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3043" r:id="rId3"/>
    <p:sldId id="3048" r:id="rId4"/>
    <p:sldId id="3049" r:id="rId5"/>
    <p:sldId id="972" r:id="rId6"/>
    <p:sldId id="3022" r:id="rId7"/>
    <p:sldId id="3021" r:id="rId8"/>
    <p:sldId id="256" r:id="rId9"/>
  </p:sldIdLst>
  <p:sldSz cx="12192000" cy="6858000"/>
  <p:notesSz cx="6735763" cy="98663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0B48BC64-7329-4AEE-B3C5-143AA315A4C9}">
          <p14:sldIdLst>
            <p14:sldId id="257"/>
          </p14:sldIdLst>
        </p14:section>
        <p14:section name="タイトルなしのセクション" id="{2222DC94-E039-4F92-8293-E592BEC64C49}">
          <p14:sldIdLst>
            <p14:sldId id="3043"/>
            <p14:sldId id="3048"/>
            <p14:sldId id="3049"/>
            <p14:sldId id="972"/>
            <p14:sldId id="3022"/>
            <p14:sldId id="3021"/>
            <p14:sldId id="25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06" autoAdjust="0"/>
    <p:restoredTop sz="96344" autoAdjust="0"/>
  </p:normalViewPr>
  <p:slideViewPr>
    <p:cSldViewPr snapToGrid="0" showGuides="1">
      <p:cViewPr varScale="1">
        <p:scale>
          <a:sx n="111" d="100"/>
          <a:sy n="111" d="100"/>
        </p:scale>
        <p:origin x="114" y="822"/>
      </p:cViewPr>
      <p:guideLst>
        <p:guide orient="horz" pos="2205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856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D637FD-971D-42B0-959D-71BF8EE58E46}" type="datetimeFigureOut">
              <a:rPr kumimoji="1" lang="ja-JP" altLang="en-US" smtClean="0"/>
              <a:t>2023/12/23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1233488"/>
            <a:ext cx="5916613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C52FB4-7F2E-4224-8EF8-4DD8B1D661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45213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877FC2-5A0F-48A6-8ECD-6B7A8F1A7552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322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877FC2-5A0F-48A6-8ECD-6B7A8F1A7552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322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29625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2602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D15C359-71D7-C3B9-88BF-D451E834DE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6A18819-8245-5E63-4DFF-AB0379EE5F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138FD45-72C0-6C6C-E93F-2EDA83F89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71DBD-C479-46DF-94A7-351AF4E58B53}" type="datetimeFigureOut">
              <a:rPr kumimoji="1" lang="ja-JP" altLang="en-US" smtClean="0"/>
              <a:t>2023/12/23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CE3948C-DC11-8C78-262B-D4F75BAE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6767FED-C9FA-F3E0-93C0-CBC6EC8B5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7E5F9-C1F8-4CBA-AB09-C4E01E159C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4231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4930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6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56887E1D-C6A5-44E5-BA8F-18051EF886CE}"/>
              </a:ext>
            </a:extLst>
          </p:cNvPr>
          <p:cNvGrpSpPr/>
          <p:nvPr/>
        </p:nvGrpSpPr>
        <p:grpSpPr>
          <a:xfrm>
            <a:off x="6612" y="0"/>
            <a:ext cx="12185388" cy="6857999"/>
            <a:chOff x="4882" y="0"/>
            <a:chExt cx="8999538" cy="5400675"/>
          </a:xfrm>
          <a:solidFill>
            <a:schemeClr val="tx2">
              <a:lumMod val="75000"/>
            </a:schemeClr>
          </a:solidFill>
        </p:grpSpPr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88FAFF29-2F28-448E-BB99-889D44A1DE54}"/>
                </a:ext>
              </a:extLst>
            </p:cNvPr>
            <p:cNvSpPr/>
            <p:nvPr/>
          </p:nvSpPr>
          <p:spPr>
            <a:xfrm>
              <a:off x="639652" y="360608"/>
              <a:ext cx="7720234" cy="4679458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286"/>
            </a:p>
          </p:txBody>
        </p:sp>
        <p:sp>
          <p:nvSpPr>
            <p:cNvPr id="13" name="吹き出し: 四角形 12">
              <a:extLst>
                <a:ext uri="{FF2B5EF4-FFF2-40B4-BE49-F238E27FC236}">
                  <a16:creationId xmlns:a16="http://schemas.microsoft.com/office/drawing/2014/main" id="{C442644B-D205-4A6B-A2E3-9E83194E782E}"/>
                </a:ext>
              </a:extLst>
            </p:cNvPr>
            <p:cNvSpPr/>
            <p:nvPr/>
          </p:nvSpPr>
          <p:spPr>
            <a:xfrm>
              <a:off x="754774" y="1863418"/>
              <a:ext cx="4345578" cy="474617"/>
            </a:xfrm>
            <a:prstGeom prst="wedgeRectCallout">
              <a:avLst>
                <a:gd name="adj1" fmla="val -52104"/>
                <a:gd name="adj2" fmla="val -95764"/>
              </a:avLst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ja-JP" altLang="en-US" sz="1524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画像の端部分が見切れてしまう場合がありますので、テキスト含め</a:t>
              </a:r>
              <a:endParaRPr lang="en-US" altLang="ja-JP" sz="1524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r>
                <a:rPr lang="ja-JP" altLang="en-US" sz="1524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確実に表示させたい要素は、</a:t>
              </a:r>
              <a:r>
                <a:rPr lang="ja-JP" altLang="en-US" sz="1524" dirty="0">
                  <a:solidFill>
                    <a:srgbClr val="FF0000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赤枠</a:t>
              </a:r>
              <a:r>
                <a:rPr lang="ja-JP" altLang="en-US" sz="1524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内に入力してください</a:t>
              </a:r>
              <a:endParaRPr lang="en-US" altLang="ja-JP" sz="1524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857A833B-7A31-47B4-B582-6AD72F4F4896}"/>
                </a:ext>
              </a:extLst>
            </p:cNvPr>
            <p:cNvSpPr txBox="1"/>
            <p:nvPr/>
          </p:nvSpPr>
          <p:spPr>
            <a:xfrm>
              <a:off x="2374877" y="3214438"/>
              <a:ext cx="4249783" cy="81134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6095" b="1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XXXXXX</a:t>
              </a:r>
              <a:endParaRPr lang="ja-JP" altLang="en-US" sz="6095" b="1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3818F1F5-EE8B-4A95-98DB-BF41964DB350}"/>
                </a:ext>
              </a:extLst>
            </p:cNvPr>
            <p:cNvSpPr/>
            <p:nvPr/>
          </p:nvSpPr>
          <p:spPr>
            <a:xfrm>
              <a:off x="4882" y="0"/>
              <a:ext cx="8999538" cy="54006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286"/>
            </a:p>
          </p:txBody>
        </p:sp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596328A6-D1C4-46D6-A77D-781D3D061C17}"/>
                </a:ext>
              </a:extLst>
            </p:cNvPr>
            <p:cNvSpPr txBox="1"/>
            <p:nvPr/>
          </p:nvSpPr>
          <p:spPr>
            <a:xfrm>
              <a:off x="1799905" y="767921"/>
              <a:ext cx="5463001" cy="62663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4571" dirty="0">
                  <a:solidFill>
                    <a:schemeClr val="bg1"/>
                  </a:solidFill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戦略研勉強会＠キャンプ</a:t>
              </a:r>
            </a:p>
          </p:txBody>
        </p: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435A9220-7505-46F1-BD50-BA7C1301D9BA}"/>
                </a:ext>
              </a:extLst>
            </p:cNvPr>
            <p:cNvSpPr txBox="1"/>
            <p:nvPr/>
          </p:nvSpPr>
          <p:spPr>
            <a:xfrm>
              <a:off x="4882" y="1713868"/>
              <a:ext cx="8994656" cy="2633293"/>
            </a:xfrm>
            <a:prstGeom prst="rect">
              <a:avLst/>
            </a:prstGeom>
            <a:grp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5079" dirty="0">
                  <a:solidFill>
                    <a:schemeClr val="bg1"/>
                  </a:solidFill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第２１回</a:t>
              </a:r>
              <a:endParaRPr lang="en-US" altLang="ja-JP" sz="5079" dirty="0">
                <a:solidFill>
                  <a:schemeClr val="bg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  <a:p>
              <a:pPr algn="ctr"/>
              <a:endParaRPr lang="en-US" altLang="ja-JP" sz="14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  <a:p>
              <a:pPr algn="ctr"/>
              <a:r>
                <a:rPr lang="ja-JP" altLang="en-US" sz="8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ハイエントロピー合金</a:t>
              </a:r>
              <a:endParaRPr lang="en-US" altLang="ja-JP" sz="13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  <a:p>
              <a:pPr algn="ctr"/>
              <a:endParaRPr lang="en-US" altLang="ja-JP" sz="1050" dirty="0">
                <a:solidFill>
                  <a:schemeClr val="bg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  <a:p>
              <a:pPr algn="ctr"/>
              <a:r>
                <a:rPr lang="ja-JP" altLang="en-US" sz="48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～元素のクロスカップリング技術～</a:t>
              </a:r>
              <a:endParaRPr lang="ja-JP" altLang="en-US" sz="5079" dirty="0">
                <a:ln w="19050"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pic>
          <p:nvPicPr>
            <p:cNvPr id="17" name="図 16" descr="テキスト が含まれている画像&#10;&#10;自動的に生成された説明">
              <a:extLst>
                <a:ext uri="{FF2B5EF4-FFF2-40B4-BE49-F238E27FC236}">
                  <a16:creationId xmlns:a16="http://schemas.microsoft.com/office/drawing/2014/main" id="{FD8BBDF0-8B51-4F8B-B7A4-A46DF0867E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85046" y="583965"/>
              <a:ext cx="1051040" cy="1051040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</p:pic>
      </p:grp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A63E7183-8AE0-E7BD-2F6E-7FEB56F1A4EB}"/>
              </a:ext>
            </a:extLst>
          </p:cNvPr>
          <p:cNvSpPr/>
          <p:nvPr/>
        </p:nvSpPr>
        <p:spPr>
          <a:xfrm>
            <a:off x="411235" y="304800"/>
            <a:ext cx="1653309" cy="436743"/>
          </a:xfrm>
          <a:prstGeom prst="roundRect">
            <a:avLst/>
          </a:prstGeom>
          <a:solidFill>
            <a:srgbClr val="C00000"/>
          </a:solidFill>
          <a:ln w="57150"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配布共有不可</a:t>
            </a:r>
          </a:p>
        </p:txBody>
      </p:sp>
    </p:spTree>
    <p:extLst>
      <p:ext uri="{BB962C8B-B14F-4D97-AF65-F5344CB8AC3E}">
        <p14:creationId xmlns:p14="http://schemas.microsoft.com/office/powerpoint/2010/main" val="714120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520C7B2D-E10F-984F-7A4D-ACD7C6FB4F3C}"/>
              </a:ext>
            </a:extLst>
          </p:cNvPr>
          <p:cNvSpPr/>
          <p:nvPr/>
        </p:nvSpPr>
        <p:spPr>
          <a:xfrm>
            <a:off x="0" y="-1428"/>
            <a:ext cx="12192000" cy="482777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solidFill>
                  <a:schemeClr val="bg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●</a:t>
            </a:r>
          </a:p>
        </p:txBody>
      </p:sp>
    </p:spTree>
    <p:extLst>
      <p:ext uri="{BB962C8B-B14F-4D97-AF65-F5344CB8AC3E}">
        <p14:creationId xmlns:p14="http://schemas.microsoft.com/office/powerpoint/2010/main" val="2526852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520C7B2D-E10F-984F-7A4D-ACD7C6FB4F3C}"/>
              </a:ext>
            </a:extLst>
          </p:cNvPr>
          <p:cNvSpPr/>
          <p:nvPr/>
        </p:nvSpPr>
        <p:spPr>
          <a:xfrm>
            <a:off x="0" y="-1428"/>
            <a:ext cx="12192000" cy="482777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solidFill>
                  <a:schemeClr val="bg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●</a:t>
            </a:r>
          </a:p>
        </p:txBody>
      </p:sp>
    </p:spTree>
    <p:extLst>
      <p:ext uri="{BB962C8B-B14F-4D97-AF65-F5344CB8AC3E}">
        <p14:creationId xmlns:p14="http://schemas.microsoft.com/office/powerpoint/2010/main" val="715249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56887E1D-C6A5-44E5-BA8F-18051EF886CE}"/>
              </a:ext>
            </a:extLst>
          </p:cNvPr>
          <p:cNvGrpSpPr/>
          <p:nvPr/>
        </p:nvGrpSpPr>
        <p:grpSpPr>
          <a:xfrm>
            <a:off x="3" y="0"/>
            <a:ext cx="12191997" cy="6857999"/>
            <a:chOff x="1" y="0"/>
            <a:chExt cx="9004419" cy="5400675"/>
          </a:xfrm>
          <a:solidFill>
            <a:srgbClr val="00B0F0"/>
          </a:solidFill>
        </p:grpSpPr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88FAFF29-2F28-448E-BB99-889D44A1DE54}"/>
                </a:ext>
              </a:extLst>
            </p:cNvPr>
            <p:cNvSpPr/>
            <p:nvPr/>
          </p:nvSpPr>
          <p:spPr>
            <a:xfrm>
              <a:off x="639652" y="360608"/>
              <a:ext cx="7720234" cy="4679458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286"/>
            </a:p>
          </p:txBody>
        </p:sp>
        <p:sp>
          <p:nvSpPr>
            <p:cNvPr id="13" name="吹き出し: 四角形 12">
              <a:extLst>
                <a:ext uri="{FF2B5EF4-FFF2-40B4-BE49-F238E27FC236}">
                  <a16:creationId xmlns:a16="http://schemas.microsoft.com/office/drawing/2014/main" id="{C442644B-D205-4A6B-A2E3-9E83194E782E}"/>
                </a:ext>
              </a:extLst>
            </p:cNvPr>
            <p:cNvSpPr/>
            <p:nvPr/>
          </p:nvSpPr>
          <p:spPr>
            <a:xfrm>
              <a:off x="754774" y="1863418"/>
              <a:ext cx="4345578" cy="474617"/>
            </a:xfrm>
            <a:prstGeom prst="wedgeRectCallout">
              <a:avLst>
                <a:gd name="adj1" fmla="val -52104"/>
                <a:gd name="adj2" fmla="val -95764"/>
              </a:avLst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ja-JP" altLang="en-US" sz="1524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画像の端部分が見切れてしまう場合がありますので、テキスト含め</a:t>
              </a:r>
              <a:endParaRPr lang="en-US" altLang="ja-JP" sz="1524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r>
                <a:rPr lang="ja-JP" altLang="en-US" sz="1524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確実に表示させたい要素は、</a:t>
              </a:r>
              <a:r>
                <a:rPr lang="ja-JP" altLang="en-US" sz="1524" dirty="0">
                  <a:solidFill>
                    <a:srgbClr val="FF0000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赤枠</a:t>
              </a:r>
              <a:r>
                <a:rPr lang="ja-JP" altLang="en-US" sz="1524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内に入力してください</a:t>
              </a:r>
              <a:endParaRPr lang="en-US" altLang="ja-JP" sz="1524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857A833B-7A31-47B4-B582-6AD72F4F4896}"/>
                </a:ext>
              </a:extLst>
            </p:cNvPr>
            <p:cNvSpPr txBox="1"/>
            <p:nvPr/>
          </p:nvSpPr>
          <p:spPr>
            <a:xfrm>
              <a:off x="2374877" y="3214438"/>
              <a:ext cx="4249783" cy="81134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6095" b="1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XXXXXX</a:t>
              </a:r>
              <a:endParaRPr lang="ja-JP" altLang="en-US" sz="6095" b="1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3818F1F5-EE8B-4A95-98DB-BF41964DB350}"/>
                </a:ext>
              </a:extLst>
            </p:cNvPr>
            <p:cNvSpPr/>
            <p:nvPr/>
          </p:nvSpPr>
          <p:spPr>
            <a:xfrm>
              <a:off x="4882" y="0"/>
              <a:ext cx="8999538" cy="54006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286"/>
            </a:p>
          </p:txBody>
        </p:sp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596328A6-D1C4-46D6-A77D-781D3D061C17}"/>
                </a:ext>
              </a:extLst>
            </p:cNvPr>
            <p:cNvSpPr txBox="1"/>
            <p:nvPr/>
          </p:nvSpPr>
          <p:spPr>
            <a:xfrm>
              <a:off x="1799905" y="767921"/>
              <a:ext cx="5463001" cy="62663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4571" dirty="0">
                  <a:solidFill>
                    <a:schemeClr val="bg1"/>
                  </a:solidFill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戦略研勉強会＠キャンプ</a:t>
              </a:r>
            </a:p>
          </p:txBody>
        </p: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435A9220-7505-46F1-BD50-BA7C1301D9BA}"/>
                </a:ext>
              </a:extLst>
            </p:cNvPr>
            <p:cNvSpPr txBox="1"/>
            <p:nvPr/>
          </p:nvSpPr>
          <p:spPr>
            <a:xfrm>
              <a:off x="1" y="1544037"/>
              <a:ext cx="8999537" cy="3184695"/>
            </a:xfrm>
            <a:prstGeom prst="rect">
              <a:avLst/>
            </a:prstGeom>
            <a:grp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5079" dirty="0">
                  <a:solidFill>
                    <a:schemeClr val="bg1"/>
                  </a:solidFill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第２２回</a:t>
              </a:r>
              <a:endParaRPr lang="en-US" altLang="ja-JP" sz="5079" dirty="0">
                <a:solidFill>
                  <a:schemeClr val="bg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  <a:p>
              <a:pPr algn="ctr"/>
              <a:endParaRPr lang="en-US" altLang="ja-JP" sz="14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  <a:p>
              <a:pPr algn="ctr"/>
              <a:r>
                <a:rPr lang="ja-JP" altLang="en-US" sz="6000" b="1" dirty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レイ・ダリオ</a:t>
              </a:r>
              <a:endParaRPr lang="en-US" altLang="ja-JP" sz="6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  <a:p>
              <a:pPr algn="ctr"/>
              <a:r>
                <a:rPr lang="en-US" altLang="ja-JP" sz="7200" dirty="0">
                  <a:ln w="19050">
                    <a:solidFill>
                      <a:schemeClr val="bg1">
                        <a:lumMod val="95000"/>
                      </a:schemeClr>
                    </a:solidFill>
                  </a:ln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ritannic Bold" panose="020B0903060703020204" pitchFamily="34" charset="0"/>
                  <a:ea typeface="BIZ UDPゴシック" panose="020B0400000000000000" pitchFamily="50" charset="-128"/>
                </a:rPr>
                <a:t>THE </a:t>
              </a:r>
              <a:r>
                <a:rPr lang="en-US" altLang="ja-JP" sz="6600" dirty="0">
                  <a:ln w="19050">
                    <a:solidFill>
                      <a:schemeClr val="bg1">
                        <a:lumMod val="95000"/>
                      </a:schemeClr>
                    </a:solidFill>
                  </a:ln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ill Sans Ultra Bold Condensed" panose="020B0A06020104020203" pitchFamily="34" charset="0"/>
                  <a:ea typeface="BIZ UDPゴシック" panose="020B0400000000000000" pitchFamily="50" charset="-128"/>
                </a:rPr>
                <a:t>CHANGING WORLD ORDER</a:t>
              </a:r>
              <a:endParaRPr lang="en-US" altLang="ja-JP" sz="5400" dirty="0">
                <a:ln w="19050">
                  <a:solidFill>
                    <a:schemeClr val="bg1">
                      <a:lumMod val="95000"/>
                    </a:schemeClr>
                  </a:solidFill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  <a:p>
              <a:pPr algn="ctr"/>
              <a:r>
                <a:rPr lang="ja-JP" altLang="en-US" sz="6000" dirty="0">
                  <a:ln w="19050">
                    <a:solidFill>
                      <a:schemeClr val="bg1">
                        <a:lumMod val="95000"/>
                      </a:schemeClr>
                    </a:solidFill>
                  </a:ln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を読む</a:t>
              </a:r>
              <a:endParaRPr lang="en-US" altLang="ja-JP" sz="5400" dirty="0">
                <a:ln w="19050">
                  <a:solidFill>
                    <a:schemeClr val="bg1">
                      <a:lumMod val="95000"/>
                    </a:schemeClr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pic>
          <p:nvPicPr>
            <p:cNvPr id="17" name="図 16" descr="テキスト が含まれている画像&#10;&#10;自動的に生成された説明">
              <a:extLst>
                <a:ext uri="{FF2B5EF4-FFF2-40B4-BE49-F238E27FC236}">
                  <a16:creationId xmlns:a16="http://schemas.microsoft.com/office/drawing/2014/main" id="{FD8BBDF0-8B51-4F8B-B7A4-A46DF0867E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85046" y="583965"/>
              <a:ext cx="1051040" cy="1051040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  <a:scene3d>
              <a:camera prst="orthographicFront"/>
              <a:lightRig rig="threePt" dir="t"/>
            </a:scene3d>
            <a:sp3d>
              <a:bevelT prst="angle"/>
            </a:sp3d>
          </p:spPr>
        </p:pic>
      </p:grpSp>
    </p:spTree>
    <p:extLst>
      <p:ext uri="{BB962C8B-B14F-4D97-AF65-F5344CB8AC3E}">
        <p14:creationId xmlns:p14="http://schemas.microsoft.com/office/powerpoint/2010/main" val="639752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13">
            <a:extLst>
              <a:ext uri="{FF2B5EF4-FFF2-40B4-BE49-F238E27FC236}">
                <a16:creationId xmlns:a16="http://schemas.microsoft.com/office/drawing/2014/main" id="{B18A2A1A-FB5E-4E81-9AE1-0A13DBBF28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1816" y="5792566"/>
            <a:ext cx="966733" cy="1053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7BAAD30-FBB4-4C39-A11A-C0CDED7DD39D}"/>
              </a:ext>
            </a:extLst>
          </p:cNvPr>
          <p:cNvSpPr txBox="1"/>
          <p:nvPr/>
        </p:nvSpPr>
        <p:spPr>
          <a:xfrm rot="20399141">
            <a:off x="10910353" y="5595133"/>
            <a:ext cx="8011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ポチッ</a:t>
            </a:r>
            <a:endParaRPr kumimoji="1" lang="ja-JP" altLang="en-US" sz="1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FCB6D7E-16E5-4246-A99A-4BF78E8C2AC1}"/>
              </a:ext>
            </a:extLst>
          </p:cNvPr>
          <p:cNvSpPr txBox="1"/>
          <p:nvPr/>
        </p:nvSpPr>
        <p:spPr>
          <a:xfrm>
            <a:off x="500199" y="11436"/>
            <a:ext cx="1126462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ja-JP" altLang="en-US" sz="2800" dirty="0">
                <a:solidFill>
                  <a:schemeClr val="bg1"/>
                </a:solidFill>
                <a:latin typeface="72 Black" panose="020B0A04030603020204" pitchFamily="34" charset="0"/>
                <a:ea typeface="BIZ UDP明朝 Medium" panose="02020500000000000000" pitchFamily="18" charset="-128"/>
                <a:cs typeface="72 Black" panose="020B0A04030603020204" pitchFamily="34" charset="0"/>
              </a:rPr>
              <a:t>アンケートにご協力をお願い致します。</a:t>
            </a:r>
            <a:endParaRPr lang="ja-JP" altLang="en-US" sz="2800" dirty="0">
              <a:solidFill>
                <a:schemeClr val="bg1"/>
              </a:solidFill>
              <a:latin typeface="Amasis MT Pro Black" panose="02040A04050005020304" pitchFamily="18" charset="0"/>
            </a:endParaRPr>
          </a:p>
        </p:txBody>
      </p:sp>
      <p:pic>
        <p:nvPicPr>
          <p:cNvPr id="9" name="Picture 2" descr="Image">
            <a:extLst>
              <a:ext uri="{FF2B5EF4-FFF2-40B4-BE49-F238E27FC236}">
                <a16:creationId xmlns:a16="http://schemas.microsoft.com/office/drawing/2014/main" id="{1A28B19C-CE1A-4F1F-9E82-03697DBC29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38179" cy="2338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2E5A9C13-B74A-425E-88AA-D1DE281428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7039" y="450902"/>
            <a:ext cx="6064897" cy="6029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753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3" descr="biz_04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9422" y="2154237"/>
            <a:ext cx="2466181" cy="2473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/>
          <p:cNvSpPr txBox="1"/>
          <p:nvPr/>
        </p:nvSpPr>
        <p:spPr>
          <a:xfrm>
            <a:off x="4500563" y="4380850"/>
            <a:ext cx="326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ありがとうございました。</a:t>
            </a:r>
            <a:endParaRPr kumimoji="1" lang="ja-JP" altLang="en-US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F2036BD-DFB5-427E-8AC5-40B48AB08451}"/>
              </a:ext>
            </a:extLst>
          </p:cNvPr>
          <p:cNvSpPr txBox="1"/>
          <p:nvPr/>
        </p:nvSpPr>
        <p:spPr>
          <a:xfrm>
            <a:off x="0" y="6120505"/>
            <a:ext cx="121920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ja-JP" altLang="en-US" sz="1050" b="0" i="0" u="none" strike="noStrike" baseline="0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当レポートに掲載されているあらゆる内容は無断転載・複製を禁じます。</a:t>
            </a:r>
            <a:endParaRPr lang="en-US" altLang="ja-JP" sz="1050" b="0" i="0" u="none" strike="noStrike" baseline="0" dirty="0">
              <a:latin typeface="UD Digi Kyokasho NK-R" panose="02020400000000000000" pitchFamily="18" charset="-128"/>
              <a:ea typeface="UD Digi Kyokasho NK-R" panose="02020400000000000000" pitchFamily="18" charset="-128"/>
            </a:endParaRPr>
          </a:p>
          <a:p>
            <a:pPr algn="l"/>
            <a:r>
              <a:rPr lang="ja-JP" altLang="en-US" sz="1050" b="0" i="0" u="none" strike="noStrike" baseline="0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当レポートは信頼できると思われる情報ソースから入手した情報・データに基づき作成していますが、当社はその正確性、完全性、信頼性等を保証するものではありません。当レポートは執筆者の見解に基づき作成されたものであり、当社及び三井物産グループの統一的な見解を示すものではありません。また、当レポートのご利用により、直接的あるいは間接的な不利益・損害が発生したとしても、当社及び三井物産グループは一切責任を負いません。レポートに掲載された内容は予告なしに変更することがあります。</a:t>
            </a:r>
            <a:endParaRPr lang="ja-JP" altLang="en-US" sz="1050" dirty="0">
              <a:latin typeface="UD Digi Kyokasho NK-R" panose="02020400000000000000" pitchFamily="18" charset="-128"/>
              <a:ea typeface="UD Digi Kyokasho NK-R" panose="02020400000000000000" pitchFamily="18" charset="-128"/>
            </a:endParaRPr>
          </a:p>
        </p:txBody>
      </p: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CDC4DF28-D641-5F4F-D9BD-472C5CCE185C}"/>
              </a:ext>
            </a:extLst>
          </p:cNvPr>
          <p:cNvSpPr/>
          <p:nvPr/>
        </p:nvSpPr>
        <p:spPr>
          <a:xfrm>
            <a:off x="4446876" y="4780229"/>
            <a:ext cx="3371272" cy="436743"/>
          </a:xfrm>
          <a:prstGeom prst="roundRect">
            <a:avLst/>
          </a:prstGeom>
          <a:solidFill>
            <a:srgbClr val="C00000"/>
          </a:solidFill>
          <a:ln w="57150"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当該資料は</a:t>
            </a:r>
            <a:r>
              <a:rPr kumimoji="1"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【</a:t>
            </a: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配布共有不可</a:t>
            </a:r>
            <a:r>
              <a:rPr kumimoji="1"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】</a:t>
            </a:r>
            <a:r>
              <a:rPr kumimoji="1" lang="ja-JP" altLang="en-US" sz="7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です</a:t>
            </a:r>
            <a:endParaRPr kumimoji="1" lang="ja-JP" altLang="en-US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134360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/>
          <p:cNvSpPr txBox="1"/>
          <p:nvPr/>
        </p:nvSpPr>
        <p:spPr>
          <a:xfrm>
            <a:off x="1376806" y="2764927"/>
            <a:ext cx="937809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6600" dirty="0">
                <a:solidFill>
                  <a:schemeClr val="bg1">
                    <a:lumMod val="75000"/>
                  </a:schemeClr>
                </a:solidFill>
                <a:latin typeface="Candara Light" panose="020E0502030303020204" pitchFamily="34" charset="0"/>
                <a:ea typeface="Yet R" panose="02030504000101010101" pitchFamily="18" charset="-127"/>
              </a:rPr>
              <a:t>Backup Slide</a:t>
            </a:r>
            <a:endParaRPr kumimoji="1" lang="en-US" altLang="ja-JP" sz="2400" dirty="0">
              <a:solidFill>
                <a:schemeClr val="bg1">
                  <a:lumMod val="75000"/>
                </a:schemeClr>
              </a:solidFill>
              <a:latin typeface="Candara Light" panose="020E0502030303020204" pitchFamily="34" charset="0"/>
              <a:ea typeface="Yet R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29055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90E675A9-6E3E-4C02-949E-EBA67507BE38}"/>
              </a:ext>
            </a:extLst>
          </p:cNvPr>
          <p:cNvSpPr/>
          <p:nvPr/>
        </p:nvSpPr>
        <p:spPr>
          <a:xfrm>
            <a:off x="13944" y="-768"/>
            <a:ext cx="12192000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70C0B46-B9C6-4F6C-BFC4-6D4FE073BF0C}"/>
              </a:ext>
            </a:extLst>
          </p:cNvPr>
          <p:cNvSpPr txBox="1"/>
          <p:nvPr/>
        </p:nvSpPr>
        <p:spPr>
          <a:xfrm>
            <a:off x="31530" y="2467791"/>
            <a:ext cx="12160469" cy="3708708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ja-JP" altLang="en-US" sz="8000" dirty="0">
                <a:solidFill>
                  <a:srgbClr val="FFC000"/>
                </a:solidFill>
                <a:latin typeface="Berlin Sans FB Demi" panose="020E0802020502020306" pitchFamily="34" charset="0"/>
                <a:ea typeface="BIZ UDPゴシック" panose="020B0400000000000000" pitchFamily="50" charset="-128"/>
              </a:rPr>
              <a:t>過去展望</a:t>
            </a:r>
            <a:endParaRPr lang="en-US" altLang="ja-JP" sz="8000" dirty="0">
              <a:solidFill>
                <a:srgbClr val="FFC000"/>
              </a:solidFill>
              <a:latin typeface="Berlin Sans FB Demi" panose="020E0802020502020306" pitchFamily="34" charset="0"/>
              <a:ea typeface="BIZ UDPゴシック" panose="020B0400000000000000" pitchFamily="50" charset="-128"/>
            </a:endParaRPr>
          </a:p>
          <a:p>
            <a:pPr algn="ctr"/>
            <a:r>
              <a:rPr lang="ja-JP" altLang="en-US" sz="11500" dirty="0">
                <a:solidFill>
                  <a:srgbClr val="FFC00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旧三井物産</a:t>
            </a:r>
            <a:endParaRPr kumimoji="1" lang="en-US" altLang="ja-JP" sz="11500" b="1" dirty="0">
              <a:solidFill>
                <a:schemeClr val="bg1">
                  <a:lumMod val="95000"/>
                </a:schemeClr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algn="ctr"/>
            <a:r>
              <a:rPr kumimoji="1" lang="ja-JP" altLang="en-US" sz="4000" dirty="0">
                <a:solidFill>
                  <a:schemeClr val="bg1">
                    <a:lumMod val="75000"/>
                  </a:schemeClr>
                </a:solidFill>
                <a:latin typeface="Amasis MT Pro Black" panose="02040A04050005020304" pitchFamily="18" charset="0"/>
                <a:ea typeface="BIZ UDPゴシック" panose="020B0400000000000000" pitchFamily="50" charset="-128"/>
              </a:rPr>
              <a:t>～満鉄編とインテリジェンス編の総集編～</a:t>
            </a:r>
          </a:p>
        </p:txBody>
      </p: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0D17FF66-667C-486E-B714-1D8F74156ABE}"/>
              </a:ext>
            </a:extLst>
          </p:cNvPr>
          <p:cNvSpPr/>
          <p:nvPr/>
        </p:nvSpPr>
        <p:spPr>
          <a:xfrm rot="21188738">
            <a:off x="3167844" y="924715"/>
            <a:ext cx="5986754" cy="1039904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202</a:t>
            </a:r>
            <a:r>
              <a:rPr lang="ja-JP" altLang="en-US" sz="3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４年ｘ月ｘｘ日（ｘ曜日）</a:t>
            </a:r>
            <a:endParaRPr lang="en-US" altLang="ja-JP" sz="32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algn="ctr"/>
            <a:r>
              <a:rPr lang="ja-JP" altLang="en-US" sz="3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お昼休み、ココでやります。</a:t>
            </a:r>
            <a:r>
              <a:rPr lang="ja-JP" altLang="en-US" sz="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多分・・・</a:t>
            </a:r>
            <a:endParaRPr kumimoji="1" lang="ja-JP" altLang="en-US" sz="32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853DA54-1C8C-47F0-ADD4-537E6BE0ECCD}"/>
              </a:ext>
            </a:extLst>
          </p:cNvPr>
          <p:cNvSpPr txBox="1"/>
          <p:nvPr/>
        </p:nvSpPr>
        <p:spPr>
          <a:xfrm>
            <a:off x="923365" y="948286"/>
            <a:ext cx="26087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>
                <a:solidFill>
                  <a:schemeClr val="bg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次回は</a:t>
            </a:r>
            <a:r>
              <a:rPr kumimoji="1" lang="en-US" altLang="ja-JP" sz="4000" dirty="0">
                <a:solidFill>
                  <a:schemeClr val="bg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…</a:t>
            </a:r>
            <a:endParaRPr kumimoji="1" lang="ja-JP" altLang="en-US" sz="4000" dirty="0">
              <a:solidFill>
                <a:schemeClr val="bg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118484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fb76b20-b480-4230-8bf5-23ec920b1ce3}" enabled="0" method="" siteId="{ffb76b20-b480-4230-8bf5-23ec920b1ce3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84459</TotalTime>
  <Words>279</Words>
  <Application>Microsoft Office PowerPoint</Application>
  <PresentationFormat>ワイド画面</PresentationFormat>
  <Paragraphs>36</Paragraphs>
  <Slides>8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22" baseType="lpstr">
      <vt:lpstr>72 Black</vt:lpstr>
      <vt:lpstr>BIZ UDPゴシック</vt:lpstr>
      <vt:lpstr>Malgun Gothic</vt:lpstr>
      <vt:lpstr>Meiryo UI</vt:lpstr>
      <vt:lpstr>UD Digi Kyokasho NK-R</vt:lpstr>
      <vt:lpstr>游ゴシック</vt:lpstr>
      <vt:lpstr>游ゴシック Light</vt:lpstr>
      <vt:lpstr>Amasis MT Pro Black</vt:lpstr>
      <vt:lpstr>Arial</vt:lpstr>
      <vt:lpstr>Berlin Sans FB Demi</vt:lpstr>
      <vt:lpstr>Britannic Bold</vt:lpstr>
      <vt:lpstr>Candara Light</vt:lpstr>
      <vt:lpstr>Gill Sans Ultra Bold Condensed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Abe,YutakaTKZIM</dc:creator>
  <cp:lastModifiedBy>裕 阿部</cp:lastModifiedBy>
  <cp:revision>320</cp:revision>
  <cp:lastPrinted>2023-07-25T02:16:56Z</cp:lastPrinted>
  <dcterms:created xsi:type="dcterms:W3CDTF">2023-03-29T00:02:56Z</dcterms:created>
  <dcterms:modified xsi:type="dcterms:W3CDTF">2023-12-23T12:38:40Z</dcterms:modified>
</cp:coreProperties>
</file>