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4B66C-4089-4EF5-9759-052DAED1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D873C8-36A9-4A01-ADCC-D249C35EA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BFE5F-CD85-4075-8FA0-3EFF7B1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1691F-84DB-4F1E-B8E2-E457FDF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F1AB-3EDA-49BA-864C-5C15F95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5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D1929-1E8A-4A13-B392-09D3AA4E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46743-CFAF-40B7-AA75-F44B1CF2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5C539-E23E-49C5-9A6E-8AC802CB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F513D-21F8-4111-A8FB-630B8EE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8025B-C019-4952-B3AE-5E36C529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D83680-7734-4B1B-B339-17F826821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404954-117D-404B-A98F-38D33F74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51BCA-E233-480E-AE4E-D718B605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B5BB2-3E67-438B-B304-4E874530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3BF3E0-C58C-479B-9B0D-D993E8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A0201-6350-4C26-BA3E-0994036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437D3-FFA3-43DC-8293-98677A92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5138D-A7F8-42D5-806E-B5AF223C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E67A7-DD66-447F-A4A0-E39F1448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212D51-07C4-4F38-B78C-697AFEB6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30C2-99C9-408D-8BA7-BECCAC68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8C403-103D-4E76-9389-5A73704A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17D7F-6FEB-4222-99BB-D1BE0E45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E3262-EC1C-40FF-A08F-341CEA20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C9F6D-9A5C-4A69-8647-9158261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36F54-08A9-47D4-8475-25EFF23F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9EC414-0762-41D1-87B8-AC31E5984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A8A0D8-632B-4BDA-B117-8AF029B6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D403C-D1BC-486B-B100-02E89416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D4482-3F53-425B-94EF-7296650D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EC5552-EB82-4322-98FA-5A988283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311E7-A666-481D-93F5-0F9FF524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608B5-897A-4076-ABA4-ECB7681B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0B7978-8FBF-48E0-95F9-B100B519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967EFB-F67A-4361-AB17-A534C91EE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3A5DCB-614B-4A4A-A97B-D90C80A3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8BEFDC-F892-439A-BD4F-9E375DB7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7B9B83-DBB9-4D6C-93F4-FB3994FC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B7E292-9916-49E9-988F-19B8819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326E3-2294-41A1-B1CA-D2EC85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AA5587-78AB-47DA-8B83-38595954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4D0AAA-42D9-4BBF-AA4C-58509863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8F3789-6BF8-4BF3-901A-5E0B80B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78015-4CF7-4676-BE10-FCCC7C98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077366-F930-4915-BDB2-DDA34D1A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3704EF-2040-4D39-8F4C-8C86AEE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4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678DB-9847-4B84-84E3-DADCC8B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9E5AD-38D3-4219-8DA9-F3300C43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5499B5-62D8-4701-A650-5724217C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EC86D-7376-47B5-840D-D659C396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35285-97A2-4CC9-8D72-A1535461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B2DC5-2E3B-4C24-BDD4-B8098B8F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1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DE69B-0BE5-462B-B2EA-7FD6FA0E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552822-3C03-46C2-AB36-7A995431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66937D-9F13-490B-8193-2CBC3326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A32F5-3B52-403B-8C59-70C1B58D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DD314-59E2-4F8C-8A8D-1F39F945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EAFCD-2F85-4174-9BFE-B12837FD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68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2B1A5A-F30E-46F2-8EBF-FC6EE13B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7FBB82-28A9-476C-8C25-9B93433C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DDAFDC-F537-43F2-915C-5F156E192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BD8A-2331-44A0-97B3-45D8F43DF5B4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806E0-17D5-4C55-9F4B-9FBFDBC5B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FAAEA-82D6-4CA5-8201-A0825BF4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5181-FE37-4D8B-AF48-7BA511D1D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9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32138E5-4AA5-4150-A2AD-57F2E5A0BD98}"/>
              </a:ext>
            </a:extLst>
          </p:cNvPr>
          <p:cNvSpPr/>
          <p:nvPr/>
        </p:nvSpPr>
        <p:spPr>
          <a:xfrm>
            <a:off x="1282130" y="2123184"/>
            <a:ext cx="2075380" cy="832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テキサス州寒波到来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積雪で物流センター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機能停止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538846-7510-46B2-9082-90131BA84C59}"/>
              </a:ext>
            </a:extLst>
          </p:cNvPr>
          <p:cNvSpPr/>
          <p:nvPr/>
        </p:nvSpPr>
        <p:spPr>
          <a:xfrm>
            <a:off x="1337357" y="4293521"/>
            <a:ext cx="2075380" cy="832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GPU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価格高騰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コンテナ不足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代替で航空機で輸送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AE447D0-D237-4936-9268-C0455EF97110}"/>
              </a:ext>
            </a:extLst>
          </p:cNvPr>
          <p:cNvSpPr/>
          <p:nvPr/>
        </p:nvSpPr>
        <p:spPr>
          <a:xfrm>
            <a:off x="8734644" y="4148537"/>
            <a:ext cx="2233345" cy="8322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仮想通貨ビットコイン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の価格高騰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マイニング用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GPU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大量購入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40DEF02-ADF2-474D-92C2-0DE9677BDC03}"/>
              </a:ext>
            </a:extLst>
          </p:cNvPr>
          <p:cNvSpPr/>
          <p:nvPr/>
        </p:nvSpPr>
        <p:spPr>
          <a:xfrm>
            <a:off x="4914474" y="1042826"/>
            <a:ext cx="2075380" cy="832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半導体不足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自動車などの電動化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世界的な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5B2D85-6D23-424A-BA22-3813BD61DB0D}"/>
              </a:ext>
            </a:extLst>
          </p:cNvPr>
          <p:cNvSpPr txBox="1"/>
          <p:nvPr/>
        </p:nvSpPr>
        <p:spPr>
          <a:xfrm>
            <a:off x="979040" y="1554068"/>
            <a:ext cx="268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北米寒冷化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NVIDIA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社のロジスティック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C8C0B5-D250-4B22-82E5-7F1BC66D4366}"/>
              </a:ext>
            </a:extLst>
          </p:cNvPr>
          <p:cNvSpPr txBox="1"/>
          <p:nvPr/>
        </p:nvSpPr>
        <p:spPr>
          <a:xfrm>
            <a:off x="657666" y="3926815"/>
            <a:ext cx="354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新型コロナによる世界経済・物流大停滞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D8B450-3856-462D-8363-802FA29B10E8}"/>
              </a:ext>
            </a:extLst>
          </p:cNvPr>
          <p:cNvSpPr/>
          <p:nvPr/>
        </p:nvSpPr>
        <p:spPr>
          <a:xfrm>
            <a:off x="4568955" y="5121466"/>
            <a:ext cx="2835664" cy="5847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半導体・電装部品などの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生産停滞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日本製のコンデンサ不足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BEABFA-D4E0-4068-AAFE-DD3F22068D9D}"/>
              </a:ext>
            </a:extLst>
          </p:cNvPr>
          <p:cNvSpPr txBox="1"/>
          <p:nvPr/>
        </p:nvSpPr>
        <p:spPr>
          <a:xfrm>
            <a:off x="5172184" y="5760708"/>
            <a:ext cx="1552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コロナ減産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46FE744-77D5-4F2B-9C1C-E93138050C2D}"/>
              </a:ext>
            </a:extLst>
          </p:cNvPr>
          <p:cNvSpPr/>
          <p:nvPr/>
        </p:nvSpPr>
        <p:spPr>
          <a:xfrm>
            <a:off x="8692366" y="2076565"/>
            <a:ext cx="2217503" cy="832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Sony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プレイステーション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マイクロソフト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X-Box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スマホ、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5G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、機械学習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84DC15-28E0-4338-8235-FBAFBEF29146}"/>
              </a:ext>
            </a:extLst>
          </p:cNvPr>
          <p:cNvSpPr txBox="1"/>
          <p:nvPr/>
        </p:nvSpPr>
        <p:spPr>
          <a:xfrm>
            <a:off x="8518560" y="1738011"/>
            <a:ext cx="239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待望の新製品世界販売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9B4F1E-524B-40CA-88D4-9EE0C01DC897}"/>
              </a:ext>
            </a:extLst>
          </p:cNvPr>
          <p:cNvSpPr txBox="1"/>
          <p:nvPr/>
        </p:nvSpPr>
        <p:spPr>
          <a:xfrm>
            <a:off x="8610926" y="4965334"/>
            <a:ext cx="239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ビットコイン価格高騰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マイニング再沸騰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67CF0A-351C-4AF4-821B-BABC100E9631}"/>
              </a:ext>
            </a:extLst>
          </p:cNvPr>
          <p:cNvSpPr txBox="1"/>
          <p:nvPr/>
        </p:nvSpPr>
        <p:spPr>
          <a:xfrm>
            <a:off x="4756509" y="704272"/>
            <a:ext cx="239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半導体・電装材料不足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2C50E91-408C-4223-894C-6CE5A7CFBB5B}"/>
              </a:ext>
            </a:extLst>
          </p:cNvPr>
          <p:cNvSpPr txBox="1"/>
          <p:nvPr/>
        </p:nvSpPr>
        <p:spPr>
          <a:xfrm>
            <a:off x="1413343" y="961464"/>
            <a:ext cx="1916129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気候変動</a:t>
            </a:r>
            <a:endParaRPr kumimoji="1" lang="ja-JP" altLang="en-US" sz="32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204247-0CDF-4C41-BB7F-4A0420049CCA}"/>
              </a:ext>
            </a:extLst>
          </p:cNvPr>
          <p:cNvSpPr txBox="1"/>
          <p:nvPr/>
        </p:nvSpPr>
        <p:spPr>
          <a:xfrm>
            <a:off x="1196087" y="5275803"/>
            <a:ext cx="2378469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ロジスティクス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09F55E-02F3-4522-A8C6-85E54F0BFB13}"/>
              </a:ext>
            </a:extLst>
          </p:cNvPr>
          <p:cNvSpPr txBox="1"/>
          <p:nvPr/>
        </p:nvSpPr>
        <p:spPr>
          <a:xfrm>
            <a:off x="5172184" y="119497"/>
            <a:ext cx="153256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半導体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B7C65-FDF5-4D68-B996-E33B8278C4BB}"/>
              </a:ext>
            </a:extLst>
          </p:cNvPr>
          <p:cNvSpPr txBox="1"/>
          <p:nvPr/>
        </p:nvSpPr>
        <p:spPr>
          <a:xfrm>
            <a:off x="5220505" y="6099262"/>
            <a:ext cx="1532563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生産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86AFD47-1346-4D6D-9B68-866F8314DB6C}"/>
              </a:ext>
            </a:extLst>
          </p:cNvPr>
          <p:cNvSpPr txBox="1"/>
          <p:nvPr/>
        </p:nvSpPr>
        <p:spPr>
          <a:xfrm>
            <a:off x="8560837" y="5568953"/>
            <a:ext cx="272522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デジタル通貨</a:t>
            </a:r>
            <a:endParaRPr kumimoji="1" lang="ja-JP" altLang="en-US" sz="3200" b="1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91705A-7E13-4B63-84E1-7582DDA9DB3A}"/>
              </a:ext>
            </a:extLst>
          </p:cNvPr>
          <p:cNvSpPr txBox="1"/>
          <p:nvPr/>
        </p:nvSpPr>
        <p:spPr>
          <a:xfrm>
            <a:off x="8655552" y="1153236"/>
            <a:ext cx="2217503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ハイテク製品</a:t>
            </a:r>
            <a:endParaRPr kumimoji="1" lang="ja-JP" altLang="en-US" sz="32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g3060g_03_1024x768">
            <a:extLst>
              <a:ext uri="{FF2B5EF4-FFF2-40B4-BE49-F238E27FC236}">
                <a16:creationId xmlns:a16="http://schemas.microsoft.com/office/drawing/2014/main" id="{8AD82CD7-D168-4EC7-A078-360A47B1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28" y="2296136"/>
            <a:ext cx="3124318" cy="234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63E93DD-CE40-4399-8980-A4E8E6B915DF}"/>
              </a:ext>
            </a:extLst>
          </p:cNvPr>
          <p:cNvSpPr/>
          <p:nvPr/>
        </p:nvSpPr>
        <p:spPr>
          <a:xfrm>
            <a:off x="4623810" y="4505913"/>
            <a:ext cx="339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GeForce RTX 3090</a:t>
            </a:r>
            <a:r>
              <a:rPr lang="ja-JP" altLang="en-US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lang="ja-JP" altLang="en-US" sz="12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日発売）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仕事、遊び、制作向けに、100 モデル以上の今までにない規模の NVIDIA GeForce 搭載 ノート PC を発表｜NVIDIAのプレスリリース">
            <a:extLst>
              <a:ext uri="{FF2B5EF4-FFF2-40B4-BE49-F238E27FC236}">
                <a16:creationId xmlns:a16="http://schemas.microsoft.com/office/drawing/2014/main" id="{70AE3C97-B951-4EFF-9079-220508C33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56" y="2150231"/>
            <a:ext cx="947257" cy="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041724-880B-4151-8B41-31F33C66EF3C}"/>
              </a:ext>
            </a:extLst>
          </p:cNvPr>
          <p:cNvSpPr txBox="1"/>
          <p:nvPr/>
        </p:nvSpPr>
        <p:spPr>
          <a:xfrm>
            <a:off x="9627209" y="145251"/>
            <a:ext cx="256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当該資料は古いです。</a:t>
            </a:r>
          </a:p>
        </p:txBody>
      </p:sp>
    </p:spTree>
    <p:extLst>
      <p:ext uri="{BB962C8B-B14F-4D97-AF65-F5344CB8AC3E}">
        <p14:creationId xmlns:p14="http://schemas.microsoft.com/office/powerpoint/2010/main" val="77184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120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游ゴシック Light</vt:lpstr>
      <vt:lpstr>Amasis MT Pro Black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5</cp:revision>
  <dcterms:created xsi:type="dcterms:W3CDTF">2021-03-03T03:41:20Z</dcterms:created>
  <dcterms:modified xsi:type="dcterms:W3CDTF">2022-07-04T23:48:26Z</dcterms:modified>
</cp:coreProperties>
</file>