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8" r:id="rId2"/>
    <p:sldId id="3020" r:id="rId3"/>
    <p:sldId id="97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B52B3-8A97-403D-89FE-2EB87B7B7A98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CA15C-5B67-4224-A2C3-50D404E647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83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197C03-FCF9-462E-AF0F-9B8ABECAF5B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488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877FC2-5A0F-48A6-8ECD-6B7A8F1A755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01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AD654-2BE3-AB13-6135-308D6FAA9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25ED6E-A9FB-C953-3ECA-907373856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1D36B5-1412-E5C2-B5A2-75181259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55B-848D-43BF-9980-A1AF977C197C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686F64-45DE-5BA3-E0CF-7624236A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9C21D7-CE12-8748-2BC5-F10E4A4C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2B74-5E31-435A-863F-0639BF3E7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60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DBF51-A359-5824-47DB-D62F0297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9A6396-F61E-EEAF-55A3-AA0F5D6CB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62BE91-16E6-2159-07A8-CCD36FFD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55B-848D-43BF-9980-A1AF977C197C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EE7CE3-418F-6AAE-D103-0C59C834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E9860C-9D9B-3195-A9A3-2CC41B36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2B74-5E31-435A-863F-0639BF3E7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78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3D63C6-646E-F865-BD1A-82C3DB772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159AD7-0CE3-E407-4ECB-98B819AC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A2074-D415-0DB8-FB64-A34E20F6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55B-848D-43BF-9980-A1AF977C197C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CA3C4F-DAC1-3177-506A-C2BD35BB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23D26-341E-FBC0-5B2F-EB5496CB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2B74-5E31-435A-863F-0639BF3E7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73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FD46A5-CCF2-9320-026C-425154ED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B21EF1-ADDE-8BB1-4F0B-5A6DCE79E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E28FE-9D13-2804-35F8-40DF43A1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55B-848D-43BF-9980-A1AF977C197C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40D59E-8714-0365-A494-1D17CD5C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7652FA-82C7-CB54-0D86-32AD0B8F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2B74-5E31-435A-863F-0639BF3E7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60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F56D4-C262-270F-35A0-9B5C696D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A733CA-C7D6-2451-DD15-5C273CF40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D9F935-1750-965C-8D32-B0C1C77C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55B-848D-43BF-9980-A1AF977C197C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6A0944-FF5D-1DE8-6ED4-5FCE575E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9DF630-4627-8BE8-402A-E9EB210D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2B74-5E31-435A-863F-0639BF3E7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88DC0-6AF8-7763-8267-DDA59D0F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07AACF-7122-C794-5C92-B35250266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B51D45-68A5-F014-52BD-FDF8F6EA1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A92608-30C6-4D00-2A1C-350EEA42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55B-848D-43BF-9980-A1AF977C197C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017F28-3AAA-8B77-C5A9-361D034B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A41C4F-94EA-C6ED-617A-E447C0A9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2B74-5E31-435A-863F-0639BF3E7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48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7B520-6488-A017-6F70-A7173580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265CEA-62D4-CB2A-5873-D4152A25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C97B6D-D2EB-FA30-0C4D-E5FFC6525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A9A684-14EE-325C-267D-A75D829C4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148F3B-F948-AAA0-432F-5BA3BFC1A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D4D4F8-16EF-F59D-A009-02144923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55B-848D-43BF-9980-A1AF977C197C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D5E1AB5-0772-F4EC-8E8E-375CE807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55AD7E-5AD0-A2AA-745D-59F91AFA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2B74-5E31-435A-863F-0639BF3E7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58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BA1140-C26D-8A3B-349A-0CC70B13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8732AE-BA27-FB33-B46F-FECEF9E8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55B-848D-43BF-9980-A1AF977C197C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B1F08C-9349-96AE-A730-C910F014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1962EB-53D9-B170-2D97-794576BD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2B74-5E31-435A-863F-0639BF3E7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7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B671DC-709D-7D84-5209-D7ECE58B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55B-848D-43BF-9980-A1AF977C197C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BEC3B3-393E-19A1-5103-7D8AB8CF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56F621-AB14-C62D-3741-F3928966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2B74-5E31-435A-863F-0639BF3E7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04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D66BB-62AC-E729-379A-07808426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18E86E-E1F6-00D0-83A3-68D9650F1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C41C1E-456C-EDD8-FD90-EEDA16EDA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4D7661-F4DA-FBB9-C8AD-AA83EA15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55B-848D-43BF-9980-A1AF977C197C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BFA21D-0235-A3F3-FEED-184AD224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85AC9C-EF5A-7A90-E948-98EB53A7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2B74-5E31-435A-863F-0639BF3E7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3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D1547-FA37-5B71-E23D-F11DD66D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05BE5B-1665-7E55-7470-E3BA7D57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A0BFD8-61F8-DC81-4A41-FA3BF3900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D5DD69-9859-221D-63F2-5D51DC44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B55B-848D-43BF-9980-A1AF977C197C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D633D9-CC4D-8BF5-835E-4BB19EFC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316493-15A0-E05C-A339-680D3E43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2B74-5E31-435A-863F-0639BF3E7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4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995E77-CFB3-D998-62DB-E5E97DB3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6BB9C2-B84B-2AA4-61CD-CEBE75033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CCFC3A-8652-DC13-5508-29ABAD8C1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9B55B-848D-43BF-9980-A1AF977C197C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2341A6-FB81-AC73-DE59-94C2C0BFB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19548C-0AB8-EADD-AC5E-FEFABF848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92B74-5E31-435A-863F-0639BF3E7F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4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27479E-F510-9731-A553-17124AD632D4}"/>
              </a:ext>
            </a:extLst>
          </p:cNvPr>
          <p:cNvSpPr/>
          <p:nvPr/>
        </p:nvSpPr>
        <p:spPr>
          <a:xfrm>
            <a:off x="0" y="-3888"/>
            <a:ext cx="12192000" cy="6861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b="1" dirty="0">
              <a:solidFill>
                <a:schemeClr val="bg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277EFB-6D13-FDCB-DA3D-ADE7D6DE8140}"/>
              </a:ext>
            </a:extLst>
          </p:cNvPr>
          <p:cNvSpPr txBox="1"/>
          <p:nvPr/>
        </p:nvSpPr>
        <p:spPr>
          <a:xfrm>
            <a:off x="0" y="2763912"/>
            <a:ext cx="12192000" cy="2215991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scene3d>
            <a:camera prst="perspectiveFront"/>
            <a:lightRig rig="threePt" dir="t"/>
          </a:scene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tencil" panose="040409050D0802020404" pitchFamily="82" charset="0"/>
                <a:ea typeface="HGP創英角ｺﾞｼｯｸUB" panose="020B0900000000000000" pitchFamily="50" charset="-128"/>
              </a:rPr>
              <a:t>イスラエル</a:t>
            </a:r>
            <a:r>
              <a:rPr kumimoji="1" lang="en-US" altLang="ja-JP" sz="13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tencil" panose="040409050D0802020404" pitchFamily="82" charset="0"/>
                <a:ea typeface="HGP創英角ｺﾞｼｯｸUB" panose="020B0900000000000000" pitchFamily="50" charset="-128"/>
              </a:rPr>
              <a:t>UNIT8200</a:t>
            </a:r>
            <a:endParaRPr kumimoji="1" lang="ja-JP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tencil" panose="040409050D0802020404" pitchFamily="82" charset="0"/>
              <a:ea typeface="HGP創英角ｺﾞｼｯｸUB" panose="020B09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1EEA5B-6E0B-883B-BEB0-036066FBDF95}"/>
              </a:ext>
            </a:extLst>
          </p:cNvPr>
          <p:cNvSpPr txBox="1"/>
          <p:nvPr/>
        </p:nvSpPr>
        <p:spPr>
          <a:xfrm>
            <a:off x="42412" y="4495224"/>
            <a:ext cx="12100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ベンチャーを生み出すサイバー部隊</a:t>
            </a:r>
          </a:p>
        </p:txBody>
      </p:sp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DB78B4B-2DBE-DDBD-F90F-04FF6CD6A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175" y="741543"/>
            <a:ext cx="1423882" cy="13346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197A0F-DA74-F98C-117A-64E223BBFB4A}"/>
              </a:ext>
            </a:extLst>
          </p:cNvPr>
          <p:cNvSpPr txBox="1"/>
          <p:nvPr/>
        </p:nvSpPr>
        <p:spPr>
          <a:xfrm>
            <a:off x="2431782" y="975138"/>
            <a:ext cx="7400925" cy="79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571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戦略研勉強会</a:t>
            </a:r>
            <a:r>
              <a:rPr lang="ja-JP" altLang="en-US" sz="4571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＠キャンプ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23E057-5541-7418-5E4C-8D82FA37E6EE}"/>
              </a:ext>
            </a:extLst>
          </p:cNvPr>
          <p:cNvSpPr txBox="1"/>
          <p:nvPr/>
        </p:nvSpPr>
        <p:spPr>
          <a:xfrm>
            <a:off x="0" y="5965492"/>
            <a:ext cx="1218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2024</a:t>
            </a:r>
            <a:r>
              <a:rPr kumimoji="1" lang="ja-JP" altLang="en-US" sz="4400" b="1" dirty="0">
                <a:solidFill>
                  <a:schemeClr val="bg1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年</a:t>
            </a:r>
            <a:r>
              <a:rPr kumimoji="1" lang="en-US" altLang="ja-JP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12</a:t>
            </a:r>
            <a:r>
              <a:rPr kumimoji="1" lang="ja-JP" altLang="en-US" sz="4400" b="1" dirty="0">
                <a:solidFill>
                  <a:schemeClr val="bg1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月</a:t>
            </a:r>
            <a:r>
              <a:rPr kumimoji="1" lang="en-US" altLang="ja-JP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13</a:t>
            </a:r>
            <a:r>
              <a:rPr kumimoji="1" lang="ja-JP" altLang="en-US" sz="4400" b="1" dirty="0">
                <a:solidFill>
                  <a:schemeClr val="bg1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日（金曜日） </a:t>
            </a:r>
            <a:r>
              <a:rPr kumimoji="1" lang="en-US" altLang="ja-JP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12</a:t>
            </a:r>
            <a:r>
              <a:rPr kumimoji="1" lang="ja-JP" altLang="en-US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：</a:t>
            </a:r>
            <a:r>
              <a:rPr kumimoji="1" lang="en-US" altLang="ja-JP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10</a:t>
            </a:r>
            <a:r>
              <a:rPr kumimoji="1" lang="ja-JP" altLang="en-US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～</a:t>
            </a:r>
            <a:r>
              <a:rPr kumimoji="1" lang="en-US" altLang="ja-JP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12</a:t>
            </a:r>
            <a:r>
              <a:rPr kumimoji="1" lang="ja-JP" altLang="en-US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：</a:t>
            </a:r>
            <a:r>
              <a:rPr kumimoji="1" lang="en-US" altLang="ja-JP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40</a:t>
            </a:r>
            <a:endParaRPr kumimoji="1" lang="ja-JP" altLang="en-US" sz="4400" b="1" dirty="0">
              <a:solidFill>
                <a:schemeClr val="bg1"/>
              </a:solidFill>
              <a:latin typeface="Berlin Sans FB Demi" panose="020E0802020502020306" pitchFamily="34" charset="0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1E6A12-8EB4-A91B-6421-615339CF691E}"/>
              </a:ext>
            </a:extLst>
          </p:cNvPr>
          <p:cNvSpPr txBox="1"/>
          <p:nvPr/>
        </p:nvSpPr>
        <p:spPr>
          <a:xfrm>
            <a:off x="4328565" y="1910836"/>
            <a:ext cx="3607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第</a:t>
            </a:r>
            <a:r>
              <a:rPr kumimoji="1" lang="en-US" altLang="ja-JP" sz="6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37</a:t>
            </a:r>
            <a:r>
              <a:rPr kumimoji="1" lang="ja-JP" altLang="en-US" sz="6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回</a:t>
            </a:r>
          </a:p>
        </p:txBody>
      </p:sp>
      <p:pic>
        <p:nvPicPr>
          <p:cNvPr id="1030" name="Picture 6" descr="雲隠れの術をする忍者のイラスト">
            <a:extLst>
              <a:ext uri="{FF2B5EF4-FFF2-40B4-BE49-F238E27FC236}">
                <a16:creationId xmlns:a16="http://schemas.microsoft.com/office/drawing/2014/main" id="{203988A2-7A74-F947-F835-1ED26FA9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8" y="632012"/>
            <a:ext cx="3175811" cy="317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7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887E1D-C6A5-44E5-BA8F-18051EF886CE}"/>
              </a:ext>
            </a:extLst>
          </p:cNvPr>
          <p:cNvGrpSpPr/>
          <p:nvPr/>
        </p:nvGrpSpPr>
        <p:grpSpPr>
          <a:xfrm>
            <a:off x="-8238" y="-1"/>
            <a:ext cx="12192000" cy="6857999"/>
            <a:chOff x="-6081" y="-1"/>
            <a:chExt cx="8999538" cy="5400675"/>
          </a:xfrm>
          <a:solidFill>
            <a:schemeClr val="accent4">
              <a:lumMod val="50000"/>
            </a:schemeClr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8FAFF29-2F28-448E-BB99-889D44A1DE54}"/>
                </a:ext>
              </a:extLst>
            </p:cNvPr>
            <p:cNvSpPr/>
            <p:nvPr/>
          </p:nvSpPr>
          <p:spPr>
            <a:xfrm>
              <a:off x="639652" y="360608"/>
              <a:ext cx="7720234" cy="4679458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" name="吹き出し: 四角形 12">
              <a:extLst>
                <a:ext uri="{FF2B5EF4-FFF2-40B4-BE49-F238E27FC236}">
                  <a16:creationId xmlns:a16="http://schemas.microsoft.com/office/drawing/2014/main" id="{C442644B-D205-4A6B-A2E3-9E83194E782E}"/>
                </a:ext>
              </a:extLst>
            </p:cNvPr>
            <p:cNvSpPr/>
            <p:nvPr/>
          </p:nvSpPr>
          <p:spPr>
            <a:xfrm>
              <a:off x="754774" y="1863418"/>
              <a:ext cx="4345578" cy="474617"/>
            </a:xfrm>
            <a:prstGeom prst="wedgeRectCallout">
              <a:avLst>
                <a:gd name="adj1" fmla="val -52104"/>
                <a:gd name="adj2" fmla="val -95764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52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画像の端部分が見切れてしまう場合がありますので、テキスト含め</a:t>
              </a:r>
              <a:endParaRPr kumimoji="1" lang="en-US" altLang="ja-JP" sz="152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52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確実に表示させたい要素は、</a:t>
              </a:r>
              <a:r>
                <a:rPr kumimoji="1" lang="ja-JP" altLang="en-US" sz="1524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赤枠</a:t>
              </a:r>
              <a:r>
                <a:rPr kumimoji="1" lang="ja-JP" altLang="en-US" sz="1524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内に入力してください</a:t>
              </a:r>
              <a:endParaRPr kumimoji="1" lang="en-US" altLang="ja-JP" sz="1524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57A833B-7A31-47B4-B582-6AD72F4F4896}"/>
                </a:ext>
              </a:extLst>
            </p:cNvPr>
            <p:cNvSpPr txBox="1"/>
            <p:nvPr/>
          </p:nvSpPr>
          <p:spPr>
            <a:xfrm>
              <a:off x="2374877" y="3214438"/>
              <a:ext cx="4249783" cy="8113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6095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XXXXXX</a:t>
              </a:r>
              <a:endParaRPr kumimoji="1" lang="ja-JP" altLang="en-US" sz="609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818F1F5-EE8B-4A95-98DB-BF41964DB350}"/>
                </a:ext>
              </a:extLst>
            </p:cNvPr>
            <p:cNvSpPr/>
            <p:nvPr/>
          </p:nvSpPr>
          <p:spPr>
            <a:xfrm>
              <a:off x="-6081" y="-1"/>
              <a:ext cx="8999538" cy="540067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28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5A9220-7505-46F1-BD50-BA7C1301D9BA}"/>
                </a:ext>
              </a:extLst>
            </p:cNvPr>
            <p:cNvSpPr txBox="1"/>
            <p:nvPr/>
          </p:nvSpPr>
          <p:spPr>
            <a:xfrm>
              <a:off x="20871" y="428079"/>
              <a:ext cx="8972586" cy="4544514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8800" b="0" i="0" u="none" strike="noStrike" kern="1200" cap="none" spc="0" normalizeH="0" baseline="0" noProof="0" dirty="0">
                  <a:ln w="19050">
                    <a:solidFill>
                      <a:prstClr val="white">
                        <a:lumMod val="9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  <a:cs typeface="+mn-cs"/>
                </a:rPr>
                <a:t>お昼休みの</a:t>
              </a:r>
              <a:r>
                <a:rPr kumimoji="1" lang="en-US" altLang="ja-JP" sz="11500" b="0" i="0" u="none" strike="noStrike" kern="1200" cap="none" spc="0" normalizeH="0" baseline="0" noProof="0" dirty="0">
                  <a:ln w="19050">
                    <a:solidFill>
                      <a:prstClr val="white">
                        <a:lumMod val="95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  <a:cs typeface="+mn-cs"/>
                </a:rPr>
                <a:t>30</a:t>
              </a:r>
              <a:r>
                <a:rPr kumimoji="1" lang="ja-JP" altLang="en-US" sz="11500" b="0" i="0" u="none" strike="noStrike" kern="1200" cap="none" spc="0" normalizeH="0" baseline="0" noProof="0" dirty="0">
                  <a:ln w="19050">
                    <a:solidFill>
                      <a:prstClr val="white">
                        <a:lumMod val="95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  <a:cs typeface="+mn-cs"/>
                </a:rPr>
                <a:t>分</a:t>
              </a:r>
              <a:endParaRPr kumimoji="1" lang="en-US" altLang="ja-JP" sz="8800" b="0" i="0" u="none" strike="noStrike" kern="1200" cap="none" spc="0" normalizeH="0" baseline="0" noProof="0" dirty="0">
                <a:ln w="19050">
                  <a:solidFill>
                    <a:prstClr val="white">
                      <a:lumMod val="95000"/>
                    </a:prstClr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8000" b="0" i="0" u="none" strike="noStrike" kern="1200" cap="none" spc="0" normalizeH="0" baseline="0" noProof="0" dirty="0">
                  <a:ln w="19050">
                    <a:solidFill>
                      <a:prstClr val="white">
                        <a:lumMod val="9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  <a:cs typeface="+mn-cs"/>
                </a:rPr>
                <a:t>お時間を頂きます。</a:t>
              </a:r>
              <a:endParaRPr kumimoji="1" lang="en-US" altLang="ja-JP" sz="8000" b="0" i="0" u="none" strike="noStrike" kern="1200" cap="none" spc="0" normalizeH="0" baseline="0" noProof="0" dirty="0">
                <a:ln w="19050">
                  <a:solidFill>
                    <a:prstClr val="white">
                      <a:lumMod val="9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4800" b="0" i="0" u="none" strike="noStrike" kern="1200" cap="none" spc="0" normalizeH="0" baseline="0" noProof="0" dirty="0">
                <a:ln w="19050">
                  <a:solidFill>
                    <a:prstClr val="white">
                      <a:lumMod val="9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000" b="0" i="0" u="none" strike="noStrike" kern="1200" cap="none" spc="0" normalizeH="0" baseline="0" noProof="0" dirty="0">
                  <a:ln w="19050">
                    <a:solidFill>
                      <a:prstClr val="white">
                        <a:lumMod val="9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  <a:cs typeface="+mn-cs"/>
                </a:rPr>
                <a:t>肩の力を抜いて</a:t>
              </a:r>
              <a:r>
                <a:rPr kumimoji="1" lang="ja-JP" altLang="en-US" sz="6600" b="0" i="0" u="none" strike="noStrike" kern="1200" cap="none" spc="0" normalizeH="0" baseline="0" noProof="0" dirty="0">
                  <a:ln w="19050">
                    <a:solidFill>
                      <a:prstClr val="white">
                        <a:lumMod val="95000"/>
                      </a:prstClr>
                    </a:solidFill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  <a:cs typeface="+mn-cs"/>
                </a:rPr>
                <a:t>ゆるり</a:t>
              </a:r>
              <a:r>
                <a:rPr kumimoji="1" lang="ja-JP" altLang="en-US" sz="6000" b="0" i="0" u="none" strike="noStrike" kern="1200" cap="none" spc="0" normalizeH="0" baseline="0" noProof="0" dirty="0">
                  <a:ln w="19050">
                    <a:solidFill>
                      <a:prstClr val="white">
                        <a:lumMod val="9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  <a:cs typeface="+mn-cs"/>
                </a:rPr>
                <a:t>と</a:t>
              </a:r>
              <a:endParaRPr kumimoji="1" lang="en-US" altLang="ja-JP" sz="6000" b="0" i="0" u="none" strike="noStrike" kern="1200" cap="none" spc="0" normalizeH="0" baseline="0" noProof="0" dirty="0">
                <a:ln w="19050">
                  <a:solidFill>
                    <a:prstClr val="white">
                      <a:lumMod val="9500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000" b="0" i="0" u="none" strike="noStrike" kern="1200" cap="none" spc="0" normalizeH="0" baseline="0" noProof="0" dirty="0">
                  <a:ln w="19050">
                    <a:solidFill>
                      <a:prstClr val="white">
                        <a:lumMod val="95000"/>
                      </a:prst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  <a:cs typeface="+mn-cs"/>
                </a:rPr>
                <a:t>お聴きください～</a:t>
              </a:r>
            </a:p>
          </p:txBody>
        </p:sp>
      </p:grpSp>
      <p:pic>
        <p:nvPicPr>
          <p:cNvPr id="10242" name="Picture 2" descr="集まってお弁当を食べる人たちのイラスト（スーツ）">
            <a:extLst>
              <a:ext uri="{FF2B5EF4-FFF2-40B4-BE49-F238E27FC236}">
                <a16:creationId xmlns:a16="http://schemas.microsoft.com/office/drawing/2014/main" id="{A168BC9B-361D-189A-7CF4-AB6FD3454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6" y="5166186"/>
            <a:ext cx="2390021" cy="179034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</p:pic>
      <p:pic>
        <p:nvPicPr>
          <p:cNvPr id="10244" name="Picture 4" descr="お昼寝のイラスト「幼稚園の昼休み」">
            <a:extLst>
              <a:ext uri="{FF2B5EF4-FFF2-40B4-BE49-F238E27FC236}">
                <a16:creationId xmlns:a16="http://schemas.microsoft.com/office/drawing/2014/main" id="{53388C81-989F-4C64-948C-079EC2DA8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443" y="5070546"/>
            <a:ext cx="2504698" cy="176239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5363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CA8344D-BB1A-6F5E-0E30-4829231F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36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1A28B19C-CE1A-4F1F-9E82-03697DBC2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546">
            <a:off x="247690" y="596576"/>
            <a:ext cx="2452605" cy="245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13">
            <a:extLst>
              <a:ext uri="{FF2B5EF4-FFF2-40B4-BE49-F238E27FC236}">
                <a16:creationId xmlns:a16="http://schemas.microsoft.com/office/drawing/2014/main" id="{B18A2A1A-FB5E-4E81-9AE1-0A13DBBF2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816" y="5792566"/>
            <a:ext cx="966733" cy="105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BAAD30-FBB4-4C39-A11A-C0CDED7DD39D}"/>
              </a:ext>
            </a:extLst>
          </p:cNvPr>
          <p:cNvSpPr txBox="1"/>
          <p:nvPr/>
        </p:nvSpPr>
        <p:spPr>
          <a:xfrm rot="20399141">
            <a:off x="10910353" y="5595133"/>
            <a:ext cx="80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ポチッ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372E2E-3317-56C7-294B-203F13DD6EF2}"/>
              </a:ext>
            </a:extLst>
          </p:cNvPr>
          <p:cNvSpPr txBox="1"/>
          <p:nvPr/>
        </p:nvSpPr>
        <p:spPr>
          <a:xfrm rot="284627">
            <a:off x="990826" y="3091891"/>
            <a:ext cx="10137322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最後にアンケートにご協力下さい！</a:t>
            </a:r>
          </a:p>
        </p:txBody>
      </p:sp>
      <p:pic>
        <p:nvPicPr>
          <p:cNvPr id="4" name="Picture 8" descr="QRコードが表示されたスマートフォンのイラスト">
            <a:extLst>
              <a:ext uri="{FF2B5EF4-FFF2-40B4-BE49-F238E27FC236}">
                <a16:creationId xmlns:a16="http://schemas.microsoft.com/office/drawing/2014/main" id="{D276F7AF-67D8-312F-FDFA-61850593C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678" y="195436"/>
            <a:ext cx="1688937" cy="287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75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ワイド画面</PresentationFormat>
  <Paragraphs>17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5" baseType="lpstr">
      <vt:lpstr>BIZ UDPゴシック</vt:lpstr>
      <vt:lpstr>BIZ UDP明朝 Medium</vt:lpstr>
      <vt:lpstr>BIZ UDゴシック</vt:lpstr>
      <vt:lpstr>HGP創英角ﾎﾟｯﾌﾟ体</vt:lpstr>
      <vt:lpstr>Meiryo UI</vt:lpstr>
      <vt:lpstr>UD デジタル 教科書体 NK-B</vt:lpstr>
      <vt:lpstr>游ゴシック</vt:lpstr>
      <vt:lpstr>游ゴシック Light</vt:lpstr>
      <vt:lpstr>Arial</vt:lpstr>
      <vt:lpstr>Berlin Sans FB Demi</vt:lpstr>
      <vt:lpstr>Stencil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Abe,YutakaTKZIM</dc:creator>
  <cp:lastModifiedBy>Abe,YutakaTKZIM</cp:lastModifiedBy>
  <cp:revision>1</cp:revision>
  <dcterms:created xsi:type="dcterms:W3CDTF">2024-12-06T11:48:37Z</dcterms:created>
  <dcterms:modified xsi:type="dcterms:W3CDTF">2024-12-06T11:49:23Z</dcterms:modified>
</cp:coreProperties>
</file>