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  <p:sldId id="261" r:id="rId6"/>
    <p:sldId id="263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1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86D412-B845-4762-827F-644E40CF6689}" type="doc">
      <dgm:prSet loTypeId="urn:microsoft.com/office/officeart/2005/8/layout/radial6" loCatId="cycle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kumimoji="1" lang="ja-JP" altLang="en-US"/>
        </a:p>
      </dgm:t>
    </dgm:pt>
    <dgm:pt modelId="{D4D9DB65-228B-4464-A28D-7CCE70999E5E}">
      <dgm:prSet phldrT="[テキスト]"/>
      <dgm:spPr/>
      <dgm:t>
        <a:bodyPr/>
        <a:lstStyle/>
        <a:p>
          <a:r>
            <a:rPr kumimoji="1" lang="ja-JP" altLang="en-US" b="1" dirty="0"/>
            <a:t>市場</a:t>
          </a:r>
          <a:endParaRPr kumimoji="1" lang="en-US" altLang="ja-JP" b="1" dirty="0"/>
        </a:p>
        <a:p>
          <a:r>
            <a:rPr kumimoji="1" lang="ja-JP" altLang="en-US" b="1" dirty="0"/>
            <a:t>開拓</a:t>
          </a:r>
        </a:p>
      </dgm:t>
    </dgm:pt>
    <dgm:pt modelId="{9A0989C8-F210-43AC-8BA4-884F5F48BAFB}" type="parTrans" cxnId="{4FFE8EB6-FA8F-4AAD-A56A-58D1AE8A3CD2}">
      <dgm:prSet/>
      <dgm:spPr/>
      <dgm:t>
        <a:bodyPr/>
        <a:lstStyle/>
        <a:p>
          <a:endParaRPr kumimoji="1" lang="ja-JP" altLang="en-US"/>
        </a:p>
      </dgm:t>
    </dgm:pt>
    <dgm:pt modelId="{2FF35D54-8F20-4919-A8D7-47DB422C17DE}" type="sibTrans" cxnId="{4FFE8EB6-FA8F-4AAD-A56A-58D1AE8A3CD2}">
      <dgm:prSet/>
      <dgm:spPr/>
      <dgm:t>
        <a:bodyPr/>
        <a:lstStyle/>
        <a:p>
          <a:endParaRPr kumimoji="1" lang="ja-JP" altLang="en-US"/>
        </a:p>
      </dgm:t>
    </dgm:pt>
    <dgm:pt modelId="{46018EDC-B5EF-4B85-BC99-430972D62BCA}">
      <dgm:prSet phldrT="[テキスト]" custT="1"/>
      <dgm:spPr/>
      <dgm:t>
        <a:bodyPr/>
        <a:lstStyle/>
        <a:p>
          <a:r>
            <a:rPr kumimoji="1" lang="en-US" altLang="ja-JP" sz="1200" b="1" dirty="0" err="1">
              <a:solidFill>
                <a:srgbClr val="0000FF"/>
              </a:solidFill>
            </a:rPr>
            <a:t>IoT</a:t>
          </a:r>
          <a:endParaRPr kumimoji="1" lang="ja-JP" altLang="en-US" sz="1200" b="1" dirty="0">
            <a:solidFill>
              <a:srgbClr val="0000FF"/>
            </a:solidFill>
          </a:endParaRPr>
        </a:p>
      </dgm:t>
    </dgm:pt>
    <dgm:pt modelId="{A1CBFA66-669C-4F26-B3DD-CE6F1D1B636E}" type="parTrans" cxnId="{3E028385-0F37-4B8D-BCB7-B0BCA465AA20}">
      <dgm:prSet/>
      <dgm:spPr/>
      <dgm:t>
        <a:bodyPr/>
        <a:lstStyle/>
        <a:p>
          <a:endParaRPr kumimoji="1" lang="ja-JP" altLang="en-US"/>
        </a:p>
      </dgm:t>
    </dgm:pt>
    <dgm:pt modelId="{5E5A9393-5D7D-49C2-9207-5D6D30633FEF}" type="sibTrans" cxnId="{3E028385-0F37-4B8D-BCB7-B0BCA465AA20}">
      <dgm:prSet/>
      <dgm:spPr/>
      <dgm:t>
        <a:bodyPr/>
        <a:lstStyle/>
        <a:p>
          <a:endParaRPr kumimoji="1" lang="ja-JP" altLang="en-US"/>
        </a:p>
      </dgm:t>
    </dgm:pt>
    <dgm:pt modelId="{3E3358B6-5E48-459F-BF49-3163A0ADC0F3}">
      <dgm:prSet phldrT="[テキスト]" custT="1"/>
      <dgm:spPr/>
      <dgm:t>
        <a:bodyPr/>
        <a:lstStyle/>
        <a:p>
          <a:r>
            <a:rPr kumimoji="1" lang="en-US" altLang="ja-JP" sz="900" b="1" dirty="0">
              <a:solidFill>
                <a:srgbClr val="0000FF"/>
              </a:solidFill>
            </a:rPr>
            <a:t>Security</a:t>
          </a:r>
          <a:endParaRPr kumimoji="1" lang="ja-JP" altLang="en-US" sz="900" b="1" dirty="0">
            <a:solidFill>
              <a:srgbClr val="0000FF"/>
            </a:solidFill>
          </a:endParaRPr>
        </a:p>
      </dgm:t>
    </dgm:pt>
    <dgm:pt modelId="{124558F3-69E0-4161-ABC8-AC116BE4AED7}" type="parTrans" cxnId="{CA08091A-882D-454E-BD73-A648F5C2F4BE}">
      <dgm:prSet/>
      <dgm:spPr/>
      <dgm:t>
        <a:bodyPr/>
        <a:lstStyle/>
        <a:p>
          <a:endParaRPr kumimoji="1" lang="ja-JP" altLang="en-US"/>
        </a:p>
      </dgm:t>
    </dgm:pt>
    <dgm:pt modelId="{97C3DBD6-BC9D-40E2-B1F1-77C7CC3BD543}" type="sibTrans" cxnId="{CA08091A-882D-454E-BD73-A648F5C2F4BE}">
      <dgm:prSet/>
      <dgm:spPr/>
      <dgm:t>
        <a:bodyPr/>
        <a:lstStyle/>
        <a:p>
          <a:endParaRPr kumimoji="1" lang="ja-JP" altLang="en-US"/>
        </a:p>
      </dgm:t>
    </dgm:pt>
    <dgm:pt modelId="{8BC09935-1838-4E20-A018-2220F2C3C73A}">
      <dgm:prSet phldrT="[テキスト]"/>
      <dgm:spPr/>
      <dgm:t>
        <a:bodyPr/>
        <a:lstStyle/>
        <a:p>
          <a:r>
            <a:rPr kumimoji="1" lang="en-US" altLang="ja-JP" b="1" dirty="0">
              <a:solidFill>
                <a:srgbClr val="0000FF"/>
              </a:solidFill>
            </a:rPr>
            <a:t>Positioning</a:t>
          </a:r>
          <a:endParaRPr kumimoji="1" lang="ja-JP" altLang="en-US" b="1" dirty="0">
            <a:solidFill>
              <a:srgbClr val="0000FF"/>
            </a:solidFill>
          </a:endParaRPr>
        </a:p>
      </dgm:t>
    </dgm:pt>
    <dgm:pt modelId="{828B3985-E047-4540-9663-ED4715519B7D}" type="parTrans" cxnId="{C4068E62-3B82-4277-B6F1-47D5FD8B62D7}">
      <dgm:prSet/>
      <dgm:spPr/>
      <dgm:t>
        <a:bodyPr/>
        <a:lstStyle/>
        <a:p>
          <a:endParaRPr kumimoji="1" lang="ja-JP" altLang="en-US"/>
        </a:p>
      </dgm:t>
    </dgm:pt>
    <dgm:pt modelId="{B977719F-878A-4086-A68A-515DBEE62516}" type="sibTrans" cxnId="{C4068E62-3B82-4277-B6F1-47D5FD8B62D7}">
      <dgm:prSet/>
      <dgm:spPr/>
      <dgm:t>
        <a:bodyPr/>
        <a:lstStyle/>
        <a:p>
          <a:endParaRPr kumimoji="1" lang="ja-JP" altLang="en-US"/>
        </a:p>
      </dgm:t>
    </dgm:pt>
    <dgm:pt modelId="{431931FF-BD75-44C8-BFC6-F7690C7C4910}">
      <dgm:prSet phldrT="[テキスト]"/>
      <dgm:spPr/>
      <dgm:t>
        <a:bodyPr/>
        <a:lstStyle/>
        <a:p>
          <a:pPr marL="0" marR="0">
            <a:spcBef>
              <a:spcPts val="0"/>
            </a:spcBef>
            <a:spcAft>
              <a:spcPts val="0"/>
            </a:spcAft>
          </a:pPr>
          <a:r>
            <a:rPr kumimoji="1" lang="en-US" altLang="ja-JP" b="1" dirty="0">
              <a:solidFill>
                <a:srgbClr val="0000FF"/>
              </a:solidFill>
            </a:rPr>
            <a:t>Synchronizing</a:t>
          </a:r>
          <a:endParaRPr kumimoji="1" lang="ja-JP" altLang="en-US" b="1" dirty="0">
            <a:solidFill>
              <a:srgbClr val="0000FF"/>
            </a:solidFill>
          </a:endParaRPr>
        </a:p>
      </dgm:t>
    </dgm:pt>
    <dgm:pt modelId="{B4F0F50F-86E9-4480-81BB-EC648F45D172}" type="parTrans" cxnId="{A49E75A5-8397-4D23-B804-7A87A0131C0A}">
      <dgm:prSet/>
      <dgm:spPr/>
      <dgm:t>
        <a:bodyPr/>
        <a:lstStyle/>
        <a:p>
          <a:endParaRPr kumimoji="1" lang="ja-JP" altLang="en-US"/>
        </a:p>
      </dgm:t>
    </dgm:pt>
    <dgm:pt modelId="{2A83EDBB-448D-4CE1-9984-9F72A896B3DF}" type="sibTrans" cxnId="{A49E75A5-8397-4D23-B804-7A87A0131C0A}">
      <dgm:prSet/>
      <dgm:spPr/>
      <dgm:t>
        <a:bodyPr/>
        <a:lstStyle/>
        <a:p>
          <a:endParaRPr kumimoji="1" lang="ja-JP" altLang="en-US"/>
        </a:p>
      </dgm:t>
    </dgm:pt>
    <dgm:pt modelId="{2510082A-968B-4B6A-A2D8-DC64EADF36EC}" type="pres">
      <dgm:prSet presAssocID="{3A86D412-B845-4762-827F-644E40CF668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A6FF56F5-F656-4B42-8670-112D428D37BE}" type="pres">
      <dgm:prSet presAssocID="{D4D9DB65-228B-4464-A28D-7CCE70999E5E}" presName="centerShape" presStyleLbl="node0" presStyleIdx="0" presStyleCnt="1"/>
      <dgm:spPr/>
      <dgm:t>
        <a:bodyPr/>
        <a:lstStyle/>
        <a:p>
          <a:endParaRPr kumimoji="1" lang="ja-JP" altLang="en-US"/>
        </a:p>
      </dgm:t>
    </dgm:pt>
    <dgm:pt modelId="{E887F991-B2CF-43AB-98F0-55464AD48567}" type="pres">
      <dgm:prSet presAssocID="{46018EDC-B5EF-4B85-BC99-430972D62BC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E6720B9-9E20-45A9-8D66-070A01E0CDFA}" type="pres">
      <dgm:prSet presAssocID="{46018EDC-B5EF-4B85-BC99-430972D62BCA}" presName="dummy" presStyleCnt="0"/>
      <dgm:spPr/>
    </dgm:pt>
    <dgm:pt modelId="{95D8A489-989D-4779-865C-92291E1F7945}" type="pres">
      <dgm:prSet presAssocID="{5E5A9393-5D7D-49C2-9207-5D6D30633FEF}" presName="sibTrans" presStyleLbl="sibTrans2D1" presStyleIdx="0" presStyleCnt="4"/>
      <dgm:spPr/>
      <dgm:t>
        <a:bodyPr/>
        <a:lstStyle/>
        <a:p>
          <a:endParaRPr kumimoji="1" lang="ja-JP" altLang="en-US"/>
        </a:p>
      </dgm:t>
    </dgm:pt>
    <dgm:pt modelId="{6723A775-6ED8-4A8D-B8DB-8571199DDB50}" type="pres">
      <dgm:prSet presAssocID="{3E3358B6-5E48-459F-BF49-3163A0ADC0F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D85A912-4A26-408E-93A4-07E1CFAC8EEF}" type="pres">
      <dgm:prSet presAssocID="{3E3358B6-5E48-459F-BF49-3163A0ADC0F3}" presName="dummy" presStyleCnt="0"/>
      <dgm:spPr/>
    </dgm:pt>
    <dgm:pt modelId="{61033743-A580-418F-B7C9-108EE6981CA6}" type="pres">
      <dgm:prSet presAssocID="{97C3DBD6-BC9D-40E2-B1F1-77C7CC3BD543}" presName="sibTrans" presStyleLbl="sibTrans2D1" presStyleIdx="1" presStyleCnt="4"/>
      <dgm:spPr/>
      <dgm:t>
        <a:bodyPr/>
        <a:lstStyle/>
        <a:p>
          <a:endParaRPr kumimoji="1" lang="ja-JP" altLang="en-US"/>
        </a:p>
      </dgm:t>
    </dgm:pt>
    <dgm:pt modelId="{97CB8B9F-E729-4553-A4BB-264370488197}" type="pres">
      <dgm:prSet presAssocID="{8BC09935-1838-4E20-A018-2220F2C3C73A}" presName="node" presStyleLbl="node1" presStyleIdx="2" presStyleCnt="4" custRadScaleRad="103034" custRadScaleInc="142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E74848B-00F5-4774-B06E-F12F7950886E}" type="pres">
      <dgm:prSet presAssocID="{8BC09935-1838-4E20-A018-2220F2C3C73A}" presName="dummy" presStyleCnt="0"/>
      <dgm:spPr/>
    </dgm:pt>
    <dgm:pt modelId="{9233E701-72E6-47EF-9903-3B76BF994937}" type="pres">
      <dgm:prSet presAssocID="{B977719F-878A-4086-A68A-515DBEE62516}" presName="sibTrans" presStyleLbl="sibTrans2D1" presStyleIdx="2" presStyleCnt="4"/>
      <dgm:spPr/>
      <dgm:t>
        <a:bodyPr/>
        <a:lstStyle/>
        <a:p>
          <a:endParaRPr kumimoji="1" lang="ja-JP" altLang="en-US"/>
        </a:p>
      </dgm:t>
    </dgm:pt>
    <dgm:pt modelId="{EECD9E3F-395A-4C4D-B63E-050501D04197}" type="pres">
      <dgm:prSet presAssocID="{431931FF-BD75-44C8-BFC6-F7690C7C4910}" presName="node" presStyleLbl="node1" presStyleIdx="3" presStyleCnt="4" custRadScaleRad="99999" custRadScaleInc="98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E3418FA-9110-434E-9877-A7C8ADDBC899}" type="pres">
      <dgm:prSet presAssocID="{431931FF-BD75-44C8-BFC6-F7690C7C4910}" presName="dummy" presStyleCnt="0"/>
      <dgm:spPr/>
    </dgm:pt>
    <dgm:pt modelId="{9A4BFD09-C5C1-4765-BC81-7214A9AD8CED}" type="pres">
      <dgm:prSet presAssocID="{2A83EDBB-448D-4CE1-9984-9F72A896B3DF}" presName="sibTrans" presStyleLbl="sibTrans2D1" presStyleIdx="3" presStyleCnt="4"/>
      <dgm:spPr/>
      <dgm:t>
        <a:bodyPr/>
        <a:lstStyle/>
        <a:p>
          <a:endParaRPr kumimoji="1" lang="ja-JP" altLang="en-US"/>
        </a:p>
      </dgm:t>
    </dgm:pt>
  </dgm:ptLst>
  <dgm:cxnLst>
    <dgm:cxn modelId="{D88E8028-CC67-4632-BC36-7C4B2240426C}" type="presOf" srcId="{B977719F-878A-4086-A68A-515DBEE62516}" destId="{9233E701-72E6-47EF-9903-3B76BF994937}" srcOrd="0" destOrd="0" presId="urn:microsoft.com/office/officeart/2005/8/layout/radial6"/>
    <dgm:cxn modelId="{285488D9-E135-417D-85CC-F19F06915648}" type="presOf" srcId="{3A86D412-B845-4762-827F-644E40CF6689}" destId="{2510082A-968B-4B6A-A2D8-DC64EADF36EC}" srcOrd="0" destOrd="0" presId="urn:microsoft.com/office/officeart/2005/8/layout/radial6"/>
    <dgm:cxn modelId="{15C1835C-5D91-40DF-AD9E-4F765AC008E0}" type="presOf" srcId="{97C3DBD6-BC9D-40E2-B1F1-77C7CC3BD543}" destId="{61033743-A580-418F-B7C9-108EE6981CA6}" srcOrd="0" destOrd="0" presId="urn:microsoft.com/office/officeart/2005/8/layout/radial6"/>
    <dgm:cxn modelId="{DB9E80E2-CBA8-4076-9286-0D4212340D16}" type="presOf" srcId="{D4D9DB65-228B-4464-A28D-7CCE70999E5E}" destId="{A6FF56F5-F656-4B42-8670-112D428D37BE}" srcOrd="0" destOrd="0" presId="urn:microsoft.com/office/officeart/2005/8/layout/radial6"/>
    <dgm:cxn modelId="{17D9446D-7627-44E4-978C-E08B7C20D764}" type="presOf" srcId="{5E5A9393-5D7D-49C2-9207-5D6D30633FEF}" destId="{95D8A489-989D-4779-865C-92291E1F7945}" srcOrd="0" destOrd="0" presId="urn:microsoft.com/office/officeart/2005/8/layout/radial6"/>
    <dgm:cxn modelId="{F7E0B19D-CE8D-4F46-9C8B-63FD3079AEB4}" type="presOf" srcId="{3E3358B6-5E48-459F-BF49-3163A0ADC0F3}" destId="{6723A775-6ED8-4A8D-B8DB-8571199DDB50}" srcOrd="0" destOrd="0" presId="urn:microsoft.com/office/officeart/2005/8/layout/radial6"/>
    <dgm:cxn modelId="{CA87C368-C988-42E9-BE4D-4B683444BA47}" type="presOf" srcId="{2A83EDBB-448D-4CE1-9984-9F72A896B3DF}" destId="{9A4BFD09-C5C1-4765-BC81-7214A9AD8CED}" srcOrd="0" destOrd="0" presId="urn:microsoft.com/office/officeart/2005/8/layout/radial6"/>
    <dgm:cxn modelId="{CA08091A-882D-454E-BD73-A648F5C2F4BE}" srcId="{D4D9DB65-228B-4464-A28D-7CCE70999E5E}" destId="{3E3358B6-5E48-459F-BF49-3163A0ADC0F3}" srcOrd="1" destOrd="0" parTransId="{124558F3-69E0-4161-ABC8-AC116BE4AED7}" sibTransId="{97C3DBD6-BC9D-40E2-B1F1-77C7CC3BD543}"/>
    <dgm:cxn modelId="{8D853577-0926-4ECA-80A8-F8514B5421D2}" type="presOf" srcId="{431931FF-BD75-44C8-BFC6-F7690C7C4910}" destId="{EECD9E3F-395A-4C4D-B63E-050501D04197}" srcOrd="0" destOrd="0" presId="urn:microsoft.com/office/officeart/2005/8/layout/radial6"/>
    <dgm:cxn modelId="{FA48C18D-2621-475F-B6F2-F320DE77F200}" type="presOf" srcId="{46018EDC-B5EF-4B85-BC99-430972D62BCA}" destId="{E887F991-B2CF-43AB-98F0-55464AD48567}" srcOrd="0" destOrd="0" presId="urn:microsoft.com/office/officeart/2005/8/layout/radial6"/>
    <dgm:cxn modelId="{4FFE8EB6-FA8F-4AAD-A56A-58D1AE8A3CD2}" srcId="{3A86D412-B845-4762-827F-644E40CF6689}" destId="{D4D9DB65-228B-4464-A28D-7CCE70999E5E}" srcOrd="0" destOrd="0" parTransId="{9A0989C8-F210-43AC-8BA4-884F5F48BAFB}" sibTransId="{2FF35D54-8F20-4919-A8D7-47DB422C17DE}"/>
    <dgm:cxn modelId="{A49E75A5-8397-4D23-B804-7A87A0131C0A}" srcId="{D4D9DB65-228B-4464-A28D-7CCE70999E5E}" destId="{431931FF-BD75-44C8-BFC6-F7690C7C4910}" srcOrd="3" destOrd="0" parTransId="{B4F0F50F-86E9-4480-81BB-EC648F45D172}" sibTransId="{2A83EDBB-448D-4CE1-9984-9F72A896B3DF}"/>
    <dgm:cxn modelId="{3E028385-0F37-4B8D-BCB7-B0BCA465AA20}" srcId="{D4D9DB65-228B-4464-A28D-7CCE70999E5E}" destId="{46018EDC-B5EF-4B85-BC99-430972D62BCA}" srcOrd="0" destOrd="0" parTransId="{A1CBFA66-669C-4F26-B3DD-CE6F1D1B636E}" sibTransId="{5E5A9393-5D7D-49C2-9207-5D6D30633FEF}"/>
    <dgm:cxn modelId="{C4068E62-3B82-4277-B6F1-47D5FD8B62D7}" srcId="{D4D9DB65-228B-4464-A28D-7CCE70999E5E}" destId="{8BC09935-1838-4E20-A018-2220F2C3C73A}" srcOrd="2" destOrd="0" parTransId="{828B3985-E047-4540-9663-ED4715519B7D}" sibTransId="{B977719F-878A-4086-A68A-515DBEE62516}"/>
    <dgm:cxn modelId="{7F4447BF-6148-441B-938D-81B5214DC155}" type="presOf" srcId="{8BC09935-1838-4E20-A018-2220F2C3C73A}" destId="{97CB8B9F-E729-4553-A4BB-264370488197}" srcOrd="0" destOrd="0" presId="urn:microsoft.com/office/officeart/2005/8/layout/radial6"/>
    <dgm:cxn modelId="{3F8B71BD-A286-4636-A8D8-FD5A3789070C}" type="presParOf" srcId="{2510082A-968B-4B6A-A2D8-DC64EADF36EC}" destId="{A6FF56F5-F656-4B42-8670-112D428D37BE}" srcOrd="0" destOrd="0" presId="urn:microsoft.com/office/officeart/2005/8/layout/radial6"/>
    <dgm:cxn modelId="{09DABECC-F5AE-4790-AC9F-1D358146145E}" type="presParOf" srcId="{2510082A-968B-4B6A-A2D8-DC64EADF36EC}" destId="{E887F991-B2CF-43AB-98F0-55464AD48567}" srcOrd="1" destOrd="0" presId="urn:microsoft.com/office/officeart/2005/8/layout/radial6"/>
    <dgm:cxn modelId="{9254AA8D-406F-4A20-93DB-3788980C5296}" type="presParOf" srcId="{2510082A-968B-4B6A-A2D8-DC64EADF36EC}" destId="{7E6720B9-9E20-45A9-8D66-070A01E0CDFA}" srcOrd="2" destOrd="0" presId="urn:microsoft.com/office/officeart/2005/8/layout/radial6"/>
    <dgm:cxn modelId="{D81397FC-F659-4349-9678-6D58AB141EC8}" type="presParOf" srcId="{2510082A-968B-4B6A-A2D8-DC64EADF36EC}" destId="{95D8A489-989D-4779-865C-92291E1F7945}" srcOrd="3" destOrd="0" presId="urn:microsoft.com/office/officeart/2005/8/layout/radial6"/>
    <dgm:cxn modelId="{CAA2663A-0EBF-4AAC-9F59-3673CC6AFB6B}" type="presParOf" srcId="{2510082A-968B-4B6A-A2D8-DC64EADF36EC}" destId="{6723A775-6ED8-4A8D-B8DB-8571199DDB50}" srcOrd="4" destOrd="0" presId="urn:microsoft.com/office/officeart/2005/8/layout/radial6"/>
    <dgm:cxn modelId="{D9B7164A-8D1D-49ED-ACFA-62BAB0AFD988}" type="presParOf" srcId="{2510082A-968B-4B6A-A2D8-DC64EADF36EC}" destId="{9D85A912-4A26-408E-93A4-07E1CFAC8EEF}" srcOrd="5" destOrd="0" presId="urn:microsoft.com/office/officeart/2005/8/layout/radial6"/>
    <dgm:cxn modelId="{3EB1AC51-41F4-4BEC-B3DD-61FD251AF18F}" type="presParOf" srcId="{2510082A-968B-4B6A-A2D8-DC64EADF36EC}" destId="{61033743-A580-418F-B7C9-108EE6981CA6}" srcOrd="6" destOrd="0" presId="urn:microsoft.com/office/officeart/2005/8/layout/radial6"/>
    <dgm:cxn modelId="{863EBAA1-77E0-47E7-8F10-AB4E30BB6EE0}" type="presParOf" srcId="{2510082A-968B-4B6A-A2D8-DC64EADF36EC}" destId="{97CB8B9F-E729-4553-A4BB-264370488197}" srcOrd="7" destOrd="0" presId="urn:microsoft.com/office/officeart/2005/8/layout/radial6"/>
    <dgm:cxn modelId="{BA69322E-4156-451C-88DD-3102BAF224FB}" type="presParOf" srcId="{2510082A-968B-4B6A-A2D8-DC64EADF36EC}" destId="{CE74848B-00F5-4774-B06E-F12F7950886E}" srcOrd="8" destOrd="0" presId="urn:microsoft.com/office/officeart/2005/8/layout/radial6"/>
    <dgm:cxn modelId="{7C7A1739-2259-4E7C-93EF-9712FF39F52A}" type="presParOf" srcId="{2510082A-968B-4B6A-A2D8-DC64EADF36EC}" destId="{9233E701-72E6-47EF-9903-3B76BF994937}" srcOrd="9" destOrd="0" presId="urn:microsoft.com/office/officeart/2005/8/layout/radial6"/>
    <dgm:cxn modelId="{165E435F-BD21-4510-9984-7B3AB29EE877}" type="presParOf" srcId="{2510082A-968B-4B6A-A2D8-DC64EADF36EC}" destId="{EECD9E3F-395A-4C4D-B63E-050501D04197}" srcOrd="10" destOrd="0" presId="urn:microsoft.com/office/officeart/2005/8/layout/radial6"/>
    <dgm:cxn modelId="{FD09AFD0-23BB-4DC6-A91A-D86CCEBFBB88}" type="presParOf" srcId="{2510082A-968B-4B6A-A2D8-DC64EADF36EC}" destId="{3E3418FA-9110-434E-9877-A7C8ADDBC899}" srcOrd="11" destOrd="0" presId="urn:microsoft.com/office/officeart/2005/8/layout/radial6"/>
    <dgm:cxn modelId="{33521E67-6864-4AD9-BC4C-48DC95F45F26}" type="presParOf" srcId="{2510082A-968B-4B6A-A2D8-DC64EADF36EC}" destId="{9A4BFD09-C5C1-4765-BC81-7214A9AD8CED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7F744D-5FFA-41C3-AF52-079B0C971D9D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65E5139B-B4A1-47CF-9A40-2E1FEF33A3FC}">
      <dgm:prSet phldrT="[テキスト]"/>
      <dgm:spPr/>
      <dgm:t>
        <a:bodyPr/>
        <a:lstStyle/>
        <a:p>
          <a:r>
            <a:rPr kumimoji="1" lang="ja-JP" altLang="en-US" b="1" dirty="0">
              <a:solidFill>
                <a:srgbClr val="FF0000"/>
              </a:solidFill>
            </a:rPr>
            <a:t>協業</a:t>
          </a:r>
        </a:p>
      </dgm:t>
    </dgm:pt>
    <dgm:pt modelId="{894AC60A-3DF0-4267-A622-2ED7E144C16C}" type="parTrans" cxnId="{7DAB4243-8A2B-47B3-AD54-224186803900}">
      <dgm:prSet/>
      <dgm:spPr/>
      <dgm:t>
        <a:bodyPr/>
        <a:lstStyle/>
        <a:p>
          <a:endParaRPr kumimoji="1" lang="ja-JP" altLang="en-US"/>
        </a:p>
      </dgm:t>
    </dgm:pt>
    <dgm:pt modelId="{17F5B23B-ED4C-43DD-BEE8-5CF693726AB3}" type="sibTrans" cxnId="{7DAB4243-8A2B-47B3-AD54-224186803900}">
      <dgm:prSet/>
      <dgm:spPr/>
      <dgm:t>
        <a:bodyPr/>
        <a:lstStyle/>
        <a:p>
          <a:endParaRPr kumimoji="1" lang="ja-JP" altLang="en-US"/>
        </a:p>
      </dgm:t>
    </dgm:pt>
    <dgm:pt modelId="{D6B4CCE0-3B1C-49D6-9141-2934923AD0F8}">
      <dgm:prSet phldrT="[テキスト]" custT="1"/>
      <dgm:spPr/>
      <dgm:t>
        <a:bodyPr/>
        <a:lstStyle/>
        <a:p>
          <a:r>
            <a:rPr kumimoji="1" lang="ja-JP" altLang="en-US" sz="1600" b="1" dirty="0"/>
            <a:t>戦略</a:t>
          </a:r>
        </a:p>
      </dgm:t>
    </dgm:pt>
    <dgm:pt modelId="{9A7F825E-F753-44E2-B745-156BA6188C03}" type="parTrans" cxnId="{65FBDBE0-508A-4A39-B10C-A58AEE7A0108}">
      <dgm:prSet/>
      <dgm:spPr/>
      <dgm:t>
        <a:bodyPr/>
        <a:lstStyle/>
        <a:p>
          <a:endParaRPr kumimoji="1" lang="ja-JP" altLang="en-US"/>
        </a:p>
      </dgm:t>
    </dgm:pt>
    <dgm:pt modelId="{710C1BB4-5B35-4241-A5E9-CA7DE362BAC8}" type="sibTrans" cxnId="{65FBDBE0-508A-4A39-B10C-A58AEE7A0108}">
      <dgm:prSet/>
      <dgm:spPr/>
      <dgm:t>
        <a:bodyPr/>
        <a:lstStyle/>
        <a:p>
          <a:endParaRPr kumimoji="1" lang="ja-JP" altLang="en-US"/>
        </a:p>
      </dgm:t>
    </dgm:pt>
    <dgm:pt modelId="{9DA600CF-A778-4401-9581-D1BCAE83ED80}">
      <dgm:prSet phldrT="[テキスト]" custT="1"/>
      <dgm:spPr/>
      <dgm:t>
        <a:bodyPr/>
        <a:lstStyle/>
        <a:p>
          <a:r>
            <a:rPr kumimoji="1" lang="ja-JP" altLang="en-US" sz="1600" b="1" dirty="0"/>
            <a:t>分野</a:t>
          </a:r>
        </a:p>
      </dgm:t>
    </dgm:pt>
    <dgm:pt modelId="{72A8E905-E9B9-4121-A92C-653BC3B658B4}" type="parTrans" cxnId="{9FD3EDDF-6143-4E99-90CB-15ABE8C4732A}">
      <dgm:prSet/>
      <dgm:spPr/>
      <dgm:t>
        <a:bodyPr/>
        <a:lstStyle/>
        <a:p>
          <a:endParaRPr kumimoji="1" lang="ja-JP" altLang="en-US"/>
        </a:p>
      </dgm:t>
    </dgm:pt>
    <dgm:pt modelId="{2922226B-66E2-4B8A-8D36-8281B43ADBBF}" type="sibTrans" cxnId="{9FD3EDDF-6143-4E99-90CB-15ABE8C4732A}">
      <dgm:prSet/>
      <dgm:spPr/>
      <dgm:t>
        <a:bodyPr/>
        <a:lstStyle/>
        <a:p>
          <a:endParaRPr kumimoji="1" lang="ja-JP" altLang="en-US"/>
        </a:p>
      </dgm:t>
    </dgm:pt>
    <dgm:pt modelId="{D50C2E0E-6D95-44D4-9875-8AA0959CBDD4}">
      <dgm:prSet phldrT="[テキスト]"/>
      <dgm:spPr/>
      <dgm:t>
        <a:bodyPr/>
        <a:lstStyle/>
        <a:p>
          <a:r>
            <a:rPr kumimoji="1" lang="ja-JP" altLang="en-US" b="1" dirty="0"/>
            <a:t>データ</a:t>
          </a:r>
          <a:endParaRPr kumimoji="1" lang="en-US" altLang="ja-JP" b="1" dirty="0"/>
        </a:p>
        <a:p>
          <a:r>
            <a:rPr kumimoji="1" lang="en-US" altLang="ja-JP" b="1" dirty="0"/>
            <a:t>PF</a:t>
          </a:r>
          <a:endParaRPr kumimoji="1" lang="ja-JP" altLang="en-US" b="1" dirty="0"/>
        </a:p>
      </dgm:t>
    </dgm:pt>
    <dgm:pt modelId="{01E45B9E-7A4E-4B7D-BA87-3EC4A624C614}" type="parTrans" cxnId="{9E492D8F-7647-4CA7-BDE0-7E518F15F917}">
      <dgm:prSet/>
      <dgm:spPr/>
      <dgm:t>
        <a:bodyPr/>
        <a:lstStyle/>
        <a:p>
          <a:endParaRPr kumimoji="1" lang="ja-JP" altLang="en-US"/>
        </a:p>
      </dgm:t>
    </dgm:pt>
    <dgm:pt modelId="{10260A1B-FEE3-4544-8C02-D3D20AE4587B}" type="sibTrans" cxnId="{9E492D8F-7647-4CA7-BDE0-7E518F15F917}">
      <dgm:prSet/>
      <dgm:spPr/>
      <dgm:t>
        <a:bodyPr/>
        <a:lstStyle/>
        <a:p>
          <a:endParaRPr kumimoji="1" lang="ja-JP" altLang="en-US"/>
        </a:p>
      </dgm:t>
    </dgm:pt>
    <dgm:pt modelId="{CF747006-DE50-4829-AB82-A07A53CA0910}">
      <dgm:prSet phldrT="[テキスト]" custT="1"/>
      <dgm:spPr/>
      <dgm:t>
        <a:bodyPr/>
        <a:lstStyle/>
        <a:p>
          <a:r>
            <a:rPr kumimoji="1" lang="ja-JP" altLang="en-US" sz="1600" b="1" dirty="0"/>
            <a:t>開発</a:t>
          </a:r>
        </a:p>
      </dgm:t>
    </dgm:pt>
    <dgm:pt modelId="{AFCDDF8C-7DCE-4E9C-BD72-23839BD7E749}" type="parTrans" cxnId="{FD877F7D-EB20-456B-9D4E-CBD845E27CA0}">
      <dgm:prSet/>
      <dgm:spPr/>
      <dgm:t>
        <a:bodyPr/>
        <a:lstStyle/>
        <a:p>
          <a:endParaRPr kumimoji="1" lang="ja-JP" altLang="en-US"/>
        </a:p>
      </dgm:t>
    </dgm:pt>
    <dgm:pt modelId="{B8A9C5A7-FABB-404C-B7B4-4E50D805F9B2}" type="sibTrans" cxnId="{FD877F7D-EB20-456B-9D4E-CBD845E27CA0}">
      <dgm:prSet/>
      <dgm:spPr/>
      <dgm:t>
        <a:bodyPr/>
        <a:lstStyle/>
        <a:p>
          <a:endParaRPr kumimoji="1" lang="ja-JP" altLang="en-US"/>
        </a:p>
      </dgm:t>
    </dgm:pt>
    <dgm:pt modelId="{F172E82E-D982-445F-8D83-27D26434CD97}" type="pres">
      <dgm:prSet presAssocID="{DF7F744D-5FFA-41C3-AF52-079B0C971D9D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CEB68AF7-F28C-4A38-86CE-8904C163C4FC}" type="pres">
      <dgm:prSet presAssocID="{DF7F744D-5FFA-41C3-AF52-079B0C971D9D}" presName="radial" presStyleCnt="0">
        <dgm:presLayoutVars>
          <dgm:animLvl val="ctr"/>
        </dgm:presLayoutVars>
      </dgm:prSet>
      <dgm:spPr/>
    </dgm:pt>
    <dgm:pt modelId="{4415C124-A351-4514-9FB1-CAE9315DA71C}" type="pres">
      <dgm:prSet presAssocID="{65E5139B-B4A1-47CF-9A40-2E1FEF33A3FC}" presName="centerShape" presStyleLbl="vennNode1" presStyleIdx="0" presStyleCnt="5"/>
      <dgm:spPr/>
      <dgm:t>
        <a:bodyPr/>
        <a:lstStyle/>
        <a:p>
          <a:endParaRPr kumimoji="1" lang="ja-JP" altLang="en-US"/>
        </a:p>
      </dgm:t>
    </dgm:pt>
    <dgm:pt modelId="{2DE65820-04BF-439B-BF5D-B8FBBCE4C727}" type="pres">
      <dgm:prSet presAssocID="{D6B4CCE0-3B1C-49D6-9141-2934923AD0F8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885E6C9-8E68-4CA4-8A2A-8D4727C4D0A7}" type="pres">
      <dgm:prSet presAssocID="{9DA600CF-A778-4401-9581-D1BCAE83ED80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C40D5A4-F4B0-4141-A936-72EA4C836EF0}" type="pres">
      <dgm:prSet presAssocID="{D50C2E0E-6D95-44D4-9875-8AA0959CBDD4}" presName="node" presStyleLbl="vennNode1" presStyleIdx="3" presStyleCnt="5" custRadScaleRad="94876" custRadScaleInc="-19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DF75B31-24E4-4EE0-9F98-40E1BA1862ED}" type="pres">
      <dgm:prSet presAssocID="{CF747006-DE50-4829-AB82-A07A53CA0910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5FBDBE0-508A-4A39-B10C-A58AEE7A0108}" srcId="{65E5139B-B4A1-47CF-9A40-2E1FEF33A3FC}" destId="{D6B4CCE0-3B1C-49D6-9141-2934923AD0F8}" srcOrd="0" destOrd="0" parTransId="{9A7F825E-F753-44E2-B745-156BA6188C03}" sibTransId="{710C1BB4-5B35-4241-A5E9-CA7DE362BAC8}"/>
    <dgm:cxn modelId="{9E492D8F-7647-4CA7-BDE0-7E518F15F917}" srcId="{65E5139B-B4A1-47CF-9A40-2E1FEF33A3FC}" destId="{D50C2E0E-6D95-44D4-9875-8AA0959CBDD4}" srcOrd="2" destOrd="0" parTransId="{01E45B9E-7A4E-4B7D-BA87-3EC4A624C614}" sibTransId="{10260A1B-FEE3-4544-8C02-D3D20AE4587B}"/>
    <dgm:cxn modelId="{9772C430-533C-4D9C-834E-1011E277F9F8}" type="presOf" srcId="{DF7F744D-5FFA-41C3-AF52-079B0C971D9D}" destId="{F172E82E-D982-445F-8D83-27D26434CD97}" srcOrd="0" destOrd="0" presId="urn:microsoft.com/office/officeart/2005/8/layout/radial3"/>
    <dgm:cxn modelId="{FD877F7D-EB20-456B-9D4E-CBD845E27CA0}" srcId="{65E5139B-B4A1-47CF-9A40-2E1FEF33A3FC}" destId="{CF747006-DE50-4829-AB82-A07A53CA0910}" srcOrd="3" destOrd="0" parTransId="{AFCDDF8C-7DCE-4E9C-BD72-23839BD7E749}" sibTransId="{B8A9C5A7-FABB-404C-B7B4-4E50D805F9B2}"/>
    <dgm:cxn modelId="{9FD3EDDF-6143-4E99-90CB-15ABE8C4732A}" srcId="{65E5139B-B4A1-47CF-9A40-2E1FEF33A3FC}" destId="{9DA600CF-A778-4401-9581-D1BCAE83ED80}" srcOrd="1" destOrd="0" parTransId="{72A8E905-E9B9-4121-A92C-653BC3B658B4}" sibTransId="{2922226B-66E2-4B8A-8D36-8281B43ADBBF}"/>
    <dgm:cxn modelId="{15AE9896-0337-4BB2-8AFE-B3FFEB2F4B95}" type="presOf" srcId="{D50C2E0E-6D95-44D4-9875-8AA0959CBDD4}" destId="{3C40D5A4-F4B0-4141-A936-72EA4C836EF0}" srcOrd="0" destOrd="0" presId="urn:microsoft.com/office/officeart/2005/8/layout/radial3"/>
    <dgm:cxn modelId="{7DAB4243-8A2B-47B3-AD54-224186803900}" srcId="{DF7F744D-5FFA-41C3-AF52-079B0C971D9D}" destId="{65E5139B-B4A1-47CF-9A40-2E1FEF33A3FC}" srcOrd="0" destOrd="0" parTransId="{894AC60A-3DF0-4267-A622-2ED7E144C16C}" sibTransId="{17F5B23B-ED4C-43DD-BEE8-5CF693726AB3}"/>
    <dgm:cxn modelId="{DEE18751-27E2-4608-8B75-6D6954DBB1BA}" type="presOf" srcId="{D6B4CCE0-3B1C-49D6-9141-2934923AD0F8}" destId="{2DE65820-04BF-439B-BF5D-B8FBBCE4C727}" srcOrd="0" destOrd="0" presId="urn:microsoft.com/office/officeart/2005/8/layout/radial3"/>
    <dgm:cxn modelId="{055C3EA1-48AF-4679-8ACD-77C85088429F}" type="presOf" srcId="{9DA600CF-A778-4401-9581-D1BCAE83ED80}" destId="{8885E6C9-8E68-4CA4-8A2A-8D4727C4D0A7}" srcOrd="0" destOrd="0" presId="urn:microsoft.com/office/officeart/2005/8/layout/radial3"/>
    <dgm:cxn modelId="{585B6E66-8E62-4930-8273-1C5F1D90530D}" type="presOf" srcId="{65E5139B-B4A1-47CF-9A40-2E1FEF33A3FC}" destId="{4415C124-A351-4514-9FB1-CAE9315DA71C}" srcOrd="0" destOrd="0" presId="urn:microsoft.com/office/officeart/2005/8/layout/radial3"/>
    <dgm:cxn modelId="{6F99B66F-B3D9-4991-BDD7-A8002E76DE91}" type="presOf" srcId="{CF747006-DE50-4829-AB82-A07A53CA0910}" destId="{7DF75B31-24E4-4EE0-9F98-40E1BA1862ED}" srcOrd="0" destOrd="0" presId="urn:microsoft.com/office/officeart/2005/8/layout/radial3"/>
    <dgm:cxn modelId="{488CEBBF-2488-4A0D-99FB-2AA156BE5CC3}" type="presParOf" srcId="{F172E82E-D982-445F-8D83-27D26434CD97}" destId="{CEB68AF7-F28C-4A38-86CE-8904C163C4FC}" srcOrd="0" destOrd="0" presId="urn:microsoft.com/office/officeart/2005/8/layout/radial3"/>
    <dgm:cxn modelId="{24D05333-9769-4B7D-807E-1FFAE2C30506}" type="presParOf" srcId="{CEB68AF7-F28C-4A38-86CE-8904C163C4FC}" destId="{4415C124-A351-4514-9FB1-CAE9315DA71C}" srcOrd="0" destOrd="0" presId="urn:microsoft.com/office/officeart/2005/8/layout/radial3"/>
    <dgm:cxn modelId="{A59119A8-3FAA-4DE0-93E4-4699D78D3ADF}" type="presParOf" srcId="{CEB68AF7-F28C-4A38-86CE-8904C163C4FC}" destId="{2DE65820-04BF-439B-BF5D-B8FBBCE4C727}" srcOrd="1" destOrd="0" presId="urn:microsoft.com/office/officeart/2005/8/layout/radial3"/>
    <dgm:cxn modelId="{3A0D93E4-ECF6-479A-9686-748CD2208D86}" type="presParOf" srcId="{CEB68AF7-F28C-4A38-86CE-8904C163C4FC}" destId="{8885E6C9-8E68-4CA4-8A2A-8D4727C4D0A7}" srcOrd="2" destOrd="0" presId="urn:microsoft.com/office/officeart/2005/8/layout/radial3"/>
    <dgm:cxn modelId="{4A1EA69C-AF9E-4F7A-BC6C-5C0689BEDF6E}" type="presParOf" srcId="{CEB68AF7-F28C-4A38-86CE-8904C163C4FC}" destId="{3C40D5A4-F4B0-4141-A936-72EA4C836EF0}" srcOrd="3" destOrd="0" presId="urn:microsoft.com/office/officeart/2005/8/layout/radial3"/>
    <dgm:cxn modelId="{7FBF31CC-E68E-46A1-B4B1-A9491E3F3DA5}" type="presParOf" srcId="{CEB68AF7-F28C-4A38-86CE-8904C163C4FC}" destId="{7DF75B31-24E4-4EE0-9F98-40E1BA1862ED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BFD09-C5C1-4765-BC81-7214A9AD8CED}">
      <dsp:nvSpPr>
        <dsp:cNvPr id="0" name=""/>
        <dsp:cNvSpPr/>
      </dsp:nvSpPr>
      <dsp:spPr>
        <a:xfrm>
          <a:off x="1114749" y="326146"/>
          <a:ext cx="2172038" cy="2172038"/>
        </a:xfrm>
        <a:prstGeom prst="blockArc">
          <a:avLst>
            <a:gd name="adj1" fmla="val 10817730"/>
            <a:gd name="adj2" fmla="val 16199966"/>
            <a:gd name="adj3" fmla="val 4643"/>
          </a:avLst>
        </a:prstGeom>
        <a:solidFill>
          <a:schemeClr val="accent2">
            <a:shade val="90000"/>
            <a:hueOff val="-574681"/>
            <a:satOff val="409"/>
            <a:lumOff val="321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3E701-72E6-47EF-9903-3B76BF994937}">
      <dsp:nvSpPr>
        <dsp:cNvPr id="0" name=""/>
        <dsp:cNvSpPr/>
      </dsp:nvSpPr>
      <dsp:spPr>
        <a:xfrm>
          <a:off x="1114742" y="327381"/>
          <a:ext cx="2172038" cy="2172038"/>
        </a:xfrm>
        <a:prstGeom prst="blockArc">
          <a:avLst>
            <a:gd name="adj1" fmla="val 5426477"/>
            <a:gd name="adj2" fmla="val 10821731"/>
            <a:gd name="adj3" fmla="val 4643"/>
          </a:avLst>
        </a:prstGeom>
        <a:solidFill>
          <a:schemeClr val="accent2">
            <a:shade val="90000"/>
            <a:hueOff val="-383121"/>
            <a:satOff val="273"/>
            <a:lumOff val="214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33743-A580-418F-B7C9-108EE6981CA6}">
      <dsp:nvSpPr>
        <dsp:cNvPr id="0" name=""/>
        <dsp:cNvSpPr/>
      </dsp:nvSpPr>
      <dsp:spPr>
        <a:xfrm>
          <a:off x="1114739" y="327381"/>
          <a:ext cx="2172038" cy="2172038"/>
        </a:xfrm>
        <a:prstGeom prst="blockArc">
          <a:avLst>
            <a:gd name="adj1" fmla="val 21595999"/>
            <a:gd name="adj2" fmla="val 5426468"/>
            <a:gd name="adj3" fmla="val 4643"/>
          </a:avLst>
        </a:prstGeom>
        <a:solidFill>
          <a:schemeClr val="accent2">
            <a:shade val="90000"/>
            <a:hueOff val="-191560"/>
            <a:satOff val="136"/>
            <a:lumOff val="107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8A489-989D-4779-865C-92291E1F7945}">
      <dsp:nvSpPr>
        <dsp:cNvPr id="0" name=""/>
        <dsp:cNvSpPr/>
      </dsp:nvSpPr>
      <dsp:spPr>
        <a:xfrm>
          <a:off x="1114738" y="326146"/>
          <a:ext cx="2172038" cy="2172038"/>
        </a:xfrm>
        <a:prstGeom prst="blockArc">
          <a:avLst>
            <a:gd name="adj1" fmla="val 16200000"/>
            <a:gd name="adj2" fmla="val 0"/>
            <a:gd name="adj3" fmla="val 4643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F56F5-F656-4B42-8670-112D428D37BE}">
      <dsp:nvSpPr>
        <dsp:cNvPr id="0" name=""/>
        <dsp:cNvSpPr/>
      </dsp:nvSpPr>
      <dsp:spPr>
        <a:xfrm>
          <a:off x="1700536" y="911944"/>
          <a:ext cx="1000442" cy="1000442"/>
        </a:xfrm>
        <a:prstGeom prst="ellipse">
          <a:avLst/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/>
            <a:t>市場</a:t>
          </a:r>
          <a:endParaRPr kumimoji="1" lang="en-US" altLang="ja-JP" sz="1800" b="1" kern="1200" dirty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/>
            <a:t>開拓</a:t>
          </a:r>
        </a:p>
      </dsp:txBody>
      <dsp:txXfrm>
        <a:off x="1847047" y="1058455"/>
        <a:ext cx="707420" cy="707420"/>
      </dsp:txXfrm>
    </dsp:sp>
    <dsp:sp modelId="{E887F991-B2CF-43AB-98F0-55464AD48567}">
      <dsp:nvSpPr>
        <dsp:cNvPr id="0" name=""/>
        <dsp:cNvSpPr/>
      </dsp:nvSpPr>
      <dsp:spPr>
        <a:xfrm>
          <a:off x="1850603" y="1203"/>
          <a:ext cx="700309" cy="700309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b="1" kern="1200" dirty="0" err="1">
              <a:solidFill>
                <a:srgbClr val="0000FF"/>
              </a:solidFill>
            </a:rPr>
            <a:t>IoT</a:t>
          </a:r>
          <a:endParaRPr kumimoji="1" lang="ja-JP" altLang="en-US" sz="1200" b="1" kern="1200" dirty="0">
            <a:solidFill>
              <a:srgbClr val="0000FF"/>
            </a:solidFill>
          </a:endParaRPr>
        </a:p>
      </dsp:txBody>
      <dsp:txXfrm>
        <a:off x="1953161" y="103761"/>
        <a:ext cx="495193" cy="495193"/>
      </dsp:txXfrm>
    </dsp:sp>
    <dsp:sp modelId="{6723A775-6ED8-4A8D-B8DB-8571199DDB50}">
      <dsp:nvSpPr>
        <dsp:cNvPr id="0" name=""/>
        <dsp:cNvSpPr/>
      </dsp:nvSpPr>
      <dsp:spPr>
        <a:xfrm>
          <a:off x="2911411" y="1062011"/>
          <a:ext cx="700309" cy="700309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900" b="1" kern="1200" dirty="0">
              <a:solidFill>
                <a:srgbClr val="0000FF"/>
              </a:solidFill>
            </a:rPr>
            <a:t>Security</a:t>
          </a:r>
          <a:endParaRPr kumimoji="1" lang="ja-JP" altLang="en-US" sz="900" b="1" kern="1200" dirty="0">
            <a:solidFill>
              <a:srgbClr val="0000FF"/>
            </a:solidFill>
          </a:endParaRPr>
        </a:p>
      </dsp:txBody>
      <dsp:txXfrm>
        <a:off x="3013969" y="1164569"/>
        <a:ext cx="495193" cy="495193"/>
      </dsp:txXfrm>
    </dsp:sp>
    <dsp:sp modelId="{97CB8B9F-E729-4553-A4BB-264370488197}">
      <dsp:nvSpPr>
        <dsp:cNvPr id="0" name=""/>
        <dsp:cNvSpPr/>
      </dsp:nvSpPr>
      <dsp:spPr>
        <a:xfrm>
          <a:off x="1842436" y="2124022"/>
          <a:ext cx="700309" cy="700309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600" b="1" kern="1200" dirty="0">
              <a:solidFill>
                <a:srgbClr val="0000FF"/>
              </a:solidFill>
            </a:rPr>
            <a:t>Positioning</a:t>
          </a:r>
          <a:endParaRPr kumimoji="1" lang="ja-JP" altLang="en-US" sz="600" b="1" kern="1200" dirty="0">
            <a:solidFill>
              <a:srgbClr val="0000FF"/>
            </a:solidFill>
          </a:endParaRPr>
        </a:p>
      </dsp:txBody>
      <dsp:txXfrm>
        <a:off x="1944994" y="2226580"/>
        <a:ext cx="495193" cy="495193"/>
      </dsp:txXfrm>
    </dsp:sp>
    <dsp:sp modelId="{EECD9E3F-395A-4C4D-B63E-050501D04197}">
      <dsp:nvSpPr>
        <dsp:cNvPr id="0" name=""/>
        <dsp:cNvSpPr/>
      </dsp:nvSpPr>
      <dsp:spPr>
        <a:xfrm>
          <a:off x="789820" y="1056540"/>
          <a:ext cx="700309" cy="700309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algn="ctr" defTabSz="2667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kumimoji="1" lang="en-US" altLang="ja-JP" sz="600" b="1" kern="1200" dirty="0">
              <a:solidFill>
                <a:srgbClr val="0000FF"/>
              </a:solidFill>
            </a:rPr>
            <a:t>Synchronizing</a:t>
          </a:r>
          <a:endParaRPr kumimoji="1" lang="ja-JP" altLang="en-US" sz="600" b="1" kern="1200" dirty="0">
            <a:solidFill>
              <a:srgbClr val="0000FF"/>
            </a:solidFill>
          </a:endParaRPr>
        </a:p>
      </dsp:txBody>
      <dsp:txXfrm>
        <a:off x="892378" y="1159098"/>
        <a:ext cx="495193" cy="4951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5C124-A351-4514-9FB1-CAE9315DA71C}">
      <dsp:nvSpPr>
        <dsp:cNvPr id="0" name=""/>
        <dsp:cNvSpPr/>
      </dsp:nvSpPr>
      <dsp:spPr>
        <a:xfrm>
          <a:off x="1278614" y="666869"/>
          <a:ext cx="1661325" cy="166132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100" b="1" kern="1200" dirty="0">
              <a:solidFill>
                <a:srgbClr val="FF0000"/>
              </a:solidFill>
            </a:rPr>
            <a:t>協業</a:t>
          </a:r>
        </a:p>
      </dsp:txBody>
      <dsp:txXfrm>
        <a:off x="1521909" y="910164"/>
        <a:ext cx="1174735" cy="1174735"/>
      </dsp:txXfrm>
    </dsp:sp>
    <dsp:sp modelId="{2DE65820-04BF-439B-BF5D-B8FBBCE4C727}">
      <dsp:nvSpPr>
        <dsp:cNvPr id="0" name=""/>
        <dsp:cNvSpPr/>
      </dsp:nvSpPr>
      <dsp:spPr>
        <a:xfrm>
          <a:off x="1693945" y="296"/>
          <a:ext cx="830662" cy="83066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b="1" kern="1200" dirty="0"/>
            <a:t>戦略</a:t>
          </a:r>
        </a:p>
      </dsp:txBody>
      <dsp:txXfrm>
        <a:off x="1815593" y="121944"/>
        <a:ext cx="587366" cy="587366"/>
      </dsp:txXfrm>
    </dsp:sp>
    <dsp:sp modelId="{8885E6C9-8E68-4CA4-8A2A-8D4727C4D0A7}">
      <dsp:nvSpPr>
        <dsp:cNvPr id="0" name=""/>
        <dsp:cNvSpPr/>
      </dsp:nvSpPr>
      <dsp:spPr>
        <a:xfrm>
          <a:off x="2775850" y="1082201"/>
          <a:ext cx="830662" cy="83066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b="1" kern="1200" dirty="0"/>
            <a:t>分野</a:t>
          </a:r>
        </a:p>
      </dsp:txBody>
      <dsp:txXfrm>
        <a:off x="2897498" y="1203849"/>
        <a:ext cx="587366" cy="587366"/>
      </dsp:txXfrm>
    </dsp:sp>
    <dsp:sp modelId="{3C40D5A4-F4B0-4141-A936-72EA4C836EF0}">
      <dsp:nvSpPr>
        <dsp:cNvPr id="0" name=""/>
        <dsp:cNvSpPr/>
      </dsp:nvSpPr>
      <dsp:spPr>
        <a:xfrm>
          <a:off x="1697041" y="2108664"/>
          <a:ext cx="830662" cy="83066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500" b="1" kern="1200" dirty="0"/>
            <a:t>データ</a:t>
          </a:r>
          <a:endParaRPr kumimoji="1" lang="en-US" altLang="ja-JP" sz="1500" b="1" kern="1200" dirty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500" b="1" kern="1200" dirty="0"/>
            <a:t>PF</a:t>
          </a:r>
          <a:endParaRPr kumimoji="1" lang="ja-JP" altLang="en-US" sz="1500" b="1" kern="1200" dirty="0"/>
        </a:p>
      </dsp:txBody>
      <dsp:txXfrm>
        <a:off x="1818689" y="2230312"/>
        <a:ext cx="587366" cy="587366"/>
      </dsp:txXfrm>
    </dsp:sp>
    <dsp:sp modelId="{7DF75B31-24E4-4EE0-9F98-40E1BA1862ED}">
      <dsp:nvSpPr>
        <dsp:cNvPr id="0" name=""/>
        <dsp:cNvSpPr/>
      </dsp:nvSpPr>
      <dsp:spPr>
        <a:xfrm>
          <a:off x="612041" y="1082201"/>
          <a:ext cx="830662" cy="83066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b="1" kern="1200" dirty="0"/>
            <a:t>開発</a:t>
          </a:r>
        </a:p>
      </dsp:txBody>
      <dsp:txXfrm>
        <a:off x="733689" y="1203849"/>
        <a:ext cx="587366" cy="587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D4B-A68E-4EAD-9C30-2010A8EBCEFC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83F-89D1-4AE5-95F7-BFE3856DB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12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D4B-A68E-4EAD-9C30-2010A8EBCEFC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83F-89D1-4AE5-95F7-BFE3856DB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04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D4B-A68E-4EAD-9C30-2010A8EBCEFC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83F-89D1-4AE5-95F7-BFE3856DB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03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D4B-A68E-4EAD-9C30-2010A8EBCEFC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83F-89D1-4AE5-95F7-BFE3856DB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42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D4B-A68E-4EAD-9C30-2010A8EBCEFC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83F-89D1-4AE5-95F7-BFE3856DB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39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D4B-A68E-4EAD-9C30-2010A8EBCEFC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83F-89D1-4AE5-95F7-BFE3856DB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66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D4B-A68E-4EAD-9C30-2010A8EBCEFC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83F-89D1-4AE5-95F7-BFE3856DB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8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D4B-A68E-4EAD-9C30-2010A8EBCEFC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83F-89D1-4AE5-95F7-BFE3856DB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55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D4B-A68E-4EAD-9C30-2010A8EBCEFC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83F-89D1-4AE5-95F7-BFE3856DB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50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D4B-A68E-4EAD-9C30-2010A8EBCEFC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83F-89D1-4AE5-95F7-BFE3856DB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47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D4B-A68E-4EAD-9C30-2010A8EBCEFC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F83F-89D1-4AE5-95F7-BFE3856DB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80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DDD4B-A68E-4EAD-9C30-2010A8EBCEFC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0F83F-89D1-4AE5-95F7-BFE3856DB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0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youtube.com/watch?v=R8QPrNxCV1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cid:image001.jpg@01D454D1.21693CB0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D7563F9-2961-4F7A-A904-53B60BBA3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826" y="0"/>
            <a:ext cx="9190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8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CBE5CEF-A0D5-4981-BFF9-31D21BBB9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81" y="515468"/>
            <a:ext cx="11848037" cy="6120223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EFC142E-D483-4298-A19D-4A1D85161984}"/>
              </a:ext>
            </a:extLst>
          </p:cNvPr>
          <p:cNvCxnSpPr>
            <a:cxnSpLocks/>
          </p:cNvCxnSpPr>
          <p:nvPr/>
        </p:nvCxnSpPr>
        <p:spPr>
          <a:xfrm flipH="1">
            <a:off x="4281405" y="1757096"/>
            <a:ext cx="312978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397E8410-57D4-4E80-88EE-0F4D6117FC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535" y="2413686"/>
            <a:ext cx="1638650" cy="1077988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8A1BA94-CDDC-4C15-939B-BC0A3E5BE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643" y="619782"/>
            <a:ext cx="1675619" cy="1675619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160EAB5-3472-44FC-B6B2-538131F73D06}"/>
              </a:ext>
            </a:extLst>
          </p:cNvPr>
          <p:cNvCxnSpPr>
            <a:cxnSpLocks/>
          </p:cNvCxnSpPr>
          <p:nvPr/>
        </p:nvCxnSpPr>
        <p:spPr>
          <a:xfrm>
            <a:off x="1479208" y="3374499"/>
            <a:ext cx="0" cy="20108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5002CCB-3A51-41BC-BA69-BF3AC3EF51F6}"/>
              </a:ext>
            </a:extLst>
          </p:cNvPr>
          <p:cNvCxnSpPr>
            <a:cxnSpLocks/>
          </p:cNvCxnSpPr>
          <p:nvPr/>
        </p:nvCxnSpPr>
        <p:spPr>
          <a:xfrm flipH="1">
            <a:off x="1479208" y="3380448"/>
            <a:ext cx="40674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36BD2E8-0FCF-4D14-A309-F643C5AE54CA}"/>
              </a:ext>
            </a:extLst>
          </p:cNvPr>
          <p:cNvSpPr/>
          <p:nvPr/>
        </p:nvSpPr>
        <p:spPr>
          <a:xfrm>
            <a:off x="4171951" y="1712676"/>
            <a:ext cx="109454" cy="110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5A9D169-22B8-414C-BAC6-EB4ED1BE808D}"/>
              </a:ext>
            </a:extLst>
          </p:cNvPr>
          <p:cNvCxnSpPr>
            <a:cxnSpLocks/>
          </p:cNvCxnSpPr>
          <p:nvPr/>
        </p:nvCxnSpPr>
        <p:spPr>
          <a:xfrm flipH="1">
            <a:off x="1885950" y="1757096"/>
            <a:ext cx="2286001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F270EE9E-6211-402D-964F-872B3C434BC0}"/>
              </a:ext>
            </a:extLst>
          </p:cNvPr>
          <p:cNvCxnSpPr>
            <a:cxnSpLocks/>
          </p:cNvCxnSpPr>
          <p:nvPr/>
        </p:nvCxnSpPr>
        <p:spPr>
          <a:xfrm>
            <a:off x="1885950" y="1767961"/>
            <a:ext cx="0" cy="160653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FF3577A-0D17-4535-81C3-A0B43DB7F1FA}"/>
              </a:ext>
            </a:extLst>
          </p:cNvPr>
          <p:cNvCxnSpPr>
            <a:cxnSpLocks/>
          </p:cNvCxnSpPr>
          <p:nvPr/>
        </p:nvCxnSpPr>
        <p:spPr>
          <a:xfrm>
            <a:off x="4226677" y="1823246"/>
            <a:ext cx="0" cy="145705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632FE78-C785-4846-8739-46E8F14ABBB2}"/>
              </a:ext>
            </a:extLst>
          </p:cNvPr>
          <p:cNvSpPr txBox="1"/>
          <p:nvPr/>
        </p:nvSpPr>
        <p:spPr>
          <a:xfrm>
            <a:off x="3548045" y="194879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分配器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FAC1657-F03A-4D80-B7B4-AC47961046CE}"/>
              </a:ext>
            </a:extLst>
          </p:cNvPr>
          <p:cNvSpPr/>
          <p:nvPr/>
        </p:nvSpPr>
        <p:spPr>
          <a:xfrm>
            <a:off x="5930187" y="2295401"/>
            <a:ext cx="109454" cy="1105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687E01A-F8A4-4B28-8612-481691340369}"/>
              </a:ext>
            </a:extLst>
          </p:cNvPr>
          <p:cNvSpPr/>
          <p:nvPr/>
        </p:nvSpPr>
        <p:spPr>
          <a:xfrm>
            <a:off x="7427235" y="2295401"/>
            <a:ext cx="109454" cy="1105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9C587B2-2F0B-4880-A9A6-5278E6A3A330}"/>
              </a:ext>
            </a:extLst>
          </p:cNvPr>
          <p:cNvSpPr/>
          <p:nvPr/>
        </p:nvSpPr>
        <p:spPr>
          <a:xfrm>
            <a:off x="8940664" y="2294727"/>
            <a:ext cx="109454" cy="1105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EBA3DD6-0413-480C-85B7-AC597C45A8DB}"/>
              </a:ext>
            </a:extLst>
          </p:cNvPr>
          <p:cNvSpPr/>
          <p:nvPr/>
        </p:nvSpPr>
        <p:spPr>
          <a:xfrm>
            <a:off x="5930187" y="4030539"/>
            <a:ext cx="109454" cy="1105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DD8D6FB-6F3F-4199-AC4B-E417E7345B94}"/>
              </a:ext>
            </a:extLst>
          </p:cNvPr>
          <p:cNvSpPr/>
          <p:nvPr/>
        </p:nvSpPr>
        <p:spPr>
          <a:xfrm>
            <a:off x="7420282" y="4040023"/>
            <a:ext cx="109454" cy="1105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F75D639-190A-406C-89CF-08A1E7A1BFF4}"/>
              </a:ext>
            </a:extLst>
          </p:cNvPr>
          <p:cNvSpPr/>
          <p:nvPr/>
        </p:nvSpPr>
        <p:spPr>
          <a:xfrm>
            <a:off x="8936248" y="4040023"/>
            <a:ext cx="109454" cy="1105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FA37107-BAE4-46E2-B372-64D38ED48F93}"/>
              </a:ext>
            </a:extLst>
          </p:cNvPr>
          <p:cNvSpPr/>
          <p:nvPr/>
        </p:nvSpPr>
        <p:spPr>
          <a:xfrm>
            <a:off x="7617773" y="83622"/>
            <a:ext cx="109454" cy="1105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09097A-F42D-449F-892B-A6CB382C831A}"/>
              </a:ext>
            </a:extLst>
          </p:cNvPr>
          <p:cNvSpPr txBox="1"/>
          <p:nvPr/>
        </p:nvSpPr>
        <p:spPr>
          <a:xfrm>
            <a:off x="7699895" y="-14982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S3TX</a:t>
            </a:r>
            <a:endParaRPr kumimoji="1" lang="ja-JP" altLang="en-US" sz="14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8C3C694-1891-4EF8-8D5C-B146110C8323}"/>
              </a:ext>
            </a:extLst>
          </p:cNvPr>
          <p:cNvSpPr/>
          <p:nvPr/>
        </p:nvSpPr>
        <p:spPr>
          <a:xfrm>
            <a:off x="5364586" y="83621"/>
            <a:ext cx="109454" cy="110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AE37B92-092A-4221-BAF7-609401DA86C0}"/>
              </a:ext>
            </a:extLst>
          </p:cNvPr>
          <p:cNvSpPr txBox="1"/>
          <p:nvPr/>
        </p:nvSpPr>
        <p:spPr>
          <a:xfrm>
            <a:off x="5500711" y="-2136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分配器</a:t>
            </a:r>
            <a:endParaRPr kumimoji="1" lang="ja-JP" altLang="en-US" sz="14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4CBD090-416D-4C6D-BBBE-56E8C6E0E350}"/>
              </a:ext>
            </a:extLst>
          </p:cNvPr>
          <p:cNvSpPr/>
          <p:nvPr/>
        </p:nvSpPr>
        <p:spPr>
          <a:xfrm>
            <a:off x="4181745" y="3280299"/>
            <a:ext cx="109454" cy="1105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8882E66-D078-4FA2-A0D9-132C9CF3BA10}"/>
              </a:ext>
            </a:extLst>
          </p:cNvPr>
          <p:cNvSpPr/>
          <p:nvPr/>
        </p:nvSpPr>
        <p:spPr>
          <a:xfrm>
            <a:off x="6632729" y="83621"/>
            <a:ext cx="109454" cy="1105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73A9A05-3550-4667-917E-E4C2E0CD38AC}"/>
              </a:ext>
            </a:extLst>
          </p:cNvPr>
          <p:cNvSpPr txBox="1"/>
          <p:nvPr/>
        </p:nvSpPr>
        <p:spPr>
          <a:xfrm>
            <a:off x="6742183" y="-22836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S2RX</a:t>
            </a:r>
            <a:endParaRPr kumimoji="1"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8D9FD91-EA40-4963-BD4C-56A4BAC56BD3}"/>
              </a:ext>
            </a:extLst>
          </p:cNvPr>
          <p:cNvSpPr/>
          <p:nvPr/>
        </p:nvSpPr>
        <p:spPr>
          <a:xfrm>
            <a:off x="7411189" y="1701811"/>
            <a:ext cx="109454" cy="1105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CC71D83-ADCD-4426-A431-D2FBE9EF3676}"/>
              </a:ext>
            </a:extLst>
          </p:cNvPr>
          <p:cNvSpPr/>
          <p:nvPr/>
        </p:nvSpPr>
        <p:spPr>
          <a:xfrm>
            <a:off x="1920372" y="1823246"/>
            <a:ext cx="109454" cy="1105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28D6A93-9644-462E-AD5E-0292CAAB2BD3}"/>
              </a:ext>
            </a:extLst>
          </p:cNvPr>
          <p:cNvSpPr/>
          <p:nvPr/>
        </p:nvSpPr>
        <p:spPr>
          <a:xfrm>
            <a:off x="4093427" y="1823246"/>
            <a:ext cx="109454" cy="1105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FAA9E62-AB66-4104-9C09-C64FFD0A2BC1}"/>
              </a:ext>
            </a:extLst>
          </p:cNvPr>
          <p:cNvSpPr/>
          <p:nvPr/>
        </p:nvSpPr>
        <p:spPr>
          <a:xfrm>
            <a:off x="1920372" y="4752402"/>
            <a:ext cx="109454" cy="1105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7AC5977-8482-458D-A076-71A2B564E034}"/>
              </a:ext>
            </a:extLst>
          </p:cNvPr>
          <p:cNvSpPr/>
          <p:nvPr/>
        </p:nvSpPr>
        <p:spPr>
          <a:xfrm>
            <a:off x="4132103" y="4775472"/>
            <a:ext cx="109454" cy="1105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39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061BDF0-EDFA-4337-A038-FB310DC4933D}"/>
              </a:ext>
            </a:extLst>
          </p:cNvPr>
          <p:cNvSpPr/>
          <p:nvPr/>
        </p:nvSpPr>
        <p:spPr>
          <a:xfrm>
            <a:off x="914400" y="967563"/>
            <a:ext cx="10632558" cy="5209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7778858-C8A5-4314-9F08-CA356B2D1197}"/>
              </a:ext>
            </a:extLst>
          </p:cNvPr>
          <p:cNvSpPr/>
          <p:nvPr/>
        </p:nvSpPr>
        <p:spPr>
          <a:xfrm>
            <a:off x="1127051" y="967563"/>
            <a:ext cx="1020726" cy="5209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5652BC-D624-4EC2-9498-20385559365F}"/>
              </a:ext>
            </a:extLst>
          </p:cNvPr>
          <p:cNvSpPr txBox="1"/>
          <p:nvPr/>
        </p:nvSpPr>
        <p:spPr>
          <a:xfrm>
            <a:off x="1376765" y="586415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EPS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EF22F4A7-2EB9-4398-8ED1-C7C3F844175E}"/>
              </a:ext>
            </a:extLst>
          </p:cNvPr>
          <p:cNvSpPr/>
          <p:nvPr/>
        </p:nvSpPr>
        <p:spPr>
          <a:xfrm>
            <a:off x="2147777" y="318977"/>
            <a:ext cx="276446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C96CF42-5995-4D70-86C0-9B53982C5897}"/>
              </a:ext>
            </a:extLst>
          </p:cNvPr>
          <p:cNvSpPr/>
          <p:nvPr/>
        </p:nvSpPr>
        <p:spPr>
          <a:xfrm>
            <a:off x="1281072" y="252374"/>
            <a:ext cx="191386" cy="372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55D206-525E-4D94-803D-672334ED6B2A}"/>
              </a:ext>
            </a:extLst>
          </p:cNvPr>
          <p:cNvSpPr txBox="1"/>
          <p:nvPr/>
        </p:nvSpPr>
        <p:spPr>
          <a:xfrm>
            <a:off x="927763" y="18457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TV</a:t>
            </a:r>
            <a:r>
              <a:rPr kumimoji="1" lang="ja-JP" altLang="en-US" sz="1200" dirty="0"/>
              <a:t>アンテナ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FF266F9-F7BF-4725-B2B8-DBE56D7C722F}"/>
              </a:ext>
            </a:extLst>
          </p:cNvPr>
          <p:cNvSpPr txBox="1"/>
          <p:nvPr/>
        </p:nvSpPr>
        <p:spPr>
          <a:xfrm>
            <a:off x="1825766" y="18457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GPS</a:t>
            </a:r>
            <a:r>
              <a:rPr kumimoji="1" lang="ja-JP" altLang="en-US" sz="1200" dirty="0"/>
              <a:t>アンテナ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15E14E2-A788-4CB6-89DC-A0991E8F66D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376765" y="624513"/>
            <a:ext cx="0" cy="536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A7D1FC1-C351-4281-A5D8-4A9FE1B74A5B}"/>
              </a:ext>
            </a:extLst>
          </p:cNvPr>
          <p:cNvCxnSpPr>
            <a:cxnSpLocks/>
            <a:stCxn id="5" idx="3"/>
            <a:endCxn id="4" idx="3"/>
          </p:cNvCxnSpPr>
          <p:nvPr/>
        </p:nvCxnSpPr>
        <p:spPr>
          <a:xfrm>
            <a:off x="2147777" y="3572540"/>
            <a:ext cx="9399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153C5BC-8794-457C-8761-AAA8E71F88F4}"/>
              </a:ext>
            </a:extLst>
          </p:cNvPr>
          <p:cNvCxnSpPr>
            <a:cxnSpLocks/>
          </p:cNvCxnSpPr>
          <p:nvPr/>
        </p:nvCxnSpPr>
        <p:spPr>
          <a:xfrm>
            <a:off x="1127051" y="4922874"/>
            <a:ext cx="1041990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4FE373C-716D-435C-A445-32319F1D3D9A}"/>
              </a:ext>
            </a:extLst>
          </p:cNvPr>
          <p:cNvCxnSpPr/>
          <p:nvPr/>
        </p:nvCxnSpPr>
        <p:spPr>
          <a:xfrm>
            <a:off x="2147776" y="2275367"/>
            <a:ext cx="9399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BC75D66-B3C5-469D-9F9C-C01FE64BF4F3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1127051" y="3572539"/>
            <a:ext cx="1020726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A0B26C7-97B3-4F2D-AA68-FE31B893CFF1}"/>
              </a:ext>
            </a:extLst>
          </p:cNvPr>
          <p:cNvCxnSpPr>
            <a:cxnSpLocks/>
          </p:cNvCxnSpPr>
          <p:nvPr/>
        </p:nvCxnSpPr>
        <p:spPr>
          <a:xfrm>
            <a:off x="1127131" y="2278107"/>
            <a:ext cx="1020726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CAF2E80-3CBD-40C8-A955-760718E07FF1}"/>
              </a:ext>
            </a:extLst>
          </p:cNvPr>
          <p:cNvSpPr/>
          <p:nvPr/>
        </p:nvSpPr>
        <p:spPr>
          <a:xfrm>
            <a:off x="1768879" y="1161615"/>
            <a:ext cx="258365" cy="2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59F3BF3-3756-4C7A-8AE9-30D18FEACCE0}"/>
              </a:ext>
            </a:extLst>
          </p:cNvPr>
          <p:cNvCxnSpPr/>
          <p:nvPr/>
        </p:nvCxnSpPr>
        <p:spPr>
          <a:xfrm>
            <a:off x="2275367" y="462366"/>
            <a:ext cx="0" cy="324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6B4E1EA-E638-47E0-8A73-E22885C80390}"/>
              </a:ext>
            </a:extLst>
          </p:cNvPr>
          <p:cNvCxnSpPr>
            <a:cxnSpLocks/>
          </p:cNvCxnSpPr>
          <p:nvPr/>
        </p:nvCxnSpPr>
        <p:spPr>
          <a:xfrm flipH="1">
            <a:off x="1898061" y="786659"/>
            <a:ext cx="377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A908A7D-E587-426D-8EC8-1586EC76A8F6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898062" y="786659"/>
            <a:ext cx="0" cy="374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E5F1ED3-F051-4EFD-9843-B0E796D89335}"/>
              </a:ext>
            </a:extLst>
          </p:cNvPr>
          <p:cNvSpPr txBox="1"/>
          <p:nvPr/>
        </p:nvSpPr>
        <p:spPr>
          <a:xfrm>
            <a:off x="2120906" y="1125515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S2TX</a:t>
            </a:r>
            <a:endParaRPr kumimoji="1" lang="ja-JP" altLang="en-US" sz="12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6667A77-F4F4-4AF7-8184-A45CAFAB459E}"/>
              </a:ext>
            </a:extLst>
          </p:cNvPr>
          <p:cNvSpPr/>
          <p:nvPr/>
        </p:nvSpPr>
        <p:spPr>
          <a:xfrm>
            <a:off x="1502520" y="1643488"/>
            <a:ext cx="258361" cy="836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12BE2EE-E50A-4888-AD1D-5ECCBC7D6546}"/>
              </a:ext>
            </a:extLst>
          </p:cNvPr>
          <p:cNvCxnSpPr>
            <a:cxnSpLocks/>
          </p:cNvCxnSpPr>
          <p:nvPr/>
        </p:nvCxnSpPr>
        <p:spPr>
          <a:xfrm>
            <a:off x="1550995" y="1161179"/>
            <a:ext cx="0" cy="482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936D4C6-6326-46BB-A23A-50EDA20550C0}"/>
              </a:ext>
            </a:extLst>
          </p:cNvPr>
          <p:cNvCxnSpPr>
            <a:cxnSpLocks/>
          </p:cNvCxnSpPr>
          <p:nvPr/>
        </p:nvCxnSpPr>
        <p:spPr>
          <a:xfrm flipH="1">
            <a:off x="1374855" y="1161179"/>
            <a:ext cx="1761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BC45C639-411C-40A3-B958-F06F25C908C6}"/>
              </a:ext>
            </a:extLst>
          </p:cNvPr>
          <p:cNvCxnSpPr>
            <a:cxnSpLocks/>
          </p:cNvCxnSpPr>
          <p:nvPr/>
        </p:nvCxnSpPr>
        <p:spPr>
          <a:xfrm>
            <a:off x="1695527" y="1492250"/>
            <a:ext cx="0" cy="15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44B1EAC9-4CFF-4A90-B9A4-650ED89C33AF}"/>
              </a:ext>
            </a:extLst>
          </p:cNvPr>
          <p:cNvCxnSpPr>
            <a:cxnSpLocks/>
          </p:cNvCxnSpPr>
          <p:nvPr/>
        </p:nvCxnSpPr>
        <p:spPr>
          <a:xfrm>
            <a:off x="1898061" y="1366415"/>
            <a:ext cx="0" cy="124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8DEA7DDA-D2D0-4114-8DD2-E10489804340}"/>
              </a:ext>
            </a:extLst>
          </p:cNvPr>
          <p:cNvCxnSpPr>
            <a:cxnSpLocks/>
          </p:cNvCxnSpPr>
          <p:nvPr/>
        </p:nvCxnSpPr>
        <p:spPr>
          <a:xfrm flipH="1">
            <a:off x="1694318" y="1490661"/>
            <a:ext cx="203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二等辺三角形 56">
            <a:extLst>
              <a:ext uri="{FF2B5EF4-FFF2-40B4-BE49-F238E27FC236}">
                <a16:creationId xmlns:a16="http://schemas.microsoft.com/office/drawing/2014/main" id="{21CA29DE-30A4-483B-B1C2-94987B28B12A}"/>
              </a:ext>
            </a:extLst>
          </p:cNvPr>
          <p:cNvSpPr/>
          <p:nvPr/>
        </p:nvSpPr>
        <p:spPr>
          <a:xfrm rot="10800000">
            <a:off x="1502520" y="1843804"/>
            <a:ext cx="258361" cy="1942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05FB567-5690-4938-BAAA-F5F9FB095AD4}"/>
              </a:ext>
            </a:extLst>
          </p:cNvPr>
          <p:cNvSpPr txBox="1"/>
          <p:nvPr/>
        </p:nvSpPr>
        <p:spPr>
          <a:xfrm>
            <a:off x="1664922" y="1898099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AMP</a:t>
            </a:r>
            <a:endParaRPr kumimoji="1" lang="ja-JP" altLang="en-US" sz="1200" dirty="0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C40BC8BD-51B2-468F-8135-7955E6D5BA06}"/>
              </a:ext>
            </a:extLst>
          </p:cNvPr>
          <p:cNvCxnSpPr>
            <a:cxnSpLocks/>
          </p:cNvCxnSpPr>
          <p:nvPr/>
        </p:nvCxnSpPr>
        <p:spPr>
          <a:xfrm>
            <a:off x="1631700" y="1727136"/>
            <a:ext cx="0" cy="309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62C1085-50D4-4F36-99F5-A680B73FEDDC}"/>
              </a:ext>
            </a:extLst>
          </p:cNvPr>
          <p:cNvSpPr/>
          <p:nvPr/>
        </p:nvSpPr>
        <p:spPr>
          <a:xfrm>
            <a:off x="1542356" y="2425208"/>
            <a:ext cx="172337" cy="159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D39B13E-2A48-4D32-BE5F-90997BDA4A21}"/>
              </a:ext>
            </a:extLst>
          </p:cNvPr>
          <p:cNvCxnSpPr>
            <a:stCxn id="14" idx="0"/>
            <a:endCxn id="14" idx="1"/>
          </p:cNvCxnSpPr>
          <p:nvPr/>
        </p:nvCxnSpPr>
        <p:spPr>
          <a:xfrm flipH="1">
            <a:off x="1542356" y="2425208"/>
            <a:ext cx="86169" cy="7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C94497E-801B-407A-9416-71CB91FB49FD}"/>
              </a:ext>
            </a:extLst>
          </p:cNvPr>
          <p:cNvCxnSpPr>
            <a:stCxn id="14" idx="0"/>
            <a:endCxn id="14" idx="3"/>
          </p:cNvCxnSpPr>
          <p:nvPr/>
        </p:nvCxnSpPr>
        <p:spPr>
          <a:xfrm>
            <a:off x="1628525" y="2425208"/>
            <a:ext cx="86168" cy="7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26690D9-F053-4C4A-A659-8294D3AA7725}"/>
              </a:ext>
            </a:extLst>
          </p:cNvPr>
          <p:cNvCxnSpPr>
            <a:cxnSpLocks/>
          </p:cNvCxnSpPr>
          <p:nvPr/>
        </p:nvCxnSpPr>
        <p:spPr>
          <a:xfrm>
            <a:off x="1631700" y="2036440"/>
            <a:ext cx="0" cy="38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FE2247D-6BF9-4F9B-BCDE-33EC4EB9059B}"/>
              </a:ext>
            </a:extLst>
          </p:cNvPr>
          <p:cNvSpPr/>
          <p:nvPr/>
        </p:nvSpPr>
        <p:spPr>
          <a:xfrm>
            <a:off x="2782297" y="2520073"/>
            <a:ext cx="189960" cy="1821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79C630D5-A6C3-439E-A88C-670F98BFCDB6}"/>
              </a:ext>
            </a:extLst>
          </p:cNvPr>
          <p:cNvCxnSpPr>
            <a:cxnSpLocks/>
          </p:cNvCxnSpPr>
          <p:nvPr/>
        </p:nvCxnSpPr>
        <p:spPr>
          <a:xfrm>
            <a:off x="1711518" y="2501630"/>
            <a:ext cx="703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7F52214-7909-4E0E-8E6C-57363FA9C584}"/>
              </a:ext>
            </a:extLst>
          </p:cNvPr>
          <p:cNvSpPr/>
          <p:nvPr/>
        </p:nvSpPr>
        <p:spPr>
          <a:xfrm>
            <a:off x="3233147" y="2791390"/>
            <a:ext cx="189960" cy="18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1A3BF91-4B37-46E4-8DEA-6D4847AACFAB}"/>
              </a:ext>
            </a:extLst>
          </p:cNvPr>
          <p:cNvSpPr/>
          <p:nvPr/>
        </p:nvSpPr>
        <p:spPr>
          <a:xfrm>
            <a:off x="5801722" y="2791390"/>
            <a:ext cx="189960" cy="18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5CDC74B-C858-47EB-96D4-A96607E96268}"/>
              </a:ext>
            </a:extLst>
          </p:cNvPr>
          <p:cNvCxnSpPr>
            <a:cxnSpLocks/>
          </p:cNvCxnSpPr>
          <p:nvPr/>
        </p:nvCxnSpPr>
        <p:spPr>
          <a:xfrm>
            <a:off x="2968825" y="2551147"/>
            <a:ext cx="292787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3EFDEE2-B72F-407E-A81A-E5618A2C78EA}"/>
              </a:ext>
            </a:extLst>
          </p:cNvPr>
          <p:cNvCxnSpPr>
            <a:cxnSpLocks/>
          </p:cNvCxnSpPr>
          <p:nvPr/>
        </p:nvCxnSpPr>
        <p:spPr>
          <a:xfrm>
            <a:off x="2975212" y="2676856"/>
            <a:ext cx="34890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EDD1E4F8-7E24-4D7D-8389-3F3AD4345208}"/>
              </a:ext>
            </a:extLst>
          </p:cNvPr>
          <p:cNvCxnSpPr>
            <a:cxnSpLocks/>
          </p:cNvCxnSpPr>
          <p:nvPr/>
        </p:nvCxnSpPr>
        <p:spPr>
          <a:xfrm flipV="1">
            <a:off x="3324119" y="2676856"/>
            <a:ext cx="0" cy="11453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A9377F7A-E925-4C69-A6F5-8DCF28E73324}"/>
              </a:ext>
            </a:extLst>
          </p:cNvPr>
          <p:cNvCxnSpPr>
            <a:cxnSpLocks/>
          </p:cNvCxnSpPr>
          <p:nvPr/>
        </p:nvCxnSpPr>
        <p:spPr>
          <a:xfrm flipV="1">
            <a:off x="5896702" y="2551147"/>
            <a:ext cx="0" cy="23883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8605DF8A-BBF4-4CAB-94DF-AD2EB942375F}"/>
              </a:ext>
            </a:extLst>
          </p:cNvPr>
          <p:cNvCxnSpPr>
            <a:cxnSpLocks/>
          </p:cNvCxnSpPr>
          <p:nvPr/>
        </p:nvCxnSpPr>
        <p:spPr>
          <a:xfrm flipH="1">
            <a:off x="1329631" y="2500039"/>
            <a:ext cx="209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A523800-868F-4B1B-84A0-25E83DEDA293}"/>
              </a:ext>
            </a:extLst>
          </p:cNvPr>
          <p:cNvCxnSpPr>
            <a:cxnSpLocks/>
          </p:cNvCxnSpPr>
          <p:nvPr/>
        </p:nvCxnSpPr>
        <p:spPr>
          <a:xfrm>
            <a:off x="1329631" y="2493689"/>
            <a:ext cx="0" cy="1837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009210C6-307E-4D55-89EC-6102E9833980}"/>
              </a:ext>
            </a:extLst>
          </p:cNvPr>
          <p:cNvSpPr/>
          <p:nvPr/>
        </p:nvSpPr>
        <p:spPr>
          <a:xfrm>
            <a:off x="3280524" y="4638032"/>
            <a:ext cx="189960" cy="1821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1595109-3FCC-4643-952C-E5E967DF8338}"/>
              </a:ext>
            </a:extLst>
          </p:cNvPr>
          <p:cNvSpPr/>
          <p:nvPr/>
        </p:nvSpPr>
        <p:spPr>
          <a:xfrm>
            <a:off x="2487022" y="5081624"/>
            <a:ext cx="189960" cy="18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F70708E-0D1C-4DC1-99E2-70EA43AA822E}"/>
              </a:ext>
            </a:extLst>
          </p:cNvPr>
          <p:cNvSpPr/>
          <p:nvPr/>
        </p:nvSpPr>
        <p:spPr>
          <a:xfrm>
            <a:off x="2994225" y="5081624"/>
            <a:ext cx="189960" cy="18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1AEF9E56-7A23-4BFF-8BFD-3A32B863E361}"/>
              </a:ext>
            </a:extLst>
          </p:cNvPr>
          <p:cNvCxnSpPr>
            <a:cxnSpLocks/>
          </p:cNvCxnSpPr>
          <p:nvPr/>
        </p:nvCxnSpPr>
        <p:spPr>
          <a:xfrm>
            <a:off x="3470484" y="4682149"/>
            <a:ext cx="70848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255E72B8-3C95-4FF1-B98F-256D11168D2A}"/>
              </a:ext>
            </a:extLst>
          </p:cNvPr>
          <p:cNvCxnSpPr>
            <a:cxnSpLocks/>
          </p:cNvCxnSpPr>
          <p:nvPr/>
        </p:nvCxnSpPr>
        <p:spPr>
          <a:xfrm flipV="1">
            <a:off x="2577994" y="4690698"/>
            <a:ext cx="0" cy="39092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E9661-C756-4535-83F3-CD1EB6BEB508}"/>
              </a:ext>
            </a:extLst>
          </p:cNvPr>
          <p:cNvCxnSpPr>
            <a:cxnSpLocks/>
          </p:cNvCxnSpPr>
          <p:nvPr/>
        </p:nvCxnSpPr>
        <p:spPr>
          <a:xfrm flipV="1">
            <a:off x="3089205" y="4768850"/>
            <a:ext cx="0" cy="31136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400E944D-EA92-4DE3-9C2B-140E74FC008B}"/>
              </a:ext>
            </a:extLst>
          </p:cNvPr>
          <p:cNvSpPr/>
          <p:nvPr/>
        </p:nvSpPr>
        <p:spPr>
          <a:xfrm>
            <a:off x="3576790" y="5077136"/>
            <a:ext cx="189960" cy="18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3C91C77F-0082-4657-877A-373DDECBC19D}"/>
              </a:ext>
            </a:extLst>
          </p:cNvPr>
          <p:cNvSpPr/>
          <p:nvPr/>
        </p:nvSpPr>
        <p:spPr>
          <a:xfrm>
            <a:off x="4083993" y="5077136"/>
            <a:ext cx="189960" cy="18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32283736-6F24-4995-97F0-1E7559827266}"/>
              </a:ext>
            </a:extLst>
          </p:cNvPr>
          <p:cNvCxnSpPr>
            <a:cxnSpLocks/>
          </p:cNvCxnSpPr>
          <p:nvPr/>
        </p:nvCxnSpPr>
        <p:spPr>
          <a:xfrm>
            <a:off x="1329631" y="4331605"/>
            <a:ext cx="3147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1FD96B8B-6103-4532-A956-E467DF893C31}"/>
              </a:ext>
            </a:extLst>
          </p:cNvPr>
          <p:cNvCxnSpPr>
            <a:cxnSpLocks/>
          </p:cNvCxnSpPr>
          <p:nvPr/>
        </p:nvCxnSpPr>
        <p:spPr>
          <a:xfrm flipV="1">
            <a:off x="3667762" y="4768850"/>
            <a:ext cx="0" cy="3082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779E18E3-35DA-47D5-A6FD-84C01590FD34}"/>
              </a:ext>
            </a:extLst>
          </p:cNvPr>
          <p:cNvCxnSpPr>
            <a:cxnSpLocks/>
          </p:cNvCxnSpPr>
          <p:nvPr/>
        </p:nvCxnSpPr>
        <p:spPr>
          <a:xfrm flipV="1">
            <a:off x="4178973" y="4682149"/>
            <a:ext cx="0" cy="39357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AD7FB955-B5CF-47D3-9239-40DB3D370C6D}"/>
              </a:ext>
            </a:extLst>
          </p:cNvPr>
          <p:cNvCxnSpPr>
            <a:cxnSpLocks/>
          </p:cNvCxnSpPr>
          <p:nvPr/>
        </p:nvCxnSpPr>
        <p:spPr>
          <a:xfrm>
            <a:off x="3455774" y="4768850"/>
            <a:ext cx="21198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EF462EDC-1434-4AB9-AE63-306D5CBC21AC}"/>
              </a:ext>
            </a:extLst>
          </p:cNvPr>
          <p:cNvCxnSpPr>
            <a:cxnSpLocks/>
          </p:cNvCxnSpPr>
          <p:nvPr/>
        </p:nvCxnSpPr>
        <p:spPr>
          <a:xfrm>
            <a:off x="2577994" y="4690698"/>
            <a:ext cx="73345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DBF3AA54-CC8F-4C31-8E00-99E1BDA0144D}"/>
              </a:ext>
            </a:extLst>
          </p:cNvPr>
          <p:cNvCxnSpPr>
            <a:cxnSpLocks/>
          </p:cNvCxnSpPr>
          <p:nvPr/>
        </p:nvCxnSpPr>
        <p:spPr>
          <a:xfrm>
            <a:off x="3095021" y="4768850"/>
            <a:ext cx="21642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7D5DDF89-15AF-49F5-9044-CC59EB85EB67}"/>
              </a:ext>
            </a:extLst>
          </p:cNvPr>
          <p:cNvSpPr/>
          <p:nvPr/>
        </p:nvSpPr>
        <p:spPr>
          <a:xfrm>
            <a:off x="4391397" y="4431558"/>
            <a:ext cx="172337" cy="159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A6CB2FA0-5C5D-443A-8799-50751A686471}"/>
              </a:ext>
            </a:extLst>
          </p:cNvPr>
          <p:cNvCxnSpPr>
            <a:stCxn id="102" idx="0"/>
            <a:endCxn id="102" idx="1"/>
          </p:cNvCxnSpPr>
          <p:nvPr/>
        </p:nvCxnSpPr>
        <p:spPr>
          <a:xfrm flipH="1">
            <a:off x="4391397" y="4431558"/>
            <a:ext cx="86169" cy="7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068FA448-764D-4A93-975F-CBEE4C9E9975}"/>
              </a:ext>
            </a:extLst>
          </p:cNvPr>
          <p:cNvCxnSpPr>
            <a:stCxn id="102" idx="0"/>
            <a:endCxn id="102" idx="3"/>
          </p:cNvCxnSpPr>
          <p:nvPr/>
        </p:nvCxnSpPr>
        <p:spPr>
          <a:xfrm>
            <a:off x="4477566" y="4431558"/>
            <a:ext cx="86168" cy="7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7EA63C48-7AAA-4FB2-9897-7673050C5F0F}"/>
              </a:ext>
            </a:extLst>
          </p:cNvPr>
          <p:cNvCxnSpPr>
            <a:cxnSpLocks/>
          </p:cNvCxnSpPr>
          <p:nvPr/>
        </p:nvCxnSpPr>
        <p:spPr>
          <a:xfrm>
            <a:off x="4480046" y="4331605"/>
            <a:ext cx="0" cy="99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38269760-431B-421B-8DC0-94241B3C0551}"/>
              </a:ext>
            </a:extLst>
          </p:cNvPr>
          <p:cNvSpPr/>
          <p:nvPr/>
        </p:nvSpPr>
        <p:spPr>
          <a:xfrm>
            <a:off x="7964188" y="4636623"/>
            <a:ext cx="189960" cy="1821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304CC2DA-A96C-467C-956B-F9603D7A1DF9}"/>
              </a:ext>
            </a:extLst>
          </p:cNvPr>
          <p:cNvSpPr/>
          <p:nvPr/>
        </p:nvSpPr>
        <p:spPr>
          <a:xfrm>
            <a:off x="7170686" y="5080215"/>
            <a:ext cx="189960" cy="18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89EC989-5E3C-4AB0-A161-3F4AFEB83738}"/>
              </a:ext>
            </a:extLst>
          </p:cNvPr>
          <p:cNvSpPr/>
          <p:nvPr/>
        </p:nvSpPr>
        <p:spPr>
          <a:xfrm>
            <a:off x="7677889" y="5080215"/>
            <a:ext cx="189960" cy="18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A0C45954-F677-46FC-8EDB-4FF6493F0D2F}"/>
              </a:ext>
            </a:extLst>
          </p:cNvPr>
          <p:cNvCxnSpPr>
            <a:cxnSpLocks/>
          </p:cNvCxnSpPr>
          <p:nvPr/>
        </p:nvCxnSpPr>
        <p:spPr>
          <a:xfrm>
            <a:off x="8154148" y="4680740"/>
            <a:ext cx="126634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D1D57335-B8FA-4A37-A880-C1B30BA51416}"/>
              </a:ext>
            </a:extLst>
          </p:cNvPr>
          <p:cNvCxnSpPr>
            <a:cxnSpLocks/>
          </p:cNvCxnSpPr>
          <p:nvPr/>
        </p:nvCxnSpPr>
        <p:spPr>
          <a:xfrm flipV="1">
            <a:off x="7261658" y="4727389"/>
            <a:ext cx="0" cy="35283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341B038A-2A47-4F80-9F19-880B94D6E296}"/>
              </a:ext>
            </a:extLst>
          </p:cNvPr>
          <p:cNvCxnSpPr>
            <a:cxnSpLocks/>
          </p:cNvCxnSpPr>
          <p:nvPr/>
        </p:nvCxnSpPr>
        <p:spPr>
          <a:xfrm flipV="1">
            <a:off x="7772869" y="4767441"/>
            <a:ext cx="0" cy="31136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C24FD378-64DA-44A7-A82E-A660FD5014B0}"/>
              </a:ext>
            </a:extLst>
          </p:cNvPr>
          <p:cNvSpPr/>
          <p:nvPr/>
        </p:nvSpPr>
        <p:spPr>
          <a:xfrm>
            <a:off x="8260454" y="5075727"/>
            <a:ext cx="189960" cy="18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0952056-AD42-4A64-899F-FB6F23221A5A}"/>
              </a:ext>
            </a:extLst>
          </p:cNvPr>
          <p:cNvSpPr/>
          <p:nvPr/>
        </p:nvSpPr>
        <p:spPr>
          <a:xfrm>
            <a:off x="8767657" y="5075727"/>
            <a:ext cx="189960" cy="18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A06CB5CA-3853-453F-BE1B-82411BFEFB45}"/>
              </a:ext>
            </a:extLst>
          </p:cNvPr>
          <p:cNvCxnSpPr>
            <a:cxnSpLocks/>
          </p:cNvCxnSpPr>
          <p:nvPr/>
        </p:nvCxnSpPr>
        <p:spPr>
          <a:xfrm flipV="1">
            <a:off x="8351426" y="4767441"/>
            <a:ext cx="0" cy="3082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051643D9-9D84-48FE-88A8-76B18A612C6C}"/>
              </a:ext>
            </a:extLst>
          </p:cNvPr>
          <p:cNvCxnSpPr>
            <a:cxnSpLocks/>
          </p:cNvCxnSpPr>
          <p:nvPr/>
        </p:nvCxnSpPr>
        <p:spPr>
          <a:xfrm flipV="1">
            <a:off x="8862637" y="4727389"/>
            <a:ext cx="0" cy="34692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05E175CB-1E12-431B-AAAA-BA57BE9050AD}"/>
              </a:ext>
            </a:extLst>
          </p:cNvPr>
          <p:cNvCxnSpPr>
            <a:cxnSpLocks/>
          </p:cNvCxnSpPr>
          <p:nvPr/>
        </p:nvCxnSpPr>
        <p:spPr>
          <a:xfrm>
            <a:off x="8139438" y="4767441"/>
            <a:ext cx="21198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6DD17813-5CB3-4603-BD10-1A231B31750A}"/>
              </a:ext>
            </a:extLst>
          </p:cNvPr>
          <p:cNvCxnSpPr>
            <a:cxnSpLocks/>
          </p:cNvCxnSpPr>
          <p:nvPr/>
        </p:nvCxnSpPr>
        <p:spPr>
          <a:xfrm>
            <a:off x="7261658" y="4727389"/>
            <a:ext cx="73345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CE785E28-2B9A-4CE0-A59D-528146959F80}"/>
              </a:ext>
            </a:extLst>
          </p:cNvPr>
          <p:cNvCxnSpPr>
            <a:cxnSpLocks/>
          </p:cNvCxnSpPr>
          <p:nvPr/>
        </p:nvCxnSpPr>
        <p:spPr>
          <a:xfrm>
            <a:off x="7778685" y="4767441"/>
            <a:ext cx="21642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0323F6B3-F06F-47F6-8363-5A655E136F61}"/>
              </a:ext>
            </a:extLst>
          </p:cNvPr>
          <p:cNvCxnSpPr>
            <a:cxnSpLocks/>
          </p:cNvCxnSpPr>
          <p:nvPr/>
        </p:nvCxnSpPr>
        <p:spPr>
          <a:xfrm>
            <a:off x="4656089" y="4922874"/>
            <a:ext cx="0" cy="12585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DFE036DD-7BC4-40F6-89DD-70BF3A14063D}"/>
              </a:ext>
            </a:extLst>
          </p:cNvPr>
          <p:cNvSpPr/>
          <p:nvPr/>
        </p:nvSpPr>
        <p:spPr>
          <a:xfrm>
            <a:off x="6624591" y="5079875"/>
            <a:ext cx="189960" cy="18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C945D004-A72F-443B-B4AE-F133541FC150}"/>
              </a:ext>
            </a:extLst>
          </p:cNvPr>
          <p:cNvCxnSpPr>
            <a:cxnSpLocks/>
          </p:cNvCxnSpPr>
          <p:nvPr/>
        </p:nvCxnSpPr>
        <p:spPr>
          <a:xfrm flipV="1">
            <a:off x="6715563" y="4688949"/>
            <a:ext cx="0" cy="39092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6494607F-0D09-41A0-8D9E-AA4412E5AA72}"/>
              </a:ext>
            </a:extLst>
          </p:cNvPr>
          <p:cNvSpPr/>
          <p:nvPr/>
        </p:nvSpPr>
        <p:spPr>
          <a:xfrm>
            <a:off x="9329518" y="5074315"/>
            <a:ext cx="189960" cy="18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CF83B729-4C11-43D1-B3AD-D8C14FC146BC}"/>
              </a:ext>
            </a:extLst>
          </p:cNvPr>
          <p:cNvCxnSpPr>
            <a:cxnSpLocks/>
          </p:cNvCxnSpPr>
          <p:nvPr/>
        </p:nvCxnSpPr>
        <p:spPr>
          <a:xfrm flipV="1">
            <a:off x="9420490" y="4680740"/>
            <a:ext cx="0" cy="39357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7453612E-C45F-420C-9599-86C6833B65E0}"/>
              </a:ext>
            </a:extLst>
          </p:cNvPr>
          <p:cNvCxnSpPr>
            <a:cxnSpLocks/>
          </p:cNvCxnSpPr>
          <p:nvPr/>
        </p:nvCxnSpPr>
        <p:spPr>
          <a:xfrm>
            <a:off x="6715563" y="4680740"/>
            <a:ext cx="127954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A9B49C41-47ED-4041-A8DD-C2D459FD83A5}"/>
              </a:ext>
            </a:extLst>
          </p:cNvPr>
          <p:cNvCxnSpPr>
            <a:cxnSpLocks/>
          </p:cNvCxnSpPr>
          <p:nvPr/>
        </p:nvCxnSpPr>
        <p:spPr>
          <a:xfrm>
            <a:off x="8154148" y="4727389"/>
            <a:ext cx="70848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BB8AE8BB-2FC9-4A21-850C-DAA55CC3655D}"/>
              </a:ext>
            </a:extLst>
          </p:cNvPr>
          <p:cNvCxnSpPr>
            <a:cxnSpLocks/>
          </p:cNvCxnSpPr>
          <p:nvPr/>
        </p:nvCxnSpPr>
        <p:spPr>
          <a:xfrm>
            <a:off x="4563734" y="4468484"/>
            <a:ext cx="34918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E0A93E97-D71D-45CD-A919-7C29BE0FAD68}"/>
              </a:ext>
            </a:extLst>
          </p:cNvPr>
          <p:cNvCxnSpPr>
            <a:cxnSpLocks/>
          </p:cNvCxnSpPr>
          <p:nvPr/>
        </p:nvCxnSpPr>
        <p:spPr>
          <a:xfrm flipV="1">
            <a:off x="8055587" y="4471453"/>
            <a:ext cx="0" cy="16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E2D2484E-D208-42DD-9890-4A5CA5AF2977}"/>
              </a:ext>
            </a:extLst>
          </p:cNvPr>
          <p:cNvCxnSpPr>
            <a:cxnSpLocks/>
          </p:cNvCxnSpPr>
          <p:nvPr/>
        </p:nvCxnSpPr>
        <p:spPr>
          <a:xfrm flipV="1">
            <a:off x="3379394" y="4463723"/>
            <a:ext cx="0" cy="179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243EE8B9-CD42-4E89-BDD0-585BCA311D8D}"/>
              </a:ext>
            </a:extLst>
          </p:cNvPr>
          <p:cNvCxnSpPr>
            <a:cxnSpLocks/>
          </p:cNvCxnSpPr>
          <p:nvPr/>
        </p:nvCxnSpPr>
        <p:spPr>
          <a:xfrm>
            <a:off x="4334539" y="4549448"/>
            <a:ext cx="536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F8641FAD-8BCC-41E0-8EC9-2A07D0C02203}"/>
              </a:ext>
            </a:extLst>
          </p:cNvPr>
          <p:cNvCxnSpPr>
            <a:cxnSpLocks/>
          </p:cNvCxnSpPr>
          <p:nvPr/>
        </p:nvCxnSpPr>
        <p:spPr>
          <a:xfrm>
            <a:off x="2691966" y="2275367"/>
            <a:ext cx="0" cy="12971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203900-5134-4303-9ACE-149216730957}"/>
              </a:ext>
            </a:extLst>
          </p:cNvPr>
          <p:cNvCxnSpPr>
            <a:cxnSpLocks/>
          </p:cNvCxnSpPr>
          <p:nvPr/>
        </p:nvCxnSpPr>
        <p:spPr>
          <a:xfrm>
            <a:off x="6247251" y="2296095"/>
            <a:ext cx="0" cy="12585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04B0232F-EE3F-4581-835B-EE889ACF54E7}"/>
              </a:ext>
            </a:extLst>
          </p:cNvPr>
          <p:cNvSpPr/>
          <p:nvPr/>
        </p:nvSpPr>
        <p:spPr>
          <a:xfrm>
            <a:off x="4144579" y="566630"/>
            <a:ext cx="189960" cy="1821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91BDDDDF-6CF0-466A-BE7C-8C7ED591F92B}"/>
              </a:ext>
            </a:extLst>
          </p:cNvPr>
          <p:cNvSpPr txBox="1"/>
          <p:nvPr/>
        </p:nvSpPr>
        <p:spPr>
          <a:xfrm>
            <a:off x="4380506" y="509660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S3TX</a:t>
            </a:r>
            <a:endParaRPr kumimoji="1" lang="ja-JP" altLang="en-US" sz="1200" dirty="0"/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53A124EE-1913-4DD5-A141-95E9C91E0DD7}"/>
              </a:ext>
            </a:extLst>
          </p:cNvPr>
          <p:cNvSpPr/>
          <p:nvPr/>
        </p:nvSpPr>
        <p:spPr>
          <a:xfrm>
            <a:off x="4144579" y="325906"/>
            <a:ext cx="189960" cy="1821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536D6CC5-8126-46DC-A887-1A9E63A1998D}"/>
              </a:ext>
            </a:extLst>
          </p:cNvPr>
          <p:cNvSpPr txBox="1"/>
          <p:nvPr/>
        </p:nvSpPr>
        <p:spPr>
          <a:xfrm>
            <a:off x="4380506" y="299943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S2RX</a:t>
            </a:r>
            <a:endParaRPr kumimoji="1" lang="ja-JP" altLang="en-US" sz="1200" dirty="0"/>
          </a:p>
        </p:txBody>
      </p: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A632E7E9-BE0F-48CC-88C4-964F25C7BDE8}"/>
              </a:ext>
            </a:extLst>
          </p:cNvPr>
          <p:cNvCxnSpPr>
            <a:cxnSpLocks/>
          </p:cNvCxnSpPr>
          <p:nvPr/>
        </p:nvCxnSpPr>
        <p:spPr>
          <a:xfrm>
            <a:off x="5182515" y="457200"/>
            <a:ext cx="380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FC888C13-106B-4655-9D5A-9D3812DBFF25}"/>
              </a:ext>
            </a:extLst>
          </p:cNvPr>
          <p:cNvSpPr txBox="1"/>
          <p:nvPr/>
        </p:nvSpPr>
        <p:spPr>
          <a:xfrm>
            <a:off x="5553096" y="322328"/>
            <a:ext cx="63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Coaxial</a:t>
            </a:r>
            <a:endParaRPr kumimoji="1" lang="ja-JP" altLang="en-US" sz="1200" dirty="0"/>
          </a:p>
        </p:txBody>
      </p:sp>
      <p:cxnSp>
        <p:nvCxnSpPr>
          <p:cNvPr id="178" name="直線コネクタ 177">
            <a:extLst>
              <a:ext uri="{FF2B5EF4-FFF2-40B4-BE49-F238E27FC236}">
                <a16:creationId xmlns:a16="http://schemas.microsoft.com/office/drawing/2014/main" id="{1548DFE4-F4AF-4C2D-905F-37386FFEDDF5}"/>
              </a:ext>
            </a:extLst>
          </p:cNvPr>
          <p:cNvCxnSpPr>
            <a:cxnSpLocks/>
          </p:cNvCxnSpPr>
          <p:nvPr/>
        </p:nvCxnSpPr>
        <p:spPr>
          <a:xfrm>
            <a:off x="5182515" y="657721"/>
            <a:ext cx="34890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C933E70F-DFDB-48A2-A095-BC16F84B5E7B}"/>
              </a:ext>
            </a:extLst>
          </p:cNvPr>
          <p:cNvSpPr txBox="1"/>
          <p:nvPr/>
        </p:nvSpPr>
        <p:spPr>
          <a:xfrm>
            <a:off x="5531422" y="514489"/>
            <a:ext cx="896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Cat5e (K2L)</a:t>
            </a:r>
            <a:endParaRPr kumimoji="1" lang="ja-JP" altLang="en-US" sz="1200" dirty="0"/>
          </a:p>
        </p:txBody>
      </p:sp>
      <p:cxnSp>
        <p:nvCxnSpPr>
          <p:cNvPr id="181" name="直線コネクタ 180">
            <a:extLst>
              <a:ext uri="{FF2B5EF4-FFF2-40B4-BE49-F238E27FC236}">
                <a16:creationId xmlns:a16="http://schemas.microsoft.com/office/drawing/2014/main" id="{4582591F-FCAD-49AE-B18C-92E87E345357}"/>
              </a:ext>
            </a:extLst>
          </p:cNvPr>
          <p:cNvCxnSpPr>
            <a:cxnSpLocks/>
          </p:cNvCxnSpPr>
          <p:nvPr/>
        </p:nvCxnSpPr>
        <p:spPr>
          <a:xfrm>
            <a:off x="6509739" y="647059"/>
            <a:ext cx="34890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94BC0E0F-CCDE-4283-B3F9-31B40F28AB87}"/>
              </a:ext>
            </a:extLst>
          </p:cNvPr>
          <p:cNvSpPr txBox="1"/>
          <p:nvPr/>
        </p:nvSpPr>
        <p:spPr>
          <a:xfrm>
            <a:off x="6858646" y="503827"/>
            <a:ext cx="92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Cat5e (LAN)</a:t>
            </a:r>
            <a:endParaRPr kumimoji="1" lang="ja-JP" altLang="en-US" sz="1200" dirty="0"/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8DA64DA7-70BF-47B1-9FAF-BE5219242A04}"/>
              </a:ext>
            </a:extLst>
          </p:cNvPr>
          <p:cNvSpPr/>
          <p:nvPr/>
        </p:nvSpPr>
        <p:spPr>
          <a:xfrm>
            <a:off x="7900132" y="3923995"/>
            <a:ext cx="189960" cy="1821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C2C97B9D-7F13-4C5A-B82F-3A4C85A164CB}"/>
              </a:ext>
            </a:extLst>
          </p:cNvPr>
          <p:cNvSpPr/>
          <p:nvPr/>
        </p:nvSpPr>
        <p:spPr>
          <a:xfrm>
            <a:off x="8256446" y="315669"/>
            <a:ext cx="189960" cy="1821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B4C95B51-69C2-4CFA-9796-88FFF530A32E}"/>
              </a:ext>
            </a:extLst>
          </p:cNvPr>
          <p:cNvSpPr txBox="1"/>
          <p:nvPr/>
        </p:nvSpPr>
        <p:spPr>
          <a:xfrm>
            <a:off x="8446406" y="253758"/>
            <a:ext cx="643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LANSW</a:t>
            </a: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7A1C6ED2-83AC-4FFF-8C02-F3F974DEE38A}"/>
              </a:ext>
            </a:extLst>
          </p:cNvPr>
          <p:cNvCxnSpPr>
            <a:cxnSpLocks/>
          </p:cNvCxnSpPr>
          <p:nvPr/>
        </p:nvCxnSpPr>
        <p:spPr>
          <a:xfrm flipV="1">
            <a:off x="9445693" y="4381231"/>
            <a:ext cx="1" cy="70161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D8923B54-F9D0-4A35-89A0-4A4A07108A76}"/>
              </a:ext>
            </a:extLst>
          </p:cNvPr>
          <p:cNvCxnSpPr>
            <a:cxnSpLocks/>
          </p:cNvCxnSpPr>
          <p:nvPr/>
        </p:nvCxnSpPr>
        <p:spPr>
          <a:xfrm flipV="1">
            <a:off x="8882390" y="4388530"/>
            <a:ext cx="0" cy="6857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D99D19C2-9A92-461C-A2C1-3562C91B2F3A}"/>
              </a:ext>
            </a:extLst>
          </p:cNvPr>
          <p:cNvCxnSpPr>
            <a:cxnSpLocks/>
          </p:cNvCxnSpPr>
          <p:nvPr/>
        </p:nvCxnSpPr>
        <p:spPr>
          <a:xfrm flipV="1">
            <a:off x="8371179" y="4388530"/>
            <a:ext cx="0" cy="6857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39872194-752E-463B-BE03-D2BF249EB6D1}"/>
              </a:ext>
            </a:extLst>
          </p:cNvPr>
          <p:cNvCxnSpPr>
            <a:cxnSpLocks/>
          </p:cNvCxnSpPr>
          <p:nvPr/>
        </p:nvCxnSpPr>
        <p:spPr>
          <a:xfrm flipV="1">
            <a:off x="7793315" y="4388530"/>
            <a:ext cx="127" cy="69431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4C6328F4-4A92-47F6-A5B8-2CBCE52C1AF0}"/>
              </a:ext>
            </a:extLst>
          </p:cNvPr>
          <p:cNvCxnSpPr>
            <a:cxnSpLocks/>
          </p:cNvCxnSpPr>
          <p:nvPr/>
        </p:nvCxnSpPr>
        <p:spPr>
          <a:xfrm flipV="1">
            <a:off x="7284518" y="4381231"/>
            <a:ext cx="0" cy="6902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24BD3462-E259-4851-A44B-C3155EE9281B}"/>
              </a:ext>
            </a:extLst>
          </p:cNvPr>
          <p:cNvCxnSpPr>
            <a:cxnSpLocks/>
            <a:endCxn id="183" idx="2"/>
          </p:cNvCxnSpPr>
          <p:nvPr/>
        </p:nvCxnSpPr>
        <p:spPr>
          <a:xfrm flipH="1" flipV="1">
            <a:off x="7995112" y="4106178"/>
            <a:ext cx="1450582" cy="28010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4427A07A-826F-403B-AB53-126D61F74AFF}"/>
              </a:ext>
            </a:extLst>
          </p:cNvPr>
          <p:cNvCxnSpPr>
            <a:cxnSpLocks/>
            <a:endCxn id="183" idx="2"/>
          </p:cNvCxnSpPr>
          <p:nvPr/>
        </p:nvCxnSpPr>
        <p:spPr>
          <a:xfrm flipH="1" flipV="1">
            <a:off x="7995112" y="4106178"/>
            <a:ext cx="896536" cy="28756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3E0B524A-732A-4B8E-B284-DCD835A8D32D}"/>
              </a:ext>
            </a:extLst>
          </p:cNvPr>
          <p:cNvCxnSpPr>
            <a:cxnSpLocks/>
            <a:endCxn id="183" idx="2"/>
          </p:cNvCxnSpPr>
          <p:nvPr/>
        </p:nvCxnSpPr>
        <p:spPr>
          <a:xfrm flipH="1" flipV="1">
            <a:off x="7995112" y="4106178"/>
            <a:ext cx="376067" cy="2873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919765EF-A6A5-4F36-AEF7-F134F67AED29}"/>
              </a:ext>
            </a:extLst>
          </p:cNvPr>
          <p:cNvCxnSpPr>
            <a:cxnSpLocks/>
            <a:stCxn id="183" idx="2"/>
          </p:cNvCxnSpPr>
          <p:nvPr/>
        </p:nvCxnSpPr>
        <p:spPr>
          <a:xfrm flipH="1">
            <a:off x="7793442" y="4106178"/>
            <a:ext cx="201670" cy="28235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71C1C5E2-812E-4E28-B906-9CA13B8B6E46}"/>
              </a:ext>
            </a:extLst>
          </p:cNvPr>
          <p:cNvCxnSpPr>
            <a:cxnSpLocks/>
            <a:endCxn id="183" idx="2"/>
          </p:cNvCxnSpPr>
          <p:nvPr/>
        </p:nvCxnSpPr>
        <p:spPr>
          <a:xfrm flipV="1">
            <a:off x="7281531" y="4106178"/>
            <a:ext cx="713581" cy="27879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7655101E-5A99-4770-B4F7-EE5E971BA17C}"/>
              </a:ext>
            </a:extLst>
          </p:cNvPr>
          <p:cNvCxnSpPr>
            <a:cxnSpLocks/>
            <a:endCxn id="183" idx="2"/>
          </p:cNvCxnSpPr>
          <p:nvPr/>
        </p:nvCxnSpPr>
        <p:spPr>
          <a:xfrm flipV="1">
            <a:off x="6749985" y="4106178"/>
            <a:ext cx="1245127" cy="28235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5" name="正方形/長方形 214">
            <a:extLst>
              <a:ext uri="{FF2B5EF4-FFF2-40B4-BE49-F238E27FC236}">
                <a16:creationId xmlns:a16="http://schemas.microsoft.com/office/drawing/2014/main" id="{2F45A5D0-D2EB-4011-A580-7B119B3171AC}"/>
              </a:ext>
            </a:extLst>
          </p:cNvPr>
          <p:cNvSpPr/>
          <p:nvPr/>
        </p:nvSpPr>
        <p:spPr>
          <a:xfrm>
            <a:off x="1768879" y="3933174"/>
            <a:ext cx="189960" cy="1821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80ED7607-C94C-418A-87B3-B202A834B7A6}"/>
              </a:ext>
            </a:extLst>
          </p:cNvPr>
          <p:cNvCxnSpPr>
            <a:cxnSpLocks/>
          </p:cNvCxnSpPr>
          <p:nvPr/>
        </p:nvCxnSpPr>
        <p:spPr>
          <a:xfrm flipH="1">
            <a:off x="1945343" y="4008371"/>
            <a:ext cx="594893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4CA463BC-7E0B-4B03-B70D-9D84F0029F01}"/>
              </a:ext>
            </a:extLst>
          </p:cNvPr>
          <p:cNvSpPr/>
          <p:nvPr/>
        </p:nvSpPr>
        <p:spPr>
          <a:xfrm>
            <a:off x="3175873" y="3918073"/>
            <a:ext cx="189960" cy="1821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3" name="直線コネクタ 232">
            <a:extLst>
              <a:ext uri="{FF2B5EF4-FFF2-40B4-BE49-F238E27FC236}">
                <a16:creationId xmlns:a16="http://schemas.microsoft.com/office/drawing/2014/main" id="{ABEC8D2C-D928-42D9-A12A-3FFA1DC861C9}"/>
              </a:ext>
            </a:extLst>
          </p:cNvPr>
          <p:cNvCxnSpPr>
            <a:cxnSpLocks/>
          </p:cNvCxnSpPr>
          <p:nvPr/>
        </p:nvCxnSpPr>
        <p:spPr>
          <a:xfrm flipV="1">
            <a:off x="6749985" y="4384974"/>
            <a:ext cx="0" cy="70744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CDB8972D-7821-41F3-B874-A57CE69EB290}"/>
              </a:ext>
            </a:extLst>
          </p:cNvPr>
          <p:cNvCxnSpPr>
            <a:cxnSpLocks/>
          </p:cNvCxnSpPr>
          <p:nvPr/>
        </p:nvCxnSpPr>
        <p:spPr>
          <a:xfrm flipH="1" flipV="1">
            <a:off x="2602522" y="4245576"/>
            <a:ext cx="1275" cy="83323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BB997086-E34F-4086-BA52-71021BF5B535}"/>
              </a:ext>
            </a:extLst>
          </p:cNvPr>
          <p:cNvCxnSpPr>
            <a:cxnSpLocks/>
          </p:cNvCxnSpPr>
          <p:nvPr/>
        </p:nvCxnSpPr>
        <p:spPr>
          <a:xfrm flipH="1" flipV="1">
            <a:off x="3114532" y="4259190"/>
            <a:ext cx="1275" cy="83323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2772EF28-CC70-4435-AFA5-DBD7BAB54C32}"/>
              </a:ext>
            </a:extLst>
          </p:cNvPr>
          <p:cNvCxnSpPr>
            <a:cxnSpLocks/>
          </p:cNvCxnSpPr>
          <p:nvPr/>
        </p:nvCxnSpPr>
        <p:spPr>
          <a:xfrm flipH="1" flipV="1">
            <a:off x="3694038" y="4238274"/>
            <a:ext cx="1275" cy="83323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C3D61CE0-76A9-42B0-BE15-F85B18B11F1E}"/>
              </a:ext>
            </a:extLst>
          </p:cNvPr>
          <p:cNvCxnSpPr>
            <a:cxnSpLocks/>
          </p:cNvCxnSpPr>
          <p:nvPr/>
        </p:nvCxnSpPr>
        <p:spPr>
          <a:xfrm flipH="1" flipV="1">
            <a:off x="4204134" y="4242949"/>
            <a:ext cx="1275" cy="83323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E21FB444-5A5E-4A02-ABE7-66C83188BD23}"/>
              </a:ext>
            </a:extLst>
          </p:cNvPr>
          <p:cNvCxnSpPr>
            <a:cxnSpLocks/>
            <a:endCxn id="225" idx="2"/>
          </p:cNvCxnSpPr>
          <p:nvPr/>
        </p:nvCxnSpPr>
        <p:spPr>
          <a:xfrm flipV="1">
            <a:off x="2597043" y="4100256"/>
            <a:ext cx="673810" cy="14439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D7C0D3E4-1B6C-4A5F-A6A6-A01055BE7C31}"/>
              </a:ext>
            </a:extLst>
          </p:cNvPr>
          <p:cNvCxnSpPr>
            <a:endCxn id="225" idx="2"/>
          </p:cNvCxnSpPr>
          <p:nvPr/>
        </p:nvCxnSpPr>
        <p:spPr>
          <a:xfrm flipV="1">
            <a:off x="3114532" y="4100256"/>
            <a:ext cx="156321" cy="15319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AC21CA96-6644-444B-BAB3-CA28FAF0D27B}"/>
              </a:ext>
            </a:extLst>
          </p:cNvPr>
          <p:cNvCxnSpPr>
            <a:cxnSpLocks/>
            <a:endCxn id="225" idx="2"/>
          </p:cNvCxnSpPr>
          <p:nvPr/>
        </p:nvCxnSpPr>
        <p:spPr>
          <a:xfrm flipH="1" flipV="1">
            <a:off x="3270853" y="4100256"/>
            <a:ext cx="422070" cy="1435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F46D924A-9148-4DA2-A858-B99B96C32992}"/>
              </a:ext>
            </a:extLst>
          </p:cNvPr>
          <p:cNvCxnSpPr>
            <a:cxnSpLocks/>
            <a:endCxn id="225" idx="2"/>
          </p:cNvCxnSpPr>
          <p:nvPr/>
        </p:nvCxnSpPr>
        <p:spPr>
          <a:xfrm flipH="1" flipV="1">
            <a:off x="3270853" y="4100256"/>
            <a:ext cx="933281" cy="14269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EE1C4570-4779-4143-86E4-243A6D401641}"/>
              </a:ext>
            </a:extLst>
          </p:cNvPr>
          <p:cNvCxnSpPr>
            <a:cxnSpLocks/>
          </p:cNvCxnSpPr>
          <p:nvPr/>
        </p:nvCxnSpPr>
        <p:spPr>
          <a:xfrm flipH="1" flipV="1">
            <a:off x="3344945" y="4271404"/>
            <a:ext cx="1" cy="37107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DFE4C084-5F74-4041-86BE-6F9AA9FE62CD}"/>
              </a:ext>
            </a:extLst>
          </p:cNvPr>
          <p:cNvCxnSpPr>
            <a:cxnSpLocks/>
            <a:endCxn id="225" idx="2"/>
          </p:cNvCxnSpPr>
          <p:nvPr/>
        </p:nvCxnSpPr>
        <p:spPr>
          <a:xfrm flipH="1" flipV="1">
            <a:off x="3270853" y="4100256"/>
            <a:ext cx="76162" cy="17381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ED4E3BD3-118B-4C28-9A28-C5697C2DA70D}"/>
              </a:ext>
            </a:extLst>
          </p:cNvPr>
          <p:cNvCxnSpPr>
            <a:cxnSpLocks/>
          </p:cNvCxnSpPr>
          <p:nvPr/>
        </p:nvCxnSpPr>
        <p:spPr>
          <a:xfrm flipH="1" flipV="1">
            <a:off x="8081462" y="4381231"/>
            <a:ext cx="1" cy="2532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72A44DED-55B2-4090-A7E2-08FF3BB723E0}"/>
              </a:ext>
            </a:extLst>
          </p:cNvPr>
          <p:cNvCxnSpPr>
            <a:cxnSpLocks/>
            <a:endCxn id="183" idx="2"/>
          </p:cNvCxnSpPr>
          <p:nvPr/>
        </p:nvCxnSpPr>
        <p:spPr>
          <a:xfrm flipH="1" flipV="1">
            <a:off x="7995112" y="4106178"/>
            <a:ext cx="88438" cy="2880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FC93BCAD-4133-485C-B832-5D723371CAAB}"/>
              </a:ext>
            </a:extLst>
          </p:cNvPr>
          <p:cNvCxnSpPr>
            <a:cxnSpLocks/>
          </p:cNvCxnSpPr>
          <p:nvPr/>
        </p:nvCxnSpPr>
        <p:spPr>
          <a:xfrm flipV="1">
            <a:off x="5922102" y="2406650"/>
            <a:ext cx="0" cy="39031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16A49C4E-6C4A-4CB3-84F4-662B8910DB4C}"/>
              </a:ext>
            </a:extLst>
          </p:cNvPr>
          <p:cNvCxnSpPr>
            <a:cxnSpLocks/>
          </p:cNvCxnSpPr>
          <p:nvPr/>
        </p:nvCxnSpPr>
        <p:spPr>
          <a:xfrm flipH="1">
            <a:off x="1839950" y="2406650"/>
            <a:ext cx="408298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FDBB91A9-5353-4482-8778-6E53AFD3E065}"/>
              </a:ext>
            </a:extLst>
          </p:cNvPr>
          <p:cNvCxnSpPr>
            <a:cxnSpLocks/>
          </p:cNvCxnSpPr>
          <p:nvPr/>
        </p:nvCxnSpPr>
        <p:spPr>
          <a:xfrm flipV="1">
            <a:off x="3352460" y="2451100"/>
            <a:ext cx="0" cy="3458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138E5115-F4DE-4C41-98FB-92D491BFB0C9}"/>
              </a:ext>
            </a:extLst>
          </p:cNvPr>
          <p:cNvCxnSpPr>
            <a:cxnSpLocks/>
          </p:cNvCxnSpPr>
          <p:nvPr/>
        </p:nvCxnSpPr>
        <p:spPr>
          <a:xfrm flipH="1">
            <a:off x="1907937" y="2451100"/>
            <a:ext cx="144452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D9A53ACD-454F-41DF-A832-51A65B12E78E}"/>
              </a:ext>
            </a:extLst>
          </p:cNvPr>
          <p:cNvCxnSpPr>
            <a:cxnSpLocks/>
          </p:cNvCxnSpPr>
          <p:nvPr/>
        </p:nvCxnSpPr>
        <p:spPr>
          <a:xfrm>
            <a:off x="1907937" y="2451100"/>
            <a:ext cx="0" cy="148207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BF70F5B5-BE69-4EE2-8B10-6B4E068F6496}"/>
              </a:ext>
            </a:extLst>
          </p:cNvPr>
          <p:cNvCxnSpPr>
            <a:cxnSpLocks/>
          </p:cNvCxnSpPr>
          <p:nvPr/>
        </p:nvCxnSpPr>
        <p:spPr>
          <a:xfrm>
            <a:off x="1839950" y="2406650"/>
            <a:ext cx="0" cy="15280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8E707DFE-D607-4D92-864B-BE2AFC46B617}"/>
              </a:ext>
            </a:extLst>
          </p:cNvPr>
          <p:cNvCxnSpPr>
            <a:cxnSpLocks/>
          </p:cNvCxnSpPr>
          <p:nvPr/>
        </p:nvCxnSpPr>
        <p:spPr>
          <a:xfrm>
            <a:off x="3375504" y="4463723"/>
            <a:ext cx="1012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F7C12334-6912-4D52-8E74-6F82AD523FAA}"/>
              </a:ext>
            </a:extLst>
          </p:cNvPr>
          <p:cNvSpPr/>
          <p:nvPr/>
        </p:nvSpPr>
        <p:spPr>
          <a:xfrm>
            <a:off x="2329171" y="2574046"/>
            <a:ext cx="172337" cy="159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57022CA7-5081-419A-B01D-4D49C1D6B411}"/>
              </a:ext>
            </a:extLst>
          </p:cNvPr>
          <p:cNvCxnSpPr>
            <a:stCxn id="137" idx="0"/>
            <a:endCxn id="137" idx="1"/>
          </p:cNvCxnSpPr>
          <p:nvPr/>
        </p:nvCxnSpPr>
        <p:spPr>
          <a:xfrm flipH="1">
            <a:off x="2329171" y="2574046"/>
            <a:ext cx="86169" cy="7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665A48F8-9755-4C92-B2C4-82DD1C9A3E2E}"/>
              </a:ext>
            </a:extLst>
          </p:cNvPr>
          <p:cNvCxnSpPr>
            <a:stCxn id="137" idx="0"/>
            <a:endCxn id="137" idx="3"/>
          </p:cNvCxnSpPr>
          <p:nvPr/>
        </p:nvCxnSpPr>
        <p:spPr>
          <a:xfrm>
            <a:off x="2415340" y="2574046"/>
            <a:ext cx="86168" cy="7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B00E7892-12FE-495F-ADEE-24BCAD25B00C}"/>
              </a:ext>
            </a:extLst>
          </p:cNvPr>
          <p:cNvCxnSpPr>
            <a:cxnSpLocks/>
          </p:cNvCxnSpPr>
          <p:nvPr/>
        </p:nvCxnSpPr>
        <p:spPr>
          <a:xfrm>
            <a:off x="2417157" y="2501630"/>
            <a:ext cx="0" cy="72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161D9582-8320-4ADB-8670-3ABBF0BCFF03}"/>
              </a:ext>
            </a:extLst>
          </p:cNvPr>
          <p:cNvCxnSpPr>
            <a:cxnSpLocks/>
          </p:cNvCxnSpPr>
          <p:nvPr/>
        </p:nvCxnSpPr>
        <p:spPr>
          <a:xfrm>
            <a:off x="2501508" y="2612815"/>
            <a:ext cx="280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26F1215-82EB-48A0-89D1-7E7BE44FEC21}"/>
              </a:ext>
            </a:extLst>
          </p:cNvPr>
          <p:cNvCxnSpPr>
            <a:cxnSpLocks/>
          </p:cNvCxnSpPr>
          <p:nvPr/>
        </p:nvCxnSpPr>
        <p:spPr>
          <a:xfrm>
            <a:off x="2501508" y="2700644"/>
            <a:ext cx="111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B3D7BCEA-F5E4-4BEC-8FD2-9206F52EBC53}"/>
              </a:ext>
            </a:extLst>
          </p:cNvPr>
          <p:cNvSpPr txBox="1"/>
          <p:nvPr/>
        </p:nvSpPr>
        <p:spPr>
          <a:xfrm>
            <a:off x="2508461" y="2607353"/>
            <a:ext cx="224742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solidFill>
                  <a:schemeClr val="accent5"/>
                </a:solidFill>
              </a:rPr>
              <a:t>X</a:t>
            </a:r>
            <a:endParaRPr kumimoji="1" lang="ja-JP" altLang="en-US" sz="600" dirty="0">
              <a:solidFill>
                <a:schemeClr val="accent5"/>
              </a:solidFill>
            </a:endParaRPr>
          </a:p>
        </p:txBody>
      </p: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7918C75C-EAF7-4954-B4C7-01A4D74219E5}"/>
              </a:ext>
            </a:extLst>
          </p:cNvPr>
          <p:cNvCxnSpPr>
            <a:cxnSpLocks/>
          </p:cNvCxnSpPr>
          <p:nvPr/>
        </p:nvCxnSpPr>
        <p:spPr>
          <a:xfrm>
            <a:off x="2217588" y="2613852"/>
            <a:ext cx="111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E0657C8B-A5C9-4BF3-A283-5161E107394C}"/>
              </a:ext>
            </a:extLst>
          </p:cNvPr>
          <p:cNvCxnSpPr>
            <a:cxnSpLocks/>
          </p:cNvCxnSpPr>
          <p:nvPr/>
        </p:nvCxnSpPr>
        <p:spPr>
          <a:xfrm>
            <a:off x="2217587" y="2699686"/>
            <a:ext cx="111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7A21FC97-763C-42C5-96B7-3E1EFD3E3D24}"/>
              </a:ext>
            </a:extLst>
          </p:cNvPr>
          <p:cNvSpPr txBox="1"/>
          <p:nvPr/>
        </p:nvSpPr>
        <p:spPr>
          <a:xfrm>
            <a:off x="2104205" y="2524333"/>
            <a:ext cx="224742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solidFill>
                  <a:schemeClr val="accent5"/>
                </a:solidFill>
              </a:rPr>
              <a:t>X</a:t>
            </a:r>
            <a:endParaRPr kumimoji="1" lang="ja-JP" altLang="en-US" sz="600" dirty="0">
              <a:solidFill>
                <a:schemeClr val="accent5"/>
              </a:solidFill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832EF3AF-9042-46AE-86D6-3D631B3BD4A2}"/>
              </a:ext>
            </a:extLst>
          </p:cNvPr>
          <p:cNvSpPr txBox="1"/>
          <p:nvPr/>
        </p:nvSpPr>
        <p:spPr>
          <a:xfrm>
            <a:off x="2104015" y="2609923"/>
            <a:ext cx="224742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solidFill>
                  <a:schemeClr val="accent5"/>
                </a:solidFill>
              </a:rPr>
              <a:t>X</a:t>
            </a:r>
            <a:endParaRPr kumimoji="1" lang="ja-JP" altLang="en-US" sz="600" dirty="0">
              <a:solidFill>
                <a:schemeClr val="accent5"/>
              </a:solidFill>
            </a:endParaRPr>
          </a:p>
        </p:txBody>
      </p: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2E4F8941-D891-4C47-96FF-B75618FE04D0}"/>
              </a:ext>
            </a:extLst>
          </p:cNvPr>
          <p:cNvCxnSpPr>
            <a:cxnSpLocks/>
          </p:cNvCxnSpPr>
          <p:nvPr/>
        </p:nvCxnSpPr>
        <p:spPr>
          <a:xfrm>
            <a:off x="4566679" y="4549448"/>
            <a:ext cx="536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F505D311-887A-44E4-818E-DF7B68836069}"/>
              </a:ext>
            </a:extLst>
          </p:cNvPr>
          <p:cNvSpPr txBox="1"/>
          <p:nvPr/>
        </p:nvSpPr>
        <p:spPr>
          <a:xfrm>
            <a:off x="4227302" y="4459162"/>
            <a:ext cx="224742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solidFill>
                  <a:schemeClr val="accent5"/>
                </a:solidFill>
              </a:rPr>
              <a:t>X</a:t>
            </a:r>
            <a:endParaRPr kumimoji="1" lang="ja-JP" altLang="en-US" sz="600" dirty="0">
              <a:solidFill>
                <a:schemeClr val="accent5"/>
              </a:solidFill>
            </a:endParaRP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CFC1A55A-D04D-43CD-9EB8-DBB5BF72BFCD}"/>
              </a:ext>
            </a:extLst>
          </p:cNvPr>
          <p:cNvSpPr txBox="1"/>
          <p:nvPr/>
        </p:nvSpPr>
        <p:spPr>
          <a:xfrm>
            <a:off x="4512800" y="4458593"/>
            <a:ext cx="224742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solidFill>
                  <a:schemeClr val="accent5"/>
                </a:solidFill>
              </a:rPr>
              <a:t>X</a:t>
            </a:r>
            <a:endParaRPr kumimoji="1" lang="ja-JP" altLang="en-US" sz="600" dirty="0">
              <a:solidFill>
                <a:schemeClr val="accent5"/>
              </a:solidFill>
            </a:endParaRPr>
          </a:p>
        </p:txBody>
      </p:sp>
      <p:sp>
        <p:nvSpPr>
          <p:cNvPr id="236" name="テキスト ボックス 235">
            <a:extLst>
              <a:ext uri="{FF2B5EF4-FFF2-40B4-BE49-F238E27FC236}">
                <a16:creationId xmlns:a16="http://schemas.microsoft.com/office/drawing/2014/main" id="{3C0F576C-86FA-440E-95DE-BEC675074F79}"/>
              </a:ext>
            </a:extLst>
          </p:cNvPr>
          <p:cNvSpPr txBox="1"/>
          <p:nvPr/>
        </p:nvSpPr>
        <p:spPr>
          <a:xfrm>
            <a:off x="8641556" y="550006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/>
              <a:t>*各装置近くに</a:t>
            </a:r>
            <a:r>
              <a:rPr lang="en-US" altLang="ja-JP" sz="900" dirty="0"/>
              <a:t>100VAC</a:t>
            </a:r>
            <a:r>
              <a:rPr lang="ja-JP" altLang="en-US" sz="900" dirty="0"/>
              <a:t>コンセントを配置してください。</a:t>
            </a:r>
            <a:endParaRPr lang="en-US" altLang="ja-JP" sz="900" dirty="0"/>
          </a:p>
          <a:p>
            <a:r>
              <a:rPr kumimoji="1" lang="ja-JP" altLang="en-US" sz="900" dirty="0"/>
              <a:t>*各設置個所において、機器固定方法を検討してください。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261970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994718-6615-45FB-A98A-2D119A679718}"/>
              </a:ext>
            </a:extLst>
          </p:cNvPr>
          <p:cNvSpPr txBox="1"/>
          <p:nvPr/>
        </p:nvSpPr>
        <p:spPr>
          <a:xfrm>
            <a:off x="394335" y="16002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IPNT</a:t>
            </a:r>
            <a:r>
              <a:rPr kumimoji="1" lang="ja-JP" altLang="en-US" b="1" dirty="0"/>
              <a:t>導入概要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886ED7D-6E80-41C6-8958-54EA2582C3B5}"/>
              </a:ext>
            </a:extLst>
          </p:cNvPr>
          <p:cNvSpPr txBox="1"/>
          <p:nvPr/>
        </p:nvSpPr>
        <p:spPr>
          <a:xfrm>
            <a:off x="558165" y="723900"/>
            <a:ext cx="1020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●　臨海ハブ拠点（議事工場）に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IPNT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システム導入　　１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F: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１０基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工場部）　２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F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：２基（コンビニ部）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74D8DE-D2BB-4F47-914B-62C885FC807C}"/>
              </a:ext>
            </a:extLst>
          </p:cNvPr>
          <p:cNvSpPr txBox="1"/>
          <p:nvPr/>
        </p:nvSpPr>
        <p:spPr>
          <a:xfrm>
            <a:off x="567690" y="1282065"/>
            <a:ext cx="699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●　納入スケージュール　　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月設置工事　　　　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2019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年　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月稼働予定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E181585-9151-4F46-B33A-55C1B3994517}"/>
              </a:ext>
            </a:extLst>
          </p:cNvPr>
          <p:cNvSpPr txBox="1"/>
          <p:nvPr/>
        </p:nvSpPr>
        <p:spPr>
          <a:xfrm>
            <a:off x="565785" y="1845945"/>
            <a:ext cx="728026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●　利活用アプリケーション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案）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　①　建物ヘルスモニタリングシステム　　・・・筑波技術大学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　②　５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G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屋内基地局　　　　　　　　　　・・・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ACCUVER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☛　５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G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アプリケーションの屋内での利用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　③　自律移動による小型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AGV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の稼働（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DR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移動と位置キャリブレーション）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　　　　　　　　　　　　・・・自動車関連会社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　④　ジオフェンス　☆　　　　　　　　　　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　⑤　認証　　　　　　　　　　　　　　　・・・測位衛星技術＋パートナー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　⑥　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センサーデータ　（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PI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による時刻同期データ＞収集～利用）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　　　　　　　　　　　　・・・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PI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ベース＞＞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Sier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60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484908" y="403522"/>
            <a:ext cx="1130728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○システム会社には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24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時間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/365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日の運営実行部隊としてのサポートポジションを期待（運営チームの準備）尚、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OSIsoft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のトレーニングコースの受講が必須。</a:t>
            </a:r>
          </a:p>
          <a:p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○（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データ収集サポート）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PI System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を利用する上での、データを整理する際の名称の付け方ルールの設定、データ収集の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PI Connector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の初期設定ファイルの準備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要。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○（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問題時の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1st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ラインサポート）例えば産総研の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PI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の可視化ツール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PI Vision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が動かなくなった場合、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Hard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Soft</a:t>
            </a:r>
            <a:r>
              <a:rPr lang="ja-JP" altLang="en-US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PI System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の問題の切り分けが必要。その部分の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サポート。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○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PI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の問題であれば通常の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OSIsoft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Customer Support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MKI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をサポート。</a:t>
            </a:r>
          </a:p>
          <a:p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全て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が運営側の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MKI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様にて準備された後で、クライアントユーザー（産総研？倉田先生？）が個々の分析の為に使用する環境を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提供。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○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クライアントユーザー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Video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（←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YouTube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動画）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○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ブラウザ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を用いて͡の様に左から選択して可視化して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分析する、下記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赤丸の部分のデータの整理を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OSIsoft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の使い方に合わせて設定する必要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有。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9" name="図 48" descr="cid:image001.jpg@01D454D1.21693CB0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4465122"/>
            <a:ext cx="3905126" cy="2182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404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角丸四角形 39"/>
          <p:cNvSpPr/>
          <p:nvPr/>
        </p:nvSpPr>
        <p:spPr>
          <a:xfrm>
            <a:off x="2450969" y="2790334"/>
            <a:ext cx="1707468" cy="4025530"/>
          </a:xfrm>
          <a:prstGeom prst="roundRect">
            <a:avLst/>
          </a:prstGeom>
          <a:solidFill>
            <a:srgbClr val="7030A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8979208" y="2679535"/>
            <a:ext cx="3112774" cy="2732429"/>
          </a:xfrm>
          <a:prstGeom prst="ellipse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どの様に浸透拡大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して行くのか？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楕円 36"/>
          <p:cNvSpPr/>
          <p:nvPr/>
        </p:nvSpPr>
        <p:spPr>
          <a:xfrm>
            <a:off x="861694" y="2212441"/>
            <a:ext cx="670333" cy="6683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学</a:t>
            </a:r>
            <a:endParaRPr kumimoji="1" lang="ja-JP" altLang="en-US" b="1" dirty="0"/>
          </a:p>
        </p:txBody>
      </p:sp>
      <p:graphicFrame>
        <p:nvGraphicFramePr>
          <p:cNvPr id="36" name="図表 35"/>
          <p:cNvGraphicFramePr/>
          <p:nvPr>
            <p:extLst/>
          </p:nvPr>
        </p:nvGraphicFramePr>
        <p:xfrm>
          <a:off x="-99368" y="3018670"/>
          <a:ext cx="4401516" cy="2824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楕円 34"/>
          <p:cNvSpPr/>
          <p:nvPr/>
        </p:nvSpPr>
        <p:spPr>
          <a:xfrm>
            <a:off x="355281" y="2004207"/>
            <a:ext cx="670333" cy="668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国</a:t>
            </a:r>
          </a:p>
        </p:txBody>
      </p:sp>
      <p:sp>
        <p:nvSpPr>
          <p:cNvPr id="32" name="フローチャート: 組合せ 31"/>
          <p:cNvSpPr/>
          <p:nvPr/>
        </p:nvSpPr>
        <p:spPr>
          <a:xfrm>
            <a:off x="1621989" y="1957138"/>
            <a:ext cx="3148755" cy="1375448"/>
          </a:xfrm>
          <a:prstGeom prst="flowChartMerge">
            <a:avLst/>
          </a:prstGeom>
          <a:solidFill>
            <a:srgbClr val="C0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9" name="図表 28"/>
          <p:cNvGraphicFramePr/>
          <p:nvPr>
            <p:extLst/>
          </p:nvPr>
        </p:nvGraphicFramePr>
        <p:xfrm>
          <a:off x="2917486" y="2029148"/>
          <a:ext cx="4218554" cy="2995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" name="下矢印 18"/>
          <p:cNvSpPr/>
          <p:nvPr/>
        </p:nvSpPr>
        <p:spPr>
          <a:xfrm>
            <a:off x="6566331" y="4019257"/>
            <a:ext cx="200229" cy="812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4350" y="222250"/>
            <a:ext cx="10325100" cy="434975"/>
          </a:xfrm>
        </p:spPr>
        <p:txBody>
          <a:bodyPr>
            <a:normAutofit/>
          </a:bodyPr>
          <a:lstStyle/>
          <a:p>
            <a:r>
              <a:rPr kumimoji="1" lang="en-US" altLang="ja-JP" sz="2400" b="1" dirty="0" err="1">
                <a:latin typeface="Century" panose="02040604050505020304" pitchFamily="18" charset="0"/>
              </a:rPr>
              <a:t>iPNT</a:t>
            </a:r>
            <a:r>
              <a:rPr kumimoji="1" lang="ja-JP" altLang="en-US" sz="2400" b="1" dirty="0">
                <a:latin typeface="Century" panose="02040604050505020304" pitchFamily="18" charset="0"/>
              </a:rPr>
              <a:t>推進戦略　：ビル運営の価値創出に向けて：（</a:t>
            </a:r>
            <a:r>
              <a:rPr lang="ja-JP" altLang="en-US" sz="2400" b="1" dirty="0">
                <a:latin typeface="Century" panose="02040604050505020304" pitchFamily="18" charset="0"/>
              </a:rPr>
              <a:t>イ）</a:t>
            </a:r>
            <a:r>
              <a:rPr kumimoji="1" lang="ja-JP" altLang="en-US" sz="2400" b="1" dirty="0">
                <a:latin typeface="Century" panose="02040604050505020304" pitchFamily="18" charset="0"/>
              </a:rPr>
              <a:t>のターゲット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6105525" y="2269250"/>
            <a:ext cx="1066799" cy="1701879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三井</a:t>
            </a:r>
            <a:endParaRPr kumimoji="1" lang="en-US" altLang="ja-JP" b="1" dirty="0"/>
          </a:p>
          <a:p>
            <a:pPr algn="ctr"/>
            <a:r>
              <a:rPr lang="ja-JP" altLang="en-US" b="1" dirty="0"/>
              <a:t>不動産</a:t>
            </a:r>
            <a:endParaRPr kumimoji="1" lang="ja-JP" altLang="en-US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6105524" y="4831476"/>
            <a:ext cx="106679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システム</a:t>
            </a:r>
            <a:endParaRPr kumimoji="1" lang="en-US" altLang="ja-JP" sz="1400" b="1" dirty="0" smtClean="0"/>
          </a:p>
          <a:p>
            <a:pPr algn="ctr"/>
            <a:r>
              <a:rPr kumimoji="1" lang="ja-JP" altLang="en-US" sz="1400" b="1" dirty="0" smtClean="0"/>
              <a:t>会社</a:t>
            </a:r>
            <a:endParaRPr kumimoji="1" lang="ja-JP" altLang="en-US" sz="1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0447" y="742709"/>
            <a:ext cx="900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00FF"/>
                </a:solidFill>
              </a:rPr>
              <a:t>ターゲット候補：ビル健全性評価から安心・安全に向けた更なる価値訴求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8288722" y="2685570"/>
            <a:ext cx="1066799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ja-JP" altLang="en-US" sz="1400" b="1" dirty="0"/>
              <a:t>建物耐振</a:t>
            </a:r>
            <a:endParaRPr kumimoji="1" lang="en-US" altLang="ja-JP" sz="1400" b="1" dirty="0"/>
          </a:p>
          <a:p>
            <a:pPr algn="ctr"/>
            <a:r>
              <a:rPr lang="ja-JP" altLang="en-US" sz="1400" b="1" dirty="0"/>
              <a:t>健全評価</a:t>
            </a:r>
            <a:endParaRPr lang="en-US" altLang="ja-JP" sz="1400" b="1" dirty="0"/>
          </a:p>
          <a:p>
            <a:pPr algn="ctr"/>
            <a:r>
              <a:rPr kumimoji="1" lang="ja-JP" altLang="en-US" sz="1400" b="1" dirty="0"/>
              <a:t>安心・安全</a:t>
            </a:r>
          </a:p>
        </p:txBody>
      </p:sp>
      <p:sp>
        <p:nvSpPr>
          <p:cNvPr id="9" name="楕円 8"/>
          <p:cNvSpPr/>
          <p:nvPr/>
        </p:nvSpPr>
        <p:spPr>
          <a:xfrm>
            <a:off x="5916324" y="4137817"/>
            <a:ext cx="1485900" cy="52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05524" y="4192005"/>
            <a:ext cx="1181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 dirty="0">
                <a:solidFill>
                  <a:schemeClr val="bg1"/>
                </a:solidFill>
              </a:rPr>
              <a:t>センサーデータ</a:t>
            </a:r>
            <a:endParaRPr kumimoji="1" lang="en-US" altLang="ja-JP" sz="1050" b="1" dirty="0">
              <a:solidFill>
                <a:schemeClr val="bg1"/>
              </a:solidFill>
            </a:endParaRPr>
          </a:p>
          <a:p>
            <a:pPr algn="ctr"/>
            <a:r>
              <a:rPr lang="en-US" altLang="ja-JP" sz="1050" b="1" dirty="0" err="1">
                <a:solidFill>
                  <a:schemeClr val="bg1"/>
                </a:solidFill>
              </a:rPr>
              <a:t>IoT</a:t>
            </a:r>
            <a:r>
              <a:rPr lang="ja-JP" altLang="en-US" sz="1050" b="1" dirty="0">
                <a:solidFill>
                  <a:schemeClr val="bg1"/>
                </a:solidFill>
              </a:rPr>
              <a:t>データ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7816095" y="2906436"/>
            <a:ext cx="409575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吹き出し 11"/>
          <p:cNvSpPr/>
          <p:nvPr/>
        </p:nvSpPr>
        <p:spPr>
          <a:xfrm>
            <a:off x="7719362" y="1528315"/>
            <a:ext cx="1434164" cy="550741"/>
          </a:xfrm>
          <a:prstGeom prst="wedgeRoundRectCallout">
            <a:avLst>
              <a:gd name="adj1" fmla="val -118086"/>
              <a:gd name="adj2" fmla="val 85570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r>
              <a:rPr kumimoji="1" lang="ja-JP" altLang="en-US" sz="1050" b="1" dirty="0">
                <a:solidFill>
                  <a:schemeClr val="tx1"/>
                </a:solidFill>
              </a:rPr>
              <a:t>ビル価値創出案件は</a:t>
            </a:r>
            <a:endParaRPr kumimoji="1" lang="en-US" altLang="ja-JP" sz="1050" b="1" dirty="0">
              <a:solidFill>
                <a:schemeClr val="tx1"/>
              </a:solidFill>
            </a:endParaRPr>
          </a:p>
          <a:p>
            <a:r>
              <a:rPr kumimoji="1" lang="ja-JP" altLang="en-US" sz="1050" b="1" dirty="0">
                <a:solidFill>
                  <a:schemeClr val="tx1"/>
                </a:solidFill>
              </a:rPr>
              <a:t>実効的な推進母体と</a:t>
            </a:r>
            <a:endParaRPr kumimoji="1" lang="en-US" altLang="ja-JP" sz="1050" b="1" dirty="0">
              <a:solidFill>
                <a:schemeClr val="tx1"/>
              </a:solidFill>
            </a:endParaRPr>
          </a:p>
          <a:p>
            <a:r>
              <a:rPr lang="ja-JP" altLang="en-US" sz="1050" b="1" dirty="0">
                <a:solidFill>
                  <a:schemeClr val="tx1"/>
                </a:solidFill>
              </a:rPr>
              <a:t>なって頂きたい</a:t>
            </a:r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087263" y="769767"/>
            <a:ext cx="31154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solidFill>
                  <a:srgbClr val="FF0000"/>
                </a:solidFill>
              </a:rPr>
              <a:t>Q2:</a:t>
            </a:r>
            <a:r>
              <a:rPr lang="ja-JP" altLang="en-US" sz="1100" b="1" dirty="0">
                <a:solidFill>
                  <a:srgbClr val="FF0000"/>
                </a:solidFill>
              </a:rPr>
              <a:t>どの様な相互協力を　</a:t>
            </a:r>
            <a:endParaRPr lang="en-US" altLang="ja-JP" sz="1100" b="1" dirty="0">
              <a:solidFill>
                <a:srgbClr val="FF0000"/>
              </a:solidFill>
            </a:endParaRPr>
          </a:p>
          <a:p>
            <a:r>
              <a:rPr lang="ja-JP" altLang="en-US" sz="1100" b="1" dirty="0">
                <a:solidFill>
                  <a:srgbClr val="FF0000"/>
                </a:solidFill>
              </a:rPr>
              <a:t>　　して行くのか？</a:t>
            </a:r>
            <a:endParaRPr lang="en-US" altLang="ja-JP" sz="1100" b="1" dirty="0">
              <a:solidFill>
                <a:srgbClr val="FF0000"/>
              </a:solidFill>
            </a:endParaRPr>
          </a:p>
          <a:p>
            <a:r>
              <a:rPr lang="ja-JP" altLang="en-US" sz="1100" b="1" dirty="0">
                <a:solidFill>
                  <a:srgbClr val="FF0000"/>
                </a:solidFill>
              </a:rPr>
              <a:t>・</a:t>
            </a:r>
            <a:r>
              <a:rPr lang="en-US" altLang="ja-JP" sz="1100" b="1" dirty="0">
                <a:solidFill>
                  <a:srgbClr val="FF0000"/>
                </a:solidFill>
              </a:rPr>
              <a:t>MKI</a:t>
            </a:r>
            <a:r>
              <a:rPr lang="ja-JP" altLang="en-US" sz="1100" b="1" dirty="0">
                <a:solidFill>
                  <a:srgbClr val="FF0000"/>
                </a:solidFill>
              </a:rPr>
              <a:t>の同意＞</a:t>
            </a:r>
            <a:r>
              <a:rPr lang="en-US" altLang="ja-JP" sz="1100" b="1" dirty="0">
                <a:solidFill>
                  <a:srgbClr val="FF0000"/>
                </a:solidFill>
              </a:rPr>
              <a:t>SI</a:t>
            </a:r>
            <a:r>
              <a:rPr lang="ja-JP" altLang="en-US" sz="1100" b="1" dirty="0">
                <a:solidFill>
                  <a:srgbClr val="FF0000"/>
                </a:solidFill>
              </a:rPr>
              <a:t>と</a:t>
            </a:r>
            <a:r>
              <a:rPr lang="en-US" altLang="ja-JP" sz="1100" b="1" dirty="0">
                <a:solidFill>
                  <a:srgbClr val="FF0000"/>
                </a:solidFill>
              </a:rPr>
              <a:t>BPF</a:t>
            </a:r>
            <a:r>
              <a:rPr lang="ja-JP" altLang="en-US" sz="1100" b="1" dirty="0">
                <a:solidFill>
                  <a:srgbClr val="FF0000"/>
                </a:solidFill>
              </a:rPr>
              <a:t>の一員　　</a:t>
            </a:r>
            <a:endParaRPr lang="en-US" altLang="ja-JP" sz="1100" b="1" dirty="0">
              <a:solidFill>
                <a:srgbClr val="FF0000"/>
              </a:solidFill>
            </a:endParaRPr>
          </a:p>
          <a:p>
            <a:r>
              <a:rPr lang="ja-JP" altLang="en-US" sz="1100" b="1" dirty="0">
                <a:solidFill>
                  <a:srgbClr val="FF0000"/>
                </a:solidFill>
              </a:rPr>
              <a:t>　にもなることが条件</a:t>
            </a:r>
            <a:endParaRPr lang="en-US" altLang="ja-JP" sz="1100" b="1" dirty="0">
              <a:solidFill>
                <a:srgbClr val="FF0000"/>
              </a:solidFill>
            </a:endParaRPr>
          </a:p>
          <a:p>
            <a:r>
              <a:rPr lang="ja-JP" altLang="en-US" sz="1100" b="1" dirty="0">
                <a:solidFill>
                  <a:srgbClr val="FF0000"/>
                </a:solidFill>
              </a:rPr>
              <a:t>・</a:t>
            </a:r>
            <a:r>
              <a:rPr lang="en-US" altLang="ja-JP" sz="1100" b="1" dirty="0">
                <a:solidFill>
                  <a:srgbClr val="FF0000"/>
                </a:solidFill>
              </a:rPr>
              <a:t>DT</a:t>
            </a:r>
            <a:r>
              <a:rPr lang="ja-JP" altLang="en-US" sz="1100" b="1" dirty="0">
                <a:solidFill>
                  <a:srgbClr val="FF0000"/>
                </a:solidFill>
              </a:rPr>
              <a:t>チームを口説く資料合同で作る</a:t>
            </a:r>
            <a:endParaRPr lang="en-US" altLang="ja-JP" sz="1100" b="1" dirty="0">
              <a:solidFill>
                <a:srgbClr val="FF0000"/>
              </a:solidFill>
            </a:endParaRPr>
          </a:p>
          <a:p>
            <a:r>
              <a:rPr lang="ja-JP" altLang="en-US" sz="1100" b="1" dirty="0">
                <a:solidFill>
                  <a:srgbClr val="FF0000"/>
                </a:solidFill>
              </a:rPr>
              <a:t>・</a:t>
            </a:r>
            <a:r>
              <a:rPr lang="en-US" altLang="ja-JP" sz="1100" b="1" dirty="0">
                <a:solidFill>
                  <a:srgbClr val="FF0000"/>
                </a:solidFill>
              </a:rPr>
              <a:t>MBK</a:t>
            </a:r>
            <a:r>
              <a:rPr lang="ja-JP" altLang="en-US" sz="1100" b="1" dirty="0">
                <a:solidFill>
                  <a:srgbClr val="FF0000"/>
                </a:solidFill>
              </a:rPr>
              <a:t>が</a:t>
            </a:r>
            <a:r>
              <a:rPr lang="en-US" altLang="ja-JP" sz="1100" b="1" dirty="0">
                <a:solidFill>
                  <a:srgbClr val="FF0000"/>
                </a:solidFill>
              </a:rPr>
              <a:t>BPF</a:t>
            </a:r>
            <a:r>
              <a:rPr lang="ja-JP" altLang="en-US" sz="1100" b="1" dirty="0">
                <a:solidFill>
                  <a:srgbClr val="FF0000"/>
                </a:solidFill>
              </a:rPr>
              <a:t>の主軸になるように仕向ける</a:t>
            </a:r>
            <a:r>
              <a:rPr lang="ja-JP" altLang="en-US" sz="1100" b="1" dirty="0" smtClean="0">
                <a:solidFill>
                  <a:srgbClr val="FF0000"/>
                </a:solidFill>
              </a:rPr>
              <a:t>。</a:t>
            </a:r>
            <a:endParaRPr kumimoji="1" lang="en-US" altLang="ja-JP" sz="1100" b="1" dirty="0">
              <a:solidFill>
                <a:srgbClr val="FF0000"/>
              </a:solidFill>
            </a:endParaRPr>
          </a:p>
        </p:txBody>
      </p:sp>
      <p:sp>
        <p:nvSpPr>
          <p:cNvPr id="14" name="フローチャート: 端子 13"/>
          <p:cNvSpPr/>
          <p:nvPr/>
        </p:nvSpPr>
        <p:spPr>
          <a:xfrm>
            <a:off x="10062630" y="2873986"/>
            <a:ext cx="1742173" cy="43279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kumimoji="1" lang="ja-JP" altLang="en-US" sz="1400" b="1" dirty="0"/>
              <a:t>スマートシティ</a:t>
            </a:r>
          </a:p>
        </p:txBody>
      </p:sp>
      <p:sp>
        <p:nvSpPr>
          <p:cNvPr id="15" name="右矢印 14"/>
          <p:cNvSpPr/>
          <p:nvPr/>
        </p:nvSpPr>
        <p:spPr>
          <a:xfrm>
            <a:off x="9541570" y="2906436"/>
            <a:ext cx="409575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屈折矢印 15"/>
          <p:cNvSpPr/>
          <p:nvPr/>
        </p:nvSpPr>
        <p:spPr>
          <a:xfrm>
            <a:off x="7381874" y="3652585"/>
            <a:ext cx="1597334" cy="1567748"/>
          </a:xfrm>
          <a:prstGeom prst="bentUpArrow">
            <a:avLst>
              <a:gd name="adj1" fmla="val 12552"/>
              <a:gd name="adj2" fmla="val 13000"/>
              <a:gd name="adj3" fmla="val 29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558944" y="4649270"/>
            <a:ext cx="10858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BIM Solution</a:t>
            </a:r>
          </a:p>
          <a:p>
            <a:pPr algn="ctr"/>
            <a:r>
              <a:rPr kumimoji="1" lang="ja-JP" altLang="en-US" sz="1050" b="1" dirty="0"/>
              <a:t>（</a:t>
            </a:r>
            <a:r>
              <a:rPr kumimoji="1" lang="en-US" altLang="ja-JP" sz="1050" b="1" dirty="0"/>
              <a:t>PI</a:t>
            </a:r>
            <a:r>
              <a:rPr kumimoji="1" lang="ja-JP" altLang="en-US" sz="1050" b="1" dirty="0"/>
              <a:t> </a:t>
            </a:r>
            <a:r>
              <a:rPr kumimoji="1" lang="en-US" altLang="ja-JP" sz="1050" b="1" dirty="0"/>
              <a:t>system)</a:t>
            </a:r>
            <a:endParaRPr kumimoji="1" lang="ja-JP" altLang="en-US" sz="1050" b="1" dirty="0"/>
          </a:p>
        </p:txBody>
      </p:sp>
      <p:sp>
        <p:nvSpPr>
          <p:cNvPr id="22" name="正方形/長方形 21"/>
          <p:cNvSpPr/>
          <p:nvPr/>
        </p:nvSpPr>
        <p:spPr>
          <a:xfrm>
            <a:off x="899999" y="1609300"/>
            <a:ext cx="1066799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rgbClr val="0000FF"/>
                </a:solidFill>
              </a:rPr>
              <a:t>サービス</a:t>
            </a:r>
            <a:endParaRPr lang="en-US" altLang="ja-JP" sz="1400" b="1" dirty="0">
              <a:solidFill>
                <a:srgbClr val="0000FF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rgbClr val="0000FF"/>
                </a:solidFill>
              </a:rPr>
              <a:t>協会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6105523" y="5979900"/>
            <a:ext cx="1066799" cy="685800"/>
          </a:xfrm>
          <a:prstGeom prst="rect">
            <a:avLst/>
          </a:prstGeom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日本</a:t>
            </a:r>
            <a:endParaRPr kumimoji="1" lang="en-US" altLang="ja-JP" sz="1400" b="1" dirty="0"/>
          </a:p>
          <a:p>
            <a:pPr algn="ctr"/>
            <a:r>
              <a:rPr lang="ja-JP" altLang="en-US" sz="1400" b="1" dirty="0"/>
              <a:t>ユニシス</a:t>
            </a:r>
            <a:endParaRPr kumimoji="1" lang="en-US" altLang="ja-JP" sz="1400" b="1" dirty="0"/>
          </a:p>
        </p:txBody>
      </p:sp>
      <p:sp>
        <p:nvSpPr>
          <p:cNvPr id="24" name="角丸四角形 23"/>
          <p:cNvSpPr/>
          <p:nvPr/>
        </p:nvSpPr>
        <p:spPr>
          <a:xfrm>
            <a:off x="4989347" y="2090276"/>
            <a:ext cx="2517239" cy="3746998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4471714" y="1604750"/>
            <a:ext cx="1066799" cy="685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三井</a:t>
            </a:r>
            <a:endParaRPr kumimoji="1" lang="en-US" altLang="ja-JP" b="1" dirty="0"/>
          </a:p>
          <a:p>
            <a:pPr algn="ctr"/>
            <a:r>
              <a:rPr lang="ja-JP" altLang="en-US" b="1" dirty="0"/>
              <a:t>物産</a:t>
            </a:r>
            <a:endParaRPr kumimoji="1" lang="ja-JP" altLang="en-US" b="1" dirty="0"/>
          </a:p>
        </p:txBody>
      </p:sp>
      <p:sp>
        <p:nvSpPr>
          <p:cNvPr id="25" name="左右矢印 24"/>
          <p:cNvSpPr/>
          <p:nvPr/>
        </p:nvSpPr>
        <p:spPr>
          <a:xfrm>
            <a:off x="5601446" y="5064768"/>
            <a:ext cx="438427" cy="2501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671652" y="3156185"/>
            <a:ext cx="1066799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solidFill>
                  <a:srgbClr val="0000FF"/>
                </a:solidFill>
              </a:rPr>
              <a:t>Accuver</a:t>
            </a:r>
            <a:endParaRPr lang="en-US" altLang="ja-JP" sz="1600" b="1" dirty="0">
              <a:solidFill>
                <a:srgbClr val="0000FF"/>
              </a:solidFill>
            </a:endParaRPr>
          </a:p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GNSS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452732" y="4830745"/>
            <a:ext cx="106679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/>
              <a:t>OSIsoft</a:t>
            </a:r>
            <a:endParaRPr lang="en-US" altLang="ja-JP" b="1" dirty="0"/>
          </a:p>
        </p:txBody>
      </p:sp>
      <p:sp>
        <p:nvSpPr>
          <p:cNvPr id="28" name="角丸四角形吹き出し 27"/>
          <p:cNvSpPr/>
          <p:nvPr/>
        </p:nvSpPr>
        <p:spPr>
          <a:xfrm>
            <a:off x="9783006" y="2015179"/>
            <a:ext cx="1434164" cy="550741"/>
          </a:xfrm>
          <a:prstGeom prst="wedgeRoundRectCallout">
            <a:avLst>
              <a:gd name="adj1" fmla="val -79651"/>
              <a:gd name="adj2" fmla="val 74679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r>
              <a:rPr lang="en-US" altLang="ja-JP" sz="1000" b="1" dirty="0" err="1">
                <a:solidFill>
                  <a:schemeClr val="tx1"/>
                </a:solidFill>
              </a:rPr>
              <a:t>PoC</a:t>
            </a:r>
            <a:r>
              <a:rPr lang="ja-JP" altLang="en-US" sz="1000" b="1" dirty="0">
                <a:solidFill>
                  <a:schemeClr val="tx1"/>
                </a:solidFill>
              </a:rPr>
              <a:t>：筑波</a:t>
            </a:r>
            <a:r>
              <a:rPr lang="en-US" altLang="ja-JP" sz="1000" b="1" dirty="0">
                <a:solidFill>
                  <a:schemeClr val="tx1"/>
                </a:solidFill>
              </a:rPr>
              <a:t>/</a:t>
            </a:r>
            <a:r>
              <a:rPr lang="ja-JP" altLang="en-US" sz="1000" b="1" dirty="0">
                <a:solidFill>
                  <a:schemeClr val="tx1"/>
                </a:solidFill>
              </a:rPr>
              <a:t>産総研</a:t>
            </a:r>
            <a:endParaRPr lang="en-US" altLang="ja-JP" sz="1000" b="1" dirty="0">
              <a:solidFill>
                <a:schemeClr val="tx1"/>
              </a:solidFill>
            </a:endParaRPr>
          </a:p>
          <a:p>
            <a:r>
              <a:rPr kumimoji="1" lang="ja-JP" altLang="en-US" sz="1000" b="1" dirty="0">
                <a:solidFill>
                  <a:schemeClr val="tx1"/>
                </a:solidFill>
              </a:rPr>
              <a:t>長期評価：活用手法</a:t>
            </a:r>
            <a:endParaRPr kumimoji="1" lang="en-US" altLang="ja-JP" sz="1000" b="1" dirty="0">
              <a:solidFill>
                <a:schemeClr val="tx1"/>
              </a:solidFill>
            </a:endParaRPr>
          </a:p>
          <a:p>
            <a:r>
              <a:rPr lang="en-US" altLang="ja-JP" sz="1000" b="1" dirty="0">
                <a:solidFill>
                  <a:schemeClr val="tx1"/>
                </a:solidFill>
              </a:rPr>
              <a:t>showcase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350501" y="2303238"/>
            <a:ext cx="180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00FF"/>
                </a:solidFill>
              </a:rPr>
              <a:t>（</a:t>
            </a:r>
            <a:r>
              <a:rPr kumimoji="1" lang="en-US" altLang="ja-JP" b="1" dirty="0" err="1">
                <a:solidFill>
                  <a:srgbClr val="0000FF"/>
                </a:solidFill>
              </a:rPr>
              <a:t>iPNT</a:t>
            </a:r>
            <a:r>
              <a:rPr kumimoji="1" lang="ja-JP" altLang="en-US" b="1" dirty="0">
                <a:solidFill>
                  <a:srgbClr val="0000FF"/>
                </a:solidFill>
              </a:rPr>
              <a:t>推進）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621060" y="5596662"/>
            <a:ext cx="4323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</a:rPr>
              <a:t>Q1: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ビルの耐振評価等、健全性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Sol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を</a:t>
            </a:r>
            <a:r>
              <a:rPr lang="ja-JP" altLang="en-US" sz="1200" b="1" dirty="0">
                <a:solidFill>
                  <a:srgbClr val="FF0000"/>
                </a:solidFill>
              </a:rPr>
              <a:t>皮切りに、ビルの</a:t>
            </a:r>
            <a:r>
              <a:rPr lang="en-US" altLang="ja-JP" sz="1200" b="1" dirty="0" err="1">
                <a:solidFill>
                  <a:srgbClr val="FF0000"/>
                </a:solidFill>
              </a:rPr>
              <a:t>IoT</a:t>
            </a:r>
            <a:r>
              <a:rPr lang="ja-JP" altLang="en-US" sz="1200" b="1" dirty="0">
                <a:solidFill>
                  <a:srgbClr val="FF0000"/>
                </a:solidFill>
              </a:rPr>
              <a:t>データで</a:t>
            </a:r>
            <a:r>
              <a:rPr lang="en-US" altLang="ja-JP" sz="1200" b="1" dirty="0">
                <a:solidFill>
                  <a:srgbClr val="FF0000"/>
                </a:solidFill>
              </a:rPr>
              <a:t>ICT</a:t>
            </a:r>
            <a:r>
              <a:rPr lang="ja-JP" altLang="en-US" sz="1200" b="1" dirty="0">
                <a:solidFill>
                  <a:srgbClr val="FF0000"/>
                </a:solidFill>
              </a:rPr>
              <a:t>化での事業化を三井不動産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と共同作戦で進める為にどうする？</a:t>
            </a:r>
            <a:endParaRPr kumimoji="1" lang="en-US" altLang="ja-JP" sz="1200" b="1" dirty="0">
              <a:solidFill>
                <a:srgbClr val="FF0000"/>
              </a:solidFill>
            </a:endParaRPr>
          </a:p>
          <a:p>
            <a:r>
              <a:rPr lang="ja-JP" altLang="en-US" sz="1200" b="1" dirty="0">
                <a:solidFill>
                  <a:srgbClr val="FF0000"/>
                </a:solidFill>
              </a:rPr>
              <a:t>・</a:t>
            </a:r>
            <a:r>
              <a:rPr lang="en-US" altLang="ja-JP" sz="1200" b="1" dirty="0">
                <a:solidFill>
                  <a:srgbClr val="FF0000"/>
                </a:solidFill>
              </a:rPr>
              <a:t>MKI+PI</a:t>
            </a:r>
            <a:r>
              <a:rPr lang="ja-JP" altLang="en-US" sz="1200" b="1" dirty="0">
                <a:solidFill>
                  <a:srgbClr val="FF0000"/>
                </a:solidFill>
              </a:rPr>
              <a:t>を中核にしたシステムアップ（</a:t>
            </a:r>
            <a:r>
              <a:rPr lang="en-US" altLang="ja-JP" sz="1200" b="1" dirty="0">
                <a:solidFill>
                  <a:srgbClr val="FF0000"/>
                </a:solidFill>
              </a:rPr>
              <a:t>BPF</a:t>
            </a:r>
            <a:r>
              <a:rPr lang="ja-JP" altLang="en-US" sz="1200" b="1" dirty="0">
                <a:solidFill>
                  <a:srgbClr val="FF0000"/>
                </a:solidFill>
              </a:rPr>
              <a:t>）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286624" y="2261540"/>
            <a:ext cx="432738" cy="1702235"/>
          </a:xfrm>
          <a:prstGeom prst="rect">
            <a:avLst/>
          </a:prstGeom>
          <a:solidFill>
            <a:srgbClr val="00B050">
              <a:alpha val="57000"/>
            </a:srgbClr>
          </a:solidFill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rgbClr val="FF0000"/>
                </a:solidFill>
              </a:rPr>
              <a:t>SIer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？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671651" y="4857019"/>
            <a:ext cx="1066799" cy="65952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</a:rPr>
              <a:t>筑波技術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1600" b="1" dirty="0">
                <a:solidFill>
                  <a:schemeClr val="tx1"/>
                </a:solidFill>
              </a:rPr>
              <a:t>大学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2671651" y="5907046"/>
            <a:ext cx="1066799" cy="65952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ja-JP" altLang="en-US" sz="1500" b="1" dirty="0">
                <a:solidFill>
                  <a:schemeClr val="tx1"/>
                </a:solidFill>
              </a:rPr>
              <a:t>加速、振動</a:t>
            </a:r>
            <a:endParaRPr lang="en-US" altLang="ja-JP" sz="15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500" b="1" dirty="0">
                <a:solidFill>
                  <a:schemeClr val="tx1"/>
                </a:solidFill>
              </a:rPr>
              <a:t>ジャイロ</a:t>
            </a:r>
            <a:endParaRPr kumimoji="1" lang="en-US" altLang="ja-JP" sz="15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1500" b="1" dirty="0">
                <a:solidFill>
                  <a:schemeClr val="tx1"/>
                </a:solidFill>
              </a:rPr>
              <a:t>ベンダー</a:t>
            </a:r>
            <a:endParaRPr kumimoji="1" lang="en-US" altLang="ja-JP" sz="1500" b="1" dirty="0">
              <a:solidFill>
                <a:schemeClr val="tx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166178" y="5516545"/>
            <a:ext cx="867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解析・評価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164950" y="6569643"/>
            <a:ext cx="763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err="1"/>
              <a:t>iPNT</a:t>
            </a:r>
            <a:r>
              <a:rPr kumimoji="1" lang="ja-JP" altLang="en-US" sz="1000" dirty="0"/>
              <a:t>実装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648C42E-8F3F-414C-BA1B-EE56B4F55950}"/>
              </a:ext>
            </a:extLst>
          </p:cNvPr>
          <p:cNvSpPr txBox="1"/>
          <p:nvPr/>
        </p:nvSpPr>
        <p:spPr>
          <a:xfrm>
            <a:off x="5263515" y="6217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工場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F55B275-A7E4-4F9B-9088-18903AABCF8A}"/>
              </a:ext>
            </a:extLst>
          </p:cNvPr>
          <p:cNvSpPr txBox="1"/>
          <p:nvPr/>
        </p:nvSpPr>
        <p:spPr>
          <a:xfrm>
            <a:off x="5250180" y="5507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ビル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1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406</Words>
  <Application>Microsoft Office PowerPoint</Application>
  <PresentationFormat>ワイド画面</PresentationFormat>
  <Paragraphs>125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Meiryo UI</vt:lpstr>
      <vt:lpstr>ＭＳ Ｐゴシック</vt:lpstr>
      <vt:lpstr>Arial</vt:lpstr>
      <vt:lpstr>Calibri</vt:lpstr>
      <vt:lpstr>Calibri Light</vt:lpstr>
      <vt:lpstr>Century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iPNT推進戦略　：ビル運営の価値創出に向けて：（イ）のターゲット</vt:lpstr>
    </vt:vector>
  </TitlesOfParts>
  <Company>Mitsui&amp;CO.LTD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Abe,YutakaTKZIM</dc:creator>
  <cp:lastModifiedBy>Abe,YutakaTKZIM</cp:lastModifiedBy>
  <cp:revision>26</cp:revision>
  <dcterms:created xsi:type="dcterms:W3CDTF">2018-09-21T05:36:01Z</dcterms:created>
  <dcterms:modified xsi:type="dcterms:W3CDTF">2019-12-02T02:19:21Z</dcterms:modified>
</cp:coreProperties>
</file>