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8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10075-FFD1-4194-9036-7E10D6D04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042478-4FF1-4F88-8973-595511928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75A95-0893-4AAB-889A-9D886918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327A9C-A0DF-4A99-8DE1-839C7D89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D4C092-F747-4AA7-B36E-6258FCC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90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0B085-A89C-4453-8DE6-4C239DA5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9DC022-E13A-4861-8B2B-AFFEC3C93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47085-BE50-40C6-BF35-9C242D08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86272-37EF-430E-BDE3-7B2C077D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ACFE42-0D1C-4FA4-9369-73079BBA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5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57AF0B-359D-45B4-98A7-D529F702B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7C5D1D-C98F-4014-B0CC-4D3C8B3FE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08CFD-A4C0-4C92-A4F2-44509949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0E0F52-372D-4FFE-AACA-790C4EBA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CD3486-BBE8-49FE-AC80-2118200C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7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FF6C3-18BA-45C8-8978-3C36D249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19DA77-84DF-40E3-89BF-A6EF3A40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5938DF-A51C-4F09-BEF3-06A17CD9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0138DD-6332-41E0-A825-6F123FE9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2A206D-83AC-403E-851B-1A54DFAC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45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AD9AC-C9F2-4C7E-A013-C1832ABD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1DABB1-5036-4F55-80DC-DB477859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01AAB8-3C31-41BA-8CC4-EAD53547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F9BC6F-7226-4A99-A4A1-6815A985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700053-A689-469F-B88D-6F4FD629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7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A2771C-88E8-4F26-9733-F8AC1DCA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974B0-C233-4F04-AB60-86BB4344A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37DF24-A36D-43B9-B1BB-B5EBA0349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E2B7D4-FEC2-4BC7-B481-F76057CC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6980E-9687-42E2-9E5D-713AAADF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B85D5F-CC79-47DB-B04E-BC55CCA6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22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B38B4-0CC7-4B0A-B57B-DFD98F1E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3E0908-5825-4D4B-A6F0-964C3443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355115-7891-4C28-9E28-62D3A2CA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D33C4F-653F-438D-94D4-9512C527C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CD197B-EE81-4F54-B619-F25FDD72E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338910-3AED-4908-81C1-3EF9F215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5F5021-C644-433D-9AAA-E83D856F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CDB182-5E57-4A21-878C-42EAC9D9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46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E10F8-CE08-4E0F-9797-4C08319C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69821D-D9DA-4DD2-915F-07B2EF59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17ECA3-902E-4938-B3FA-B6A9A035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54D18B-3426-49E7-9BBA-3D14DBED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50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8CEC87-CE2F-46BE-9645-C95D7FE5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6CFD32-9819-4BC6-A9B5-CD2280DE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E1EC0B-4608-4AB9-B59E-E24A6E98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9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E7C9B-E291-46D0-9C42-5C137B70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D50BA-9A72-4DB5-A66F-2C412CBC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923BCF-BA7D-4DE0-83AD-15B1F6BAA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79F129-6A36-4E15-BEF0-1634EBB6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655EB-94B8-4AA1-9AD7-785B323E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2043D0-EA4C-403C-ABD4-83FECE24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14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5E78C-FFE8-4EBC-A8A6-447F1D6C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90C658-A16D-4059-A8C1-80F041125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0AC288-95A3-4336-91EA-6DC9D6CD3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18D711-BB4E-4BFB-87CC-A296EE7D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2CBE7B-DB63-476D-9737-2D9D363F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CD9DEC-7F03-4EB3-9EB4-A728C2B7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10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F24F32-9C31-4864-9C38-FD238B8E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03F1CA-B714-4E29-8CF5-A5094E62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67B4B5-6990-47A5-9436-DBCA6A3B1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92DD-D055-4855-9D5D-25F5A10AE504}" type="datetimeFigureOut">
              <a:rPr kumimoji="1" lang="ja-JP" altLang="en-US" smtClean="0"/>
              <a:t>2022/6/6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A96BD5-C133-4243-81F7-1EEB53B88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24921-DD67-45D2-9D96-2E4243AE9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38F6-785C-4D69-90F9-63A97A5217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72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63CCA5D-28EE-4DA5-A790-56FD44EF33E7}"/>
              </a:ext>
            </a:extLst>
          </p:cNvPr>
          <p:cNvGrpSpPr/>
          <p:nvPr/>
        </p:nvGrpSpPr>
        <p:grpSpPr>
          <a:xfrm rot="16200000">
            <a:off x="-895546" y="2922928"/>
            <a:ext cx="6129870" cy="1373391"/>
            <a:chOff x="1411451" y="3162298"/>
            <a:chExt cx="7130721" cy="163729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F6B96DD-A7BA-4F86-96E9-5646DE116087}"/>
                </a:ext>
              </a:extLst>
            </p:cNvPr>
            <p:cNvGrpSpPr/>
            <p:nvPr/>
          </p:nvGrpSpPr>
          <p:grpSpPr>
            <a:xfrm rot="10800000">
              <a:off x="1411451" y="3162298"/>
              <a:ext cx="3484397" cy="1637297"/>
              <a:chOff x="1238250" y="2505075"/>
              <a:chExt cx="4048127" cy="1970672"/>
            </a:xfr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grpSpPr>
          <p:sp>
            <p:nvSpPr>
              <p:cNvPr id="51" name="正方形/長方形 3">
                <a:extLst>
                  <a:ext uri="{FF2B5EF4-FFF2-40B4-BE49-F238E27FC236}">
                    <a16:creationId xmlns:a16="http://schemas.microsoft.com/office/drawing/2014/main" id="{CE5AAB46-ECE6-44DF-9ABB-413F7376A50F}"/>
                  </a:ext>
                </a:extLst>
              </p:cNvPr>
              <p:cNvSpPr/>
              <p:nvPr/>
            </p:nvSpPr>
            <p:spPr>
              <a:xfrm>
                <a:off x="1238250" y="2505075"/>
                <a:ext cx="1997242" cy="1970671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3">
                <a:extLst>
                  <a:ext uri="{FF2B5EF4-FFF2-40B4-BE49-F238E27FC236}">
                    <a16:creationId xmlns:a16="http://schemas.microsoft.com/office/drawing/2014/main" id="{1B82B642-12AD-48BA-8298-029C55B4BB55}"/>
                  </a:ext>
                </a:extLst>
              </p:cNvPr>
              <p:cNvSpPr/>
              <p:nvPr/>
            </p:nvSpPr>
            <p:spPr>
              <a:xfrm flipH="1">
                <a:off x="3149767" y="2505075"/>
                <a:ext cx="2136610" cy="1970672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F0D50057-AB9F-406E-A3C6-FC0E93A0BAC9}"/>
                </a:ext>
              </a:extLst>
            </p:cNvPr>
            <p:cNvGrpSpPr/>
            <p:nvPr/>
          </p:nvGrpSpPr>
          <p:grpSpPr>
            <a:xfrm>
              <a:off x="1524000" y="3162299"/>
              <a:ext cx="3533775" cy="1637297"/>
              <a:chOff x="1238250" y="2505075"/>
              <a:chExt cx="4048127" cy="1970672"/>
            </a:xfrm>
          </p:grpSpPr>
          <p:sp>
            <p:nvSpPr>
              <p:cNvPr id="49" name="正方形/長方形 3">
                <a:extLst>
                  <a:ext uri="{FF2B5EF4-FFF2-40B4-BE49-F238E27FC236}">
                    <a16:creationId xmlns:a16="http://schemas.microsoft.com/office/drawing/2014/main" id="{AD662C1B-5FDB-4663-8152-64F5145F868C}"/>
                  </a:ext>
                </a:extLst>
              </p:cNvPr>
              <p:cNvSpPr/>
              <p:nvPr/>
            </p:nvSpPr>
            <p:spPr>
              <a:xfrm>
                <a:off x="1238250" y="2505075"/>
                <a:ext cx="1997242" cy="1970671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3">
                <a:extLst>
                  <a:ext uri="{FF2B5EF4-FFF2-40B4-BE49-F238E27FC236}">
                    <a16:creationId xmlns:a16="http://schemas.microsoft.com/office/drawing/2014/main" id="{3860CC8B-4F64-4F81-B021-CE7D5743AF44}"/>
                  </a:ext>
                </a:extLst>
              </p:cNvPr>
              <p:cNvSpPr/>
              <p:nvPr/>
            </p:nvSpPr>
            <p:spPr>
              <a:xfrm flipH="1">
                <a:off x="3149767" y="2505075"/>
                <a:ext cx="2136610" cy="1970672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6E65CB38-724B-47E1-9426-EAABBEAE6D8F}"/>
                </a:ext>
              </a:extLst>
            </p:cNvPr>
            <p:cNvGrpSpPr/>
            <p:nvPr/>
          </p:nvGrpSpPr>
          <p:grpSpPr>
            <a:xfrm rot="10800000">
              <a:off x="4895848" y="3162298"/>
              <a:ext cx="3484397" cy="1637297"/>
              <a:chOff x="1238250" y="2505075"/>
              <a:chExt cx="4048127" cy="1970672"/>
            </a:xfr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grpSpPr>
          <p:sp>
            <p:nvSpPr>
              <p:cNvPr id="47" name="正方形/長方形 3">
                <a:extLst>
                  <a:ext uri="{FF2B5EF4-FFF2-40B4-BE49-F238E27FC236}">
                    <a16:creationId xmlns:a16="http://schemas.microsoft.com/office/drawing/2014/main" id="{23DBB453-9A6A-463B-B61D-6FB5638B4723}"/>
                  </a:ext>
                </a:extLst>
              </p:cNvPr>
              <p:cNvSpPr/>
              <p:nvPr/>
            </p:nvSpPr>
            <p:spPr>
              <a:xfrm>
                <a:off x="1238250" y="2505075"/>
                <a:ext cx="1997242" cy="1970671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正方形/長方形 3">
                <a:extLst>
                  <a:ext uri="{FF2B5EF4-FFF2-40B4-BE49-F238E27FC236}">
                    <a16:creationId xmlns:a16="http://schemas.microsoft.com/office/drawing/2014/main" id="{8ECFFFB2-5968-4743-9E9C-7E7480CDAABA}"/>
                  </a:ext>
                </a:extLst>
              </p:cNvPr>
              <p:cNvSpPr/>
              <p:nvPr/>
            </p:nvSpPr>
            <p:spPr>
              <a:xfrm flipH="1">
                <a:off x="3149767" y="2505075"/>
                <a:ext cx="2136610" cy="1970672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C244D5A-D730-4C97-9896-088EC9741896}"/>
                </a:ext>
              </a:extLst>
            </p:cNvPr>
            <p:cNvGrpSpPr/>
            <p:nvPr/>
          </p:nvGrpSpPr>
          <p:grpSpPr>
            <a:xfrm>
              <a:off x="5008397" y="3162299"/>
              <a:ext cx="3533775" cy="1637297"/>
              <a:chOff x="1238250" y="2505075"/>
              <a:chExt cx="4048127" cy="1970672"/>
            </a:xfrm>
          </p:grpSpPr>
          <p:sp>
            <p:nvSpPr>
              <p:cNvPr id="45" name="正方形/長方形 3">
                <a:extLst>
                  <a:ext uri="{FF2B5EF4-FFF2-40B4-BE49-F238E27FC236}">
                    <a16:creationId xmlns:a16="http://schemas.microsoft.com/office/drawing/2014/main" id="{F6F2697F-0722-438B-8D72-1810D9DB6F6E}"/>
                  </a:ext>
                </a:extLst>
              </p:cNvPr>
              <p:cNvSpPr/>
              <p:nvPr/>
            </p:nvSpPr>
            <p:spPr>
              <a:xfrm>
                <a:off x="1238250" y="2505075"/>
                <a:ext cx="1997242" cy="1970671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正方形/長方形 3">
                <a:extLst>
                  <a:ext uri="{FF2B5EF4-FFF2-40B4-BE49-F238E27FC236}">
                    <a16:creationId xmlns:a16="http://schemas.microsoft.com/office/drawing/2014/main" id="{3CD2EA94-59CB-4FE8-B717-DE7C3A87CA2C}"/>
                  </a:ext>
                </a:extLst>
              </p:cNvPr>
              <p:cNvSpPr/>
              <p:nvPr/>
            </p:nvSpPr>
            <p:spPr>
              <a:xfrm flipH="1">
                <a:off x="3149767" y="2505075"/>
                <a:ext cx="2136610" cy="1970672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E2AC854-66A3-4B91-BB63-415AC3811118}"/>
                </a:ext>
              </a:extLst>
            </p:cNvPr>
            <p:cNvGrpSpPr/>
            <p:nvPr/>
          </p:nvGrpSpPr>
          <p:grpSpPr>
            <a:xfrm>
              <a:off x="2713751" y="3429000"/>
              <a:ext cx="110969" cy="1113921"/>
              <a:chOff x="4095749" y="852489"/>
              <a:chExt cx="161925" cy="1619248"/>
            </a:xfrm>
          </p:grpSpPr>
          <p:sp>
            <p:nvSpPr>
              <p:cNvPr id="43" name="角丸四角形 16">
                <a:extLst>
                  <a:ext uri="{FF2B5EF4-FFF2-40B4-BE49-F238E27FC236}">
                    <a16:creationId xmlns:a16="http://schemas.microsoft.com/office/drawing/2014/main" id="{110A1D89-BE32-4CAB-9FEC-21CF9D8793A2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角丸四角形 16">
                <a:extLst>
                  <a:ext uri="{FF2B5EF4-FFF2-40B4-BE49-F238E27FC236}">
                    <a16:creationId xmlns:a16="http://schemas.microsoft.com/office/drawing/2014/main" id="{371E99B6-5015-4C0F-A194-2D1EF56951D5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EFEBC7A3-0FE1-4401-90D5-A26A4ED63366}"/>
                </a:ext>
              </a:extLst>
            </p:cNvPr>
            <p:cNvGrpSpPr/>
            <p:nvPr/>
          </p:nvGrpSpPr>
          <p:grpSpPr>
            <a:xfrm>
              <a:off x="3014808" y="3276598"/>
              <a:ext cx="124732" cy="1408695"/>
              <a:chOff x="4733922" y="852487"/>
              <a:chExt cx="161925" cy="1619249"/>
            </a:xfrm>
          </p:grpSpPr>
          <p:sp>
            <p:nvSpPr>
              <p:cNvPr id="41" name="角丸四角形 16">
                <a:extLst>
                  <a:ext uri="{FF2B5EF4-FFF2-40B4-BE49-F238E27FC236}">
                    <a16:creationId xmlns:a16="http://schemas.microsoft.com/office/drawing/2014/main" id="{03608785-6704-40D7-B68F-2AEFD0083187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角丸四角形 16">
                <a:extLst>
                  <a:ext uri="{FF2B5EF4-FFF2-40B4-BE49-F238E27FC236}">
                    <a16:creationId xmlns:a16="http://schemas.microsoft.com/office/drawing/2014/main" id="{2B507491-EBF6-4147-AFB8-197C9EE83DA9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1CDF82B-C49C-46E6-97C8-1CAAC6976C5F}"/>
                </a:ext>
              </a:extLst>
            </p:cNvPr>
            <p:cNvGrpSpPr/>
            <p:nvPr/>
          </p:nvGrpSpPr>
          <p:grpSpPr>
            <a:xfrm>
              <a:off x="3374699" y="3343276"/>
              <a:ext cx="116856" cy="1342018"/>
              <a:chOff x="4095749" y="852489"/>
              <a:chExt cx="161925" cy="1619248"/>
            </a:xfrm>
          </p:grpSpPr>
          <p:sp>
            <p:nvSpPr>
              <p:cNvPr id="39" name="角丸四角形 16">
                <a:extLst>
                  <a:ext uri="{FF2B5EF4-FFF2-40B4-BE49-F238E27FC236}">
                    <a16:creationId xmlns:a16="http://schemas.microsoft.com/office/drawing/2014/main" id="{28D0C6F9-602F-4069-BE7F-2F8C6869F5E6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角丸四角形 16">
                <a:extLst>
                  <a:ext uri="{FF2B5EF4-FFF2-40B4-BE49-F238E27FC236}">
                    <a16:creationId xmlns:a16="http://schemas.microsoft.com/office/drawing/2014/main" id="{592D13C2-CA56-4734-8F78-C657E2204C3F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4BD5A98-C90B-4378-9DAC-DCAF0CF845E0}"/>
                </a:ext>
              </a:extLst>
            </p:cNvPr>
            <p:cNvGrpSpPr/>
            <p:nvPr/>
          </p:nvGrpSpPr>
          <p:grpSpPr>
            <a:xfrm>
              <a:off x="3750496" y="3605213"/>
              <a:ext cx="88856" cy="818143"/>
              <a:chOff x="4733922" y="852487"/>
              <a:chExt cx="161925" cy="1619249"/>
            </a:xfrm>
          </p:grpSpPr>
          <p:sp>
            <p:nvSpPr>
              <p:cNvPr id="37" name="角丸四角形 16">
                <a:extLst>
                  <a:ext uri="{FF2B5EF4-FFF2-40B4-BE49-F238E27FC236}">
                    <a16:creationId xmlns:a16="http://schemas.microsoft.com/office/drawing/2014/main" id="{02AABE58-5642-4579-BC90-E905CF26DEBD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角丸四角形 16">
                <a:extLst>
                  <a:ext uri="{FF2B5EF4-FFF2-40B4-BE49-F238E27FC236}">
                    <a16:creationId xmlns:a16="http://schemas.microsoft.com/office/drawing/2014/main" id="{3B75139D-73CE-4727-90CF-917D0CC67329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C9EFA07-8F12-4298-8737-7D1AD3B73C56}"/>
                </a:ext>
              </a:extLst>
            </p:cNvPr>
            <p:cNvGrpSpPr/>
            <p:nvPr/>
          </p:nvGrpSpPr>
          <p:grpSpPr>
            <a:xfrm>
              <a:off x="4464969" y="3429000"/>
              <a:ext cx="110969" cy="1113921"/>
              <a:chOff x="4095749" y="852489"/>
              <a:chExt cx="161925" cy="1619248"/>
            </a:xfrm>
          </p:grpSpPr>
          <p:sp>
            <p:nvSpPr>
              <p:cNvPr id="35" name="角丸四角形 16">
                <a:extLst>
                  <a:ext uri="{FF2B5EF4-FFF2-40B4-BE49-F238E27FC236}">
                    <a16:creationId xmlns:a16="http://schemas.microsoft.com/office/drawing/2014/main" id="{4A6AE9A5-1711-4347-835A-1C5852C33EA0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角丸四角形 16">
                <a:extLst>
                  <a:ext uri="{FF2B5EF4-FFF2-40B4-BE49-F238E27FC236}">
                    <a16:creationId xmlns:a16="http://schemas.microsoft.com/office/drawing/2014/main" id="{999BB9B2-D4A2-4D8A-816D-6D486976336A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991FCE94-D19E-42AF-A647-72D6CA2C15A0}"/>
                </a:ext>
              </a:extLst>
            </p:cNvPr>
            <p:cNvGrpSpPr/>
            <p:nvPr/>
          </p:nvGrpSpPr>
          <p:grpSpPr>
            <a:xfrm>
              <a:off x="4766026" y="3276598"/>
              <a:ext cx="124732" cy="1408695"/>
              <a:chOff x="4733922" y="852487"/>
              <a:chExt cx="161925" cy="1619249"/>
            </a:xfrm>
          </p:grpSpPr>
          <p:sp>
            <p:nvSpPr>
              <p:cNvPr id="33" name="角丸四角形 16">
                <a:extLst>
                  <a:ext uri="{FF2B5EF4-FFF2-40B4-BE49-F238E27FC236}">
                    <a16:creationId xmlns:a16="http://schemas.microsoft.com/office/drawing/2014/main" id="{A6E0A3D8-6345-4F1D-802F-E19A927978C1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角丸四角形 16">
                <a:extLst>
                  <a:ext uri="{FF2B5EF4-FFF2-40B4-BE49-F238E27FC236}">
                    <a16:creationId xmlns:a16="http://schemas.microsoft.com/office/drawing/2014/main" id="{4035E6D3-FDC3-4F36-A305-8518D4AB2024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D40D01FF-AEC7-4CAE-B4AD-E2F3EC912D3D}"/>
                </a:ext>
              </a:extLst>
            </p:cNvPr>
            <p:cNvGrpSpPr/>
            <p:nvPr/>
          </p:nvGrpSpPr>
          <p:grpSpPr>
            <a:xfrm>
              <a:off x="5125917" y="3343276"/>
              <a:ext cx="116856" cy="1342018"/>
              <a:chOff x="4095749" y="852489"/>
              <a:chExt cx="161925" cy="1619248"/>
            </a:xfrm>
          </p:grpSpPr>
          <p:sp>
            <p:nvSpPr>
              <p:cNvPr id="31" name="角丸四角形 16">
                <a:extLst>
                  <a:ext uri="{FF2B5EF4-FFF2-40B4-BE49-F238E27FC236}">
                    <a16:creationId xmlns:a16="http://schemas.microsoft.com/office/drawing/2014/main" id="{45432BD8-A0FA-4321-B4ED-B1C3F9BD9692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角丸四角形 16">
                <a:extLst>
                  <a:ext uri="{FF2B5EF4-FFF2-40B4-BE49-F238E27FC236}">
                    <a16:creationId xmlns:a16="http://schemas.microsoft.com/office/drawing/2014/main" id="{1B1C8DD9-4D8A-4F0A-BC75-D121161DCE69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58B2C09-6A1E-4D7B-8A3D-7817FDFFA040}"/>
                </a:ext>
              </a:extLst>
            </p:cNvPr>
            <p:cNvGrpSpPr/>
            <p:nvPr/>
          </p:nvGrpSpPr>
          <p:grpSpPr>
            <a:xfrm>
              <a:off x="5501714" y="3605213"/>
              <a:ext cx="88856" cy="818143"/>
              <a:chOff x="4733922" y="852487"/>
              <a:chExt cx="161925" cy="1619249"/>
            </a:xfrm>
          </p:grpSpPr>
          <p:sp>
            <p:nvSpPr>
              <p:cNvPr id="29" name="角丸四角形 16">
                <a:extLst>
                  <a:ext uri="{FF2B5EF4-FFF2-40B4-BE49-F238E27FC236}">
                    <a16:creationId xmlns:a16="http://schemas.microsoft.com/office/drawing/2014/main" id="{1ACD11C5-630B-437B-A3A0-D24E75B4AA7C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角丸四角形 16">
                <a:extLst>
                  <a:ext uri="{FF2B5EF4-FFF2-40B4-BE49-F238E27FC236}">
                    <a16:creationId xmlns:a16="http://schemas.microsoft.com/office/drawing/2014/main" id="{0B934AD5-D9A3-4F73-8CFD-C23DCD7F0A50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3DFF8D15-91CC-43AA-B501-19AD72149A2A}"/>
                </a:ext>
              </a:extLst>
            </p:cNvPr>
            <p:cNvGrpSpPr/>
            <p:nvPr/>
          </p:nvGrpSpPr>
          <p:grpSpPr>
            <a:xfrm>
              <a:off x="6180595" y="3429000"/>
              <a:ext cx="110969" cy="1113921"/>
              <a:chOff x="4095749" y="852489"/>
              <a:chExt cx="161925" cy="1619248"/>
            </a:xfrm>
          </p:grpSpPr>
          <p:sp>
            <p:nvSpPr>
              <p:cNvPr id="27" name="角丸四角形 16">
                <a:extLst>
                  <a:ext uri="{FF2B5EF4-FFF2-40B4-BE49-F238E27FC236}">
                    <a16:creationId xmlns:a16="http://schemas.microsoft.com/office/drawing/2014/main" id="{E818BD55-E91B-4426-B9C9-53974256BDB5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角丸四角形 16">
                <a:extLst>
                  <a:ext uri="{FF2B5EF4-FFF2-40B4-BE49-F238E27FC236}">
                    <a16:creationId xmlns:a16="http://schemas.microsoft.com/office/drawing/2014/main" id="{5EC0A1E0-2D84-4433-A172-95F5DB777F30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712220D9-F265-47F6-B7C9-625C4428FDA8}"/>
                </a:ext>
              </a:extLst>
            </p:cNvPr>
            <p:cNvGrpSpPr/>
            <p:nvPr/>
          </p:nvGrpSpPr>
          <p:grpSpPr>
            <a:xfrm>
              <a:off x="6481652" y="3276598"/>
              <a:ext cx="124732" cy="1408695"/>
              <a:chOff x="4733922" y="852487"/>
              <a:chExt cx="161925" cy="1619249"/>
            </a:xfrm>
          </p:grpSpPr>
          <p:sp>
            <p:nvSpPr>
              <p:cNvPr id="25" name="角丸四角形 16">
                <a:extLst>
                  <a:ext uri="{FF2B5EF4-FFF2-40B4-BE49-F238E27FC236}">
                    <a16:creationId xmlns:a16="http://schemas.microsoft.com/office/drawing/2014/main" id="{83430981-39B2-40ED-8895-DE65DC252BB6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角丸四角形 16">
                <a:extLst>
                  <a:ext uri="{FF2B5EF4-FFF2-40B4-BE49-F238E27FC236}">
                    <a16:creationId xmlns:a16="http://schemas.microsoft.com/office/drawing/2014/main" id="{57E71B53-CE00-421C-A6C4-1F46175CBD5D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713278BA-8330-431D-8929-16053443DB71}"/>
                </a:ext>
              </a:extLst>
            </p:cNvPr>
            <p:cNvGrpSpPr/>
            <p:nvPr/>
          </p:nvGrpSpPr>
          <p:grpSpPr>
            <a:xfrm>
              <a:off x="6841543" y="3343276"/>
              <a:ext cx="116856" cy="1342018"/>
              <a:chOff x="4095749" y="852489"/>
              <a:chExt cx="161925" cy="1619248"/>
            </a:xfrm>
          </p:grpSpPr>
          <p:sp>
            <p:nvSpPr>
              <p:cNvPr id="23" name="角丸四角形 16">
                <a:extLst>
                  <a:ext uri="{FF2B5EF4-FFF2-40B4-BE49-F238E27FC236}">
                    <a16:creationId xmlns:a16="http://schemas.microsoft.com/office/drawing/2014/main" id="{AD58771B-239A-4ECE-8F96-A26765A7F03B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角丸四角形 16">
                <a:extLst>
                  <a:ext uri="{FF2B5EF4-FFF2-40B4-BE49-F238E27FC236}">
                    <a16:creationId xmlns:a16="http://schemas.microsoft.com/office/drawing/2014/main" id="{CAC801E6-4743-44BD-88DF-233EA30FF462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E2E58E7-E993-4D5F-AA57-062BC3AE1424}"/>
                </a:ext>
              </a:extLst>
            </p:cNvPr>
            <p:cNvGrpSpPr/>
            <p:nvPr/>
          </p:nvGrpSpPr>
          <p:grpSpPr>
            <a:xfrm>
              <a:off x="7217340" y="3605213"/>
              <a:ext cx="88856" cy="818143"/>
              <a:chOff x="4733922" y="852487"/>
              <a:chExt cx="161925" cy="1619249"/>
            </a:xfrm>
          </p:grpSpPr>
          <p:sp>
            <p:nvSpPr>
              <p:cNvPr id="21" name="角丸四角形 16">
                <a:extLst>
                  <a:ext uri="{FF2B5EF4-FFF2-40B4-BE49-F238E27FC236}">
                    <a16:creationId xmlns:a16="http://schemas.microsoft.com/office/drawing/2014/main" id="{3763A79A-CBA8-447F-B2EE-8803D140BB3A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角丸四角形 16">
                <a:extLst>
                  <a:ext uri="{FF2B5EF4-FFF2-40B4-BE49-F238E27FC236}">
                    <a16:creationId xmlns:a16="http://schemas.microsoft.com/office/drawing/2014/main" id="{AC11CA6B-2849-411F-B6FE-A4C17748A80E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C6EEE97-AE20-490C-AB6F-7783F6E81F5D}"/>
              </a:ext>
            </a:extLst>
          </p:cNvPr>
          <p:cNvSpPr txBox="1"/>
          <p:nvPr/>
        </p:nvSpPr>
        <p:spPr>
          <a:xfrm>
            <a:off x="421715" y="136679"/>
            <a:ext cx="34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ウイルス</a:t>
            </a:r>
            <a:endParaRPr kumimoji="1" lang="en-US" altLang="ja-JP" sz="2000" b="1" dirty="0">
              <a:latin typeface="UD Digi Kyokasho NK-B" panose="020B0400000000000000" pitchFamily="18" charset="-128"/>
              <a:ea typeface="UD Digi Kyokasho NK-B" panose="020B0400000000000000" pitchFamily="18" charset="-128"/>
            </a:endParaRPr>
          </a:p>
          <a:p>
            <a:pPr algn="ctr"/>
            <a:r>
              <a:rPr kumimoji="1" lang="en-US" altLang="ja-JP" sz="2400" b="1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DNA</a:t>
            </a:r>
            <a:endParaRPr kumimoji="1" lang="ja-JP" altLang="en-US" sz="2400" b="1" dirty="0">
              <a:latin typeface="UD Digi Kyokasho NK-B" panose="020B0400000000000000" pitchFamily="18" charset="-128"/>
              <a:ea typeface="UD Digi Kyokasho NK-B" panose="020B0400000000000000" pitchFamily="18" charset="-128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3E2600E-4E6D-4F51-B50C-C740200DF77E}"/>
              </a:ext>
            </a:extLst>
          </p:cNvPr>
          <p:cNvCxnSpPr>
            <a:cxnSpLocks/>
          </p:cNvCxnSpPr>
          <p:nvPr/>
        </p:nvCxnSpPr>
        <p:spPr>
          <a:xfrm>
            <a:off x="975771" y="559646"/>
            <a:ext cx="0" cy="610804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13219FB-CD99-48DF-9222-3314E4AF07E8}"/>
              </a:ext>
            </a:extLst>
          </p:cNvPr>
          <p:cNvSpPr txBox="1"/>
          <p:nvPr/>
        </p:nvSpPr>
        <p:spPr>
          <a:xfrm>
            <a:off x="459510" y="1298462"/>
            <a:ext cx="492443" cy="51587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0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コロナウイルスのゲノム情報は約</a:t>
            </a:r>
            <a:r>
              <a:rPr kumimoji="1" lang="en-US" altLang="ja-JP" sz="20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3</a:t>
            </a:r>
            <a:r>
              <a:rPr lang="ja-JP" altLang="en-US" sz="20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万塩基</a:t>
            </a:r>
            <a:endParaRPr kumimoji="1" lang="ja-JP" altLang="en-US" sz="20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EF895882-39F0-48A2-94AE-02A578EC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28859">
            <a:off x="4123659" y="1435909"/>
            <a:ext cx="1861624" cy="40087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4E5048F4-8B9A-48A7-B449-C542788E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619516">
            <a:off x="4011151" y="3390920"/>
            <a:ext cx="1698707" cy="42099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639FDA92-82DA-4614-B93E-CD46C1BC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805404">
            <a:off x="3905085" y="5208862"/>
            <a:ext cx="1698707" cy="36579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BF221B7-9398-4588-89FA-C5924FA23DB0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464796" y="2361618"/>
            <a:ext cx="2006244" cy="37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447A7E3-F8A9-49D4-B01C-79010FF088F2}"/>
              </a:ext>
            </a:extLst>
          </p:cNvPr>
          <p:cNvCxnSpPr>
            <a:cxnSpLocks/>
          </p:cNvCxnSpPr>
          <p:nvPr/>
        </p:nvCxnSpPr>
        <p:spPr>
          <a:xfrm flipV="1">
            <a:off x="2363296" y="1049924"/>
            <a:ext cx="2840879" cy="3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15FB8E6-C887-47AB-BDB5-68E86BAF2AEB}"/>
              </a:ext>
            </a:extLst>
          </p:cNvPr>
          <p:cNvCxnSpPr>
            <a:cxnSpLocks/>
          </p:cNvCxnSpPr>
          <p:nvPr/>
        </p:nvCxnSpPr>
        <p:spPr>
          <a:xfrm>
            <a:off x="2407189" y="3012939"/>
            <a:ext cx="2063851" cy="3346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EC8B5AAE-9E1F-412E-82D0-8E1BB3D7E8F9}"/>
              </a:ext>
            </a:extLst>
          </p:cNvPr>
          <p:cNvCxnSpPr>
            <a:cxnSpLocks/>
          </p:cNvCxnSpPr>
          <p:nvPr/>
        </p:nvCxnSpPr>
        <p:spPr>
          <a:xfrm flipV="1">
            <a:off x="2407189" y="4107306"/>
            <a:ext cx="2453315" cy="24954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5811FAE-16E3-4FD7-B691-97424C6EB219}"/>
              </a:ext>
            </a:extLst>
          </p:cNvPr>
          <p:cNvCxnSpPr>
            <a:cxnSpLocks/>
          </p:cNvCxnSpPr>
          <p:nvPr/>
        </p:nvCxnSpPr>
        <p:spPr>
          <a:xfrm>
            <a:off x="2666490" y="4538397"/>
            <a:ext cx="2087948" cy="2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1CF11D46-3108-4BD1-BEF2-E797B0EBB20A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2343823" y="5968991"/>
            <a:ext cx="2028234" cy="18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E47F64C-A1F3-44FD-8204-5E8AF8CA52A8}"/>
              </a:ext>
            </a:extLst>
          </p:cNvPr>
          <p:cNvSpPr txBox="1"/>
          <p:nvPr/>
        </p:nvSpPr>
        <p:spPr>
          <a:xfrm>
            <a:off x="3722054" y="31183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DNA</a:t>
            </a:r>
            <a:r>
              <a:rPr kumimoji="1" lang="ja-JP" altLang="en-US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の一部分の</a:t>
            </a:r>
            <a:endParaRPr kumimoji="1" lang="en-US" altLang="ja-JP" dirty="0">
              <a:latin typeface="UD Digi Kyokasho NK-B" panose="020B0400000000000000" pitchFamily="18" charset="-128"/>
              <a:ea typeface="UD Digi Kyokasho NK-B" panose="020B0400000000000000" pitchFamily="18" charset="-128"/>
            </a:endParaRPr>
          </a:p>
          <a:p>
            <a:pPr algn="ctr"/>
            <a:r>
              <a:rPr kumimoji="1" lang="ja-JP" altLang="en-US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ゲノム情報を持つ</a:t>
            </a:r>
            <a:r>
              <a:rPr kumimoji="1" lang="en-US" altLang="ja-JP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RNA</a:t>
            </a:r>
            <a:endParaRPr kumimoji="1" lang="ja-JP" altLang="en-US" dirty="0">
              <a:latin typeface="UD Digi Kyokasho NK-B" panose="020B0400000000000000" pitchFamily="18" charset="-128"/>
              <a:ea typeface="UD Digi Kyokasho NK-B" panose="020B0400000000000000" pitchFamily="18" charset="-128"/>
            </a:endParaRPr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F5098BCC-65ED-4447-8F40-7E38B9679C43}"/>
              </a:ext>
            </a:extLst>
          </p:cNvPr>
          <p:cNvGrpSpPr/>
          <p:nvPr/>
        </p:nvGrpSpPr>
        <p:grpSpPr>
          <a:xfrm rot="16200000">
            <a:off x="7277405" y="3037682"/>
            <a:ext cx="6129870" cy="1373391"/>
            <a:chOff x="1411451" y="3162298"/>
            <a:chExt cx="7130721" cy="1637298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D04EA9DA-EA88-4DC4-9FBE-2B5C2CFE3E56}"/>
                </a:ext>
              </a:extLst>
            </p:cNvPr>
            <p:cNvGrpSpPr/>
            <p:nvPr/>
          </p:nvGrpSpPr>
          <p:grpSpPr>
            <a:xfrm rot="10800000">
              <a:off x="1411451" y="3162298"/>
              <a:ext cx="3484397" cy="1637297"/>
              <a:chOff x="1238250" y="2505075"/>
              <a:chExt cx="4048127" cy="1970672"/>
            </a:xfr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grpSpPr>
          <p:sp>
            <p:nvSpPr>
              <p:cNvPr id="134" name="正方形/長方形 3">
                <a:extLst>
                  <a:ext uri="{FF2B5EF4-FFF2-40B4-BE49-F238E27FC236}">
                    <a16:creationId xmlns:a16="http://schemas.microsoft.com/office/drawing/2014/main" id="{F884B481-8EE6-49D2-B06A-9F13667195F1}"/>
                  </a:ext>
                </a:extLst>
              </p:cNvPr>
              <p:cNvSpPr/>
              <p:nvPr/>
            </p:nvSpPr>
            <p:spPr>
              <a:xfrm>
                <a:off x="1238250" y="2505075"/>
                <a:ext cx="1997242" cy="1970671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正方形/長方形 3">
                <a:extLst>
                  <a:ext uri="{FF2B5EF4-FFF2-40B4-BE49-F238E27FC236}">
                    <a16:creationId xmlns:a16="http://schemas.microsoft.com/office/drawing/2014/main" id="{A7B61E04-1F1F-4844-952F-F4E96F3256B6}"/>
                  </a:ext>
                </a:extLst>
              </p:cNvPr>
              <p:cNvSpPr/>
              <p:nvPr/>
            </p:nvSpPr>
            <p:spPr>
              <a:xfrm flipH="1">
                <a:off x="3149767" y="2505075"/>
                <a:ext cx="2136610" cy="1970672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50A06874-8BB2-4F59-A9D8-B832077E36A5}"/>
                </a:ext>
              </a:extLst>
            </p:cNvPr>
            <p:cNvGrpSpPr/>
            <p:nvPr/>
          </p:nvGrpSpPr>
          <p:grpSpPr>
            <a:xfrm>
              <a:off x="1524000" y="3162299"/>
              <a:ext cx="3533775" cy="1637297"/>
              <a:chOff x="1238250" y="2505075"/>
              <a:chExt cx="4048127" cy="1970672"/>
            </a:xfrm>
          </p:grpSpPr>
          <p:sp>
            <p:nvSpPr>
              <p:cNvPr id="132" name="正方形/長方形 3">
                <a:extLst>
                  <a:ext uri="{FF2B5EF4-FFF2-40B4-BE49-F238E27FC236}">
                    <a16:creationId xmlns:a16="http://schemas.microsoft.com/office/drawing/2014/main" id="{C29B8EE7-D08E-4B5D-989D-893FF3FDC5BB}"/>
                  </a:ext>
                </a:extLst>
              </p:cNvPr>
              <p:cNvSpPr/>
              <p:nvPr/>
            </p:nvSpPr>
            <p:spPr>
              <a:xfrm>
                <a:off x="1238250" y="2505075"/>
                <a:ext cx="1997242" cy="1970671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正方形/長方形 3">
                <a:extLst>
                  <a:ext uri="{FF2B5EF4-FFF2-40B4-BE49-F238E27FC236}">
                    <a16:creationId xmlns:a16="http://schemas.microsoft.com/office/drawing/2014/main" id="{5D87D7CF-968A-4C77-937E-BCD102F84D8B}"/>
                  </a:ext>
                </a:extLst>
              </p:cNvPr>
              <p:cNvSpPr/>
              <p:nvPr/>
            </p:nvSpPr>
            <p:spPr>
              <a:xfrm flipH="1">
                <a:off x="3149767" y="2505075"/>
                <a:ext cx="2136610" cy="1970672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3762CA2C-8A61-4933-BD24-77C02DD25C1C}"/>
                </a:ext>
              </a:extLst>
            </p:cNvPr>
            <p:cNvGrpSpPr/>
            <p:nvPr/>
          </p:nvGrpSpPr>
          <p:grpSpPr>
            <a:xfrm rot="10800000">
              <a:off x="4895848" y="3162298"/>
              <a:ext cx="3484397" cy="1637297"/>
              <a:chOff x="1238250" y="2505075"/>
              <a:chExt cx="4048127" cy="1970672"/>
            </a:xfr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grpSpPr>
          <p:sp>
            <p:nvSpPr>
              <p:cNvPr id="130" name="正方形/長方形 3">
                <a:extLst>
                  <a:ext uri="{FF2B5EF4-FFF2-40B4-BE49-F238E27FC236}">
                    <a16:creationId xmlns:a16="http://schemas.microsoft.com/office/drawing/2014/main" id="{1B0A9406-7762-4694-BAD7-6C9A86BB02A8}"/>
                  </a:ext>
                </a:extLst>
              </p:cNvPr>
              <p:cNvSpPr/>
              <p:nvPr/>
            </p:nvSpPr>
            <p:spPr>
              <a:xfrm>
                <a:off x="1238250" y="2505075"/>
                <a:ext cx="1997242" cy="1970671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正方形/長方形 3">
                <a:extLst>
                  <a:ext uri="{FF2B5EF4-FFF2-40B4-BE49-F238E27FC236}">
                    <a16:creationId xmlns:a16="http://schemas.microsoft.com/office/drawing/2014/main" id="{705D7848-4E23-4963-A032-DC1A8104863F}"/>
                  </a:ext>
                </a:extLst>
              </p:cNvPr>
              <p:cNvSpPr/>
              <p:nvPr/>
            </p:nvSpPr>
            <p:spPr>
              <a:xfrm flipH="1">
                <a:off x="3149767" y="2505075"/>
                <a:ext cx="2136610" cy="1970672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60EC451B-1D08-44AB-BC7B-1247ABD5FDA4}"/>
                </a:ext>
              </a:extLst>
            </p:cNvPr>
            <p:cNvGrpSpPr/>
            <p:nvPr/>
          </p:nvGrpSpPr>
          <p:grpSpPr>
            <a:xfrm>
              <a:off x="5008397" y="3162299"/>
              <a:ext cx="3533775" cy="1637297"/>
              <a:chOff x="1238250" y="2505075"/>
              <a:chExt cx="4048127" cy="1970672"/>
            </a:xfrm>
          </p:grpSpPr>
          <p:sp>
            <p:nvSpPr>
              <p:cNvPr id="128" name="正方形/長方形 3">
                <a:extLst>
                  <a:ext uri="{FF2B5EF4-FFF2-40B4-BE49-F238E27FC236}">
                    <a16:creationId xmlns:a16="http://schemas.microsoft.com/office/drawing/2014/main" id="{5B47A134-2C52-4E6B-95A3-AAAB613DC540}"/>
                  </a:ext>
                </a:extLst>
              </p:cNvPr>
              <p:cNvSpPr/>
              <p:nvPr/>
            </p:nvSpPr>
            <p:spPr>
              <a:xfrm>
                <a:off x="1238250" y="2505075"/>
                <a:ext cx="1997242" cy="1970671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正方形/長方形 3">
                <a:extLst>
                  <a:ext uri="{FF2B5EF4-FFF2-40B4-BE49-F238E27FC236}">
                    <a16:creationId xmlns:a16="http://schemas.microsoft.com/office/drawing/2014/main" id="{4EA65844-28A7-4E6D-8749-00A85F04AFFF}"/>
                  </a:ext>
                </a:extLst>
              </p:cNvPr>
              <p:cNvSpPr/>
              <p:nvPr/>
            </p:nvSpPr>
            <p:spPr>
              <a:xfrm flipH="1">
                <a:off x="3149767" y="2505075"/>
                <a:ext cx="2136610" cy="1970672"/>
              </a:xfrm>
              <a:custGeom>
                <a:avLst/>
                <a:gdLst>
                  <a:gd name="connsiteX0" fmla="*/ 0 w 336884"/>
                  <a:gd name="connsiteY0" fmla="*/ 0 h 3104147"/>
                  <a:gd name="connsiteX1" fmla="*/ 336884 w 336884"/>
                  <a:gd name="connsiteY1" fmla="*/ 0 h 3104147"/>
                  <a:gd name="connsiteX2" fmla="*/ 336884 w 336884"/>
                  <a:gd name="connsiteY2" fmla="*/ 3104147 h 3104147"/>
                  <a:gd name="connsiteX3" fmla="*/ 0 w 336884"/>
                  <a:gd name="connsiteY3" fmla="*/ 3104147 h 3104147"/>
                  <a:gd name="connsiteX4" fmla="*/ 0 w 336884"/>
                  <a:gd name="connsiteY4" fmla="*/ 0 h 3104147"/>
                  <a:gd name="connsiteX0" fmla="*/ 721895 w 1058779"/>
                  <a:gd name="connsiteY0" fmla="*/ 0 h 3104147"/>
                  <a:gd name="connsiteX1" fmla="*/ 0 w 1058779"/>
                  <a:gd name="connsiteY1" fmla="*/ 160421 h 3104147"/>
                  <a:gd name="connsiteX2" fmla="*/ 1058779 w 1058779"/>
                  <a:gd name="connsiteY2" fmla="*/ 3104147 h 3104147"/>
                  <a:gd name="connsiteX3" fmla="*/ 721895 w 1058779"/>
                  <a:gd name="connsiteY3" fmla="*/ 3104147 h 3104147"/>
                  <a:gd name="connsiteX4" fmla="*/ 721895 w 1058779"/>
                  <a:gd name="connsiteY4" fmla="*/ 0 h 3104147"/>
                  <a:gd name="connsiteX0" fmla="*/ 0 w 393032"/>
                  <a:gd name="connsiteY0" fmla="*/ 0 h 3104147"/>
                  <a:gd name="connsiteX1" fmla="*/ 393032 w 393032"/>
                  <a:gd name="connsiteY1" fmla="*/ 40105 h 3104147"/>
                  <a:gd name="connsiteX2" fmla="*/ 336884 w 393032"/>
                  <a:gd name="connsiteY2" fmla="*/ 3104147 h 3104147"/>
                  <a:gd name="connsiteX3" fmla="*/ 0 w 393032"/>
                  <a:gd name="connsiteY3" fmla="*/ 3104147 h 3104147"/>
                  <a:gd name="connsiteX4" fmla="*/ 0 w 393032"/>
                  <a:gd name="connsiteY4" fmla="*/ 0 h 3104147"/>
                  <a:gd name="connsiteX0" fmla="*/ 0 w 2189748"/>
                  <a:gd name="connsiteY0" fmla="*/ 441158 h 3064042"/>
                  <a:gd name="connsiteX1" fmla="*/ 2189748 w 2189748"/>
                  <a:gd name="connsiteY1" fmla="*/ 0 h 3064042"/>
                  <a:gd name="connsiteX2" fmla="*/ 2133600 w 2189748"/>
                  <a:gd name="connsiteY2" fmla="*/ 3064042 h 3064042"/>
                  <a:gd name="connsiteX3" fmla="*/ 1796716 w 2189748"/>
                  <a:gd name="connsiteY3" fmla="*/ 3064042 h 3064042"/>
                  <a:gd name="connsiteX4" fmla="*/ 0 w 2189748"/>
                  <a:gd name="connsiteY4" fmla="*/ 441158 h 3064042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385011 w 2133600"/>
                  <a:gd name="connsiteY1" fmla="*/ 0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622884"/>
                  <a:gd name="connsiteX1" fmla="*/ 529390 w 2133600"/>
                  <a:gd name="connsiteY1" fmla="*/ 88232 h 2622884"/>
                  <a:gd name="connsiteX2" fmla="*/ 2133600 w 2133600"/>
                  <a:gd name="connsiteY2" fmla="*/ 2622884 h 2622884"/>
                  <a:gd name="connsiteX3" fmla="*/ 1796716 w 2133600"/>
                  <a:gd name="connsiteY3" fmla="*/ 2622884 h 2622884"/>
                  <a:gd name="connsiteX4" fmla="*/ 0 w 2133600"/>
                  <a:gd name="connsiteY4" fmla="*/ 0 h 2622884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529390 w 2133600"/>
                  <a:gd name="connsiteY1" fmla="*/ 8021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33600"/>
                  <a:gd name="connsiteY0" fmla="*/ 0 h 2542673"/>
                  <a:gd name="connsiteX1" fmla="*/ 417095 w 2133600"/>
                  <a:gd name="connsiteY1" fmla="*/ 40105 h 2542673"/>
                  <a:gd name="connsiteX2" fmla="*/ 2133600 w 2133600"/>
                  <a:gd name="connsiteY2" fmla="*/ 2542673 h 2542673"/>
                  <a:gd name="connsiteX3" fmla="*/ 1796716 w 2133600"/>
                  <a:gd name="connsiteY3" fmla="*/ 2542673 h 2542673"/>
                  <a:gd name="connsiteX4" fmla="*/ 0 w 2133600"/>
                  <a:gd name="connsiteY4" fmla="*/ 0 h 2542673"/>
                  <a:gd name="connsiteX0" fmla="*/ 0 w 2125578"/>
                  <a:gd name="connsiteY0" fmla="*/ 0 h 2510589"/>
                  <a:gd name="connsiteX1" fmla="*/ 409073 w 2125578"/>
                  <a:gd name="connsiteY1" fmla="*/ 8021 h 2510589"/>
                  <a:gd name="connsiteX2" fmla="*/ 2125578 w 2125578"/>
                  <a:gd name="connsiteY2" fmla="*/ 2510589 h 2510589"/>
                  <a:gd name="connsiteX3" fmla="*/ 1788694 w 2125578"/>
                  <a:gd name="connsiteY3" fmla="*/ 2510589 h 2510589"/>
                  <a:gd name="connsiteX4" fmla="*/ 0 w 2125578"/>
                  <a:gd name="connsiteY4" fmla="*/ 0 h 2510589"/>
                  <a:gd name="connsiteX0" fmla="*/ 0 w 2117557"/>
                  <a:gd name="connsiteY0" fmla="*/ 0 h 2510589"/>
                  <a:gd name="connsiteX1" fmla="*/ 401052 w 2117557"/>
                  <a:gd name="connsiteY1" fmla="*/ 8021 h 2510589"/>
                  <a:gd name="connsiteX2" fmla="*/ 2117557 w 2117557"/>
                  <a:gd name="connsiteY2" fmla="*/ 2510589 h 2510589"/>
                  <a:gd name="connsiteX3" fmla="*/ 1780673 w 2117557"/>
                  <a:gd name="connsiteY3" fmla="*/ 2510589 h 2510589"/>
                  <a:gd name="connsiteX4" fmla="*/ 0 w 2117557"/>
                  <a:gd name="connsiteY4" fmla="*/ 0 h 2510589"/>
                  <a:gd name="connsiteX0" fmla="*/ 0 w 2117557"/>
                  <a:gd name="connsiteY0" fmla="*/ 16042 h 2502568"/>
                  <a:gd name="connsiteX1" fmla="*/ 401052 w 2117557"/>
                  <a:gd name="connsiteY1" fmla="*/ 0 h 2502568"/>
                  <a:gd name="connsiteX2" fmla="*/ 2117557 w 2117557"/>
                  <a:gd name="connsiteY2" fmla="*/ 2502568 h 2502568"/>
                  <a:gd name="connsiteX3" fmla="*/ 1780673 w 2117557"/>
                  <a:gd name="connsiteY3" fmla="*/ 2502568 h 2502568"/>
                  <a:gd name="connsiteX4" fmla="*/ 0 w 2117557"/>
                  <a:gd name="connsiteY4" fmla="*/ 16042 h 2502568"/>
                  <a:gd name="connsiteX0" fmla="*/ 0 w 2109536"/>
                  <a:gd name="connsiteY0" fmla="*/ 0 h 2510589"/>
                  <a:gd name="connsiteX1" fmla="*/ 393031 w 2109536"/>
                  <a:gd name="connsiteY1" fmla="*/ 8021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0 h 2510589"/>
                  <a:gd name="connsiteX0" fmla="*/ 0 w 2109536"/>
                  <a:gd name="connsiteY0" fmla="*/ 0 h 2502568"/>
                  <a:gd name="connsiteX1" fmla="*/ 393031 w 2109536"/>
                  <a:gd name="connsiteY1" fmla="*/ 0 h 2502568"/>
                  <a:gd name="connsiteX2" fmla="*/ 2109536 w 2109536"/>
                  <a:gd name="connsiteY2" fmla="*/ 2502568 h 2502568"/>
                  <a:gd name="connsiteX3" fmla="*/ 1772652 w 2109536"/>
                  <a:gd name="connsiteY3" fmla="*/ 2502568 h 2502568"/>
                  <a:gd name="connsiteX4" fmla="*/ 0 w 2109536"/>
                  <a:gd name="connsiteY4" fmla="*/ 0 h 2502568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772652 w 2109536"/>
                  <a:gd name="connsiteY3" fmla="*/ 2510589 h 2510589"/>
                  <a:gd name="connsiteX4" fmla="*/ 0 w 2109536"/>
                  <a:gd name="connsiteY4" fmla="*/ 8021 h 2510589"/>
                  <a:gd name="connsiteX0" fmla="*/ 0 w 2109536"/>
                  <a:gd name="connsiteY0" fmla="*/ 8021 h 2510589"/>
                  <a:gd name="connsiteX1" fmla="*/ 441158 w 2109536"/>
                  <a:gd name="connsiteY1" fmla="*/ 0 h 2510589"/>
                  <a:gd name="connsiteX2" fmla="*/ 2109536 w 2109536"/>
                  <a:gd name="connsiteY2" fmla="*/ 2510589 h 2510589"/>
                  <a:gd name="connsiteX3" fmla="*/ 1820779 w 2109536"/>
                  <a:gd name="connsiteY3" fmla="*/ 2510589 h 2510589"/>
                  <a:gd name="connsiteX4" fmla="*/ 0 w 2109536"/>
                  <a:gd name="connsiteY4" fmla="*/ 8021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708485 w 1997242"/>
                  <a:gd name="connsiteY3" fmla="*/ 2510589 h 2510589"/>
                  <a:gd name="connsiteX4" fmla="*/ 0 w 1997242"/>
                  <a:gd name="connsiteY4" fmla="*/ 0 h 2510589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588170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26631"/>
                  <a:gd name="connsiteX1" fmla="*/ 328864 w 1997242"/>
                  <a:gd name="connsiteY1" fmla="*/ 0 h 2526631"/>
                  <a:gd name="connsiteX2" fmla="*/ 1997242 w 1997242"/>
                  <a:gd name="connsiteY2" fmla="*/ 2510589 h 2526631"/>
                  <a:gd name="connsiteX3" fmla="*/ 1676402 w 1997242"/>
                  <a:gd name="connsiteY3" fmla="*/ 2526631 h 2526631"/>
                  <a:gd name="connsiteX4" fmla="*/ 0 w 1997242"/>
                  <a:gd name="connsiteY4" fmla="*/ 0 h 2526631"/>
                  <a:gd name="connsiteX0" fmla="*/ 0 w 1997242"/>
                  <a:gd name="connsiteY0" fmla="*/ 0 h 2510589"/>
                  <a:gd name="connsiteX1" fmla="*/ 328864 w 1997242"/>
                  <a:gd name="connsiteY1" fmla="*/ 0 h 2510589"/>
                  <a:gd name="connsiteX2" fmla="*/ 1997242 w 1997242"/>
                  <a:gd name="connsiteY2" fmla="*/ 2510589 h 2510589"/>
                  <a:gd name="connsiteX3" fmla="*/ 1668381 w 1997242"/>
                  <a:gd name="connsiteY3" fmla="*/ 2490277 h 2510589"/>
                  <a:gd name="connsiteX4" fmla="*/ 0 w 1997242"/>
                  <a:gd name="connsiteY4" fmla="*/ 0 h 2510589"/>
                  <a:gd name="connsiteX0" fmla="*/ 0 w 1997242"/>
                  <a:gd name="connsiteY0" fmla="*/ 0 h 2517543"/>
                  <a:gd name="connsiteX1" fmla="*/ 328864 w 1997242"/>
                  <a:gd name="connsiteY1" fmla="*/ 0 h 2517543"/>
                  <a:gd name="connsiteX2" fmla="*/ 1997242 w 1997242"/>
                  <a:gd name="connsiteY2" fmla="*/ 2510589 h 2517543"/>
                  <a:gd name="connsiteX3" fmla="*/ 1668381 w 1997242"/>
                  <a:gd name="connsiteY3" fmla="*/ 2517543 h 2517543"/>
                  <a:gd name="connsiteX4" fmla="*/ 0 w 1997242"/>
                  <a:gd name="connsiteY4" fmla="*/ 0 h 2517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242" h="2517543">
                    <a:moveTo>
                      <a:pt x="0" y="0"/>
                    </a:moveTo>
                    <a:lnTo>
                      <a:pt x="328864" y="0"/>
                    </a:lnTo>
                    <a:cubicBezTo>
                      <a:pt x="1007980" y="256675"/>
                      <a:pt x="989263" y="1820778"/>
                      <a:pt x="1997242" y="2510589"/>
                    </a:cubicBezTo>
                    <a:cubicBezTo>
                      <a:pt x="1764631" y="2502568"/>
                      <a:pt x="1780676" y="2517543"/>
                      <a:pt x="1668381" y="2517543"/>
                    </a:cubicBezTo>
                    <a:cubicBezTo>
                      <a:pt x="1005308" y="2188679"/>
                      <a:pt x="743284" y="280738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2BC6B057-ED67-452E-86AD-66713B397C57}"/>
                </a:ext>
              </a:extLst>
            </p:cNvPr>
            <p:cNvGrpSpPr/>
            <p:nvPr/>
          </p:nvGrpSpPr>
          <p:grpSpPr>
            <a:xfrm>
              <a:off x="2713751" y="3429000"/>
              <a:ext cx="110969" cy="1113921"/>
              <a:chOff x="4095749" y="852489"/>
              <a:chExt cx="161925" cy="1619248"/>
            </a:xfrm>
          </p:grpSpPr>
          <p:sp>
            <p:nvSpPr>
              <p:cNvPr id="126" name="角丸四角形 16">
                <a:extLst>
                  <a:ext uri="{FF2B5EF4-FFF2-40B4-BE49-F238E27FC236}">
                    <a16:creationId xmlns:a16="http://schemas.microsoft.com/office/drawing/2014/main" id="{C5867B29-737E-464C-8C5E-023185B9454E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角丸四角形 16">
                <a:extLst>
                  <a:ext uri="{FF2B5EF4-FFF2-40B4-BE49-F238E27FC236}">
                    <a16:creationId xmlns:a16="http://schemas.microsoft.com/office/drawing/2014/main" id="{9B366C71-F75A-415E-B4B2-BD3AACB7253A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C1220E2B-F4BA-4B6A-AD98-2C3C98E377BB}"/>
                </a:ext>
              </a:extLst>
            </p:cNvPr>
            <p:cNvGrpSpPr/>
            <p:nvPr/>
          </p:nvGrpSpPr>
          <p:grpSpPr>
            <a:xfrm>
              <a:off x="3014808" y="3276598"/>
              <a:ext cx="124732" cy="1408695"/>
              <a:chOff x="4733922" y="852487"/>
              <a:chExt cx="161925" cy="1619249"/>
            </a:xfrm>
          </p:grpSpPr>
          <p:sp>
            <p:nvSpPr>
              <p:cNvPr id="124" name="角丸四角形 16">
                <a:extLst>
                  <a:ext uri="{FF2B5EF4-FFF2-40B4-BE49-F238E27FC236}">
                    <a16:creationId xmlns:a16="http://schemas.microsoft.com/office/drawing/2014/main" id="{51FCCED6-5928-4F61-8E06-9CC3A830D1ED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角丸四角形 16">
                <a:extLst>
                  <a:ext uri="{FF2B5EF4-FFF2-40B4-BE49-F238E27FC236}">
                    <a16:creationId xmlns:a16="http://schemas.microsoft.com/office/drawing/2014/main" id="{5978F98B-9673-4700-91AC-BE28C8D4B219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F7543C03-066B-489B-8D62-A66D04CD2171}"/>
                </a:ext>
              </a:extLst>
            </p:cNvPr>
            <p:cNvGrpSpPr/>
            <p:nvPr/>
          </p:nvGrpSpPr>
          <p:grpSpPr>
            <a:xfrm>
              <a:off x="3374699" y="3343276"/>
              <a:ext cx="116856" cy="1342018"/>
              <a:chOff x="4095749" y="852489"/>
              <a:chExt cx="161925" cy="1619248"/>
            </a:xfrm>
          </p:grpSpPr>
          <p:sp>
            <p:nvSpPr>
              <p:cNvPr id="122" name="角丸四角形 16">
                <a:extLst>
                  <a:ext uri="{FF2B5EF4-FFF2-40B4-BE49-F238E27FC236}">
                    <a16:creationId xmlns:a16="http://schemas.microsoft.com/office/drawing/2014/main" id="{10E48DE3-47C3-4317-92BC-77BB75204626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角丸四角形 16">
                <a:extLst>
                  <a:ext uri="{FF2B5EF4-FFF2-40B4-BE49-F238E27FC236}">
                    <a16:creationId xmlns:a16="http://schemas.microsoft.com/office/drawing/2014/main" id="{33051CD7-B92D-4053-8462-4E5A306CF918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AF0DFB44-2AA2-411D-9CD1-82DCFAA901E3}"/>
                </a:ext>
              </a:extLst>
            </p:cNvPr>
            <p:cNvGrpSpPr/>
            <p:nvPr/>
          </p:nvGrpSpPr>
          <p:grpSpPr>
            <a:xfrm>
              <a:off x="3750496" y="3605213"/>
              <a:ext cx="88856" cy="818143"/>
              <a:chOff x="4733922" y="852487"/>
              <a:chExt cx="161925" cy="1619249"/>
            </a:xfrm>
          </p:grpSpPr>
          <p:sp>
            <p:nvSpPr>
              <p:cNvPr id="120" name="角丸四角形 16">
                <a:extLst>
                  <a:ext uri="{FF2B5EF4-FFF2-40B4-BE49-F238E27FC236}">
                    <a16:creationId xmlns:a16="http://schemas.microsoft.com/office/drawing/2014/main" id="{070FA074-BBCB-4933-92A3-05848D2DB368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角丸四角形 16">
                <a:extLst>
                  <a:ext uri="{FF2B5EF4-FFF2-40B4-BE49-F238E27FC236}">
                    <a16:creationId xmlns:a16="http://schemas.microsoft.com/office/drawing/2014/main" id="{3E0A371E-888D-4148-BA64-A1726195D3E9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" name="グループ化 95">
              <a:extLst>
                <a:ext uri="{FF2B5EF4-FFF2-40B4-BE49-F238E27FC236}">
                  <a16:creationId xmlns:a16="http://schemas.microsoft.com/office/drawing/2014/main" id="{6A4943E8-F645-4528-926C-A32A7A174DEF}"/>
                </a:ext>
              </a:extLst>
            </p:cNvPr>
            <p:cNvGrpSpPr/>
            <p:nvPr/>
          </p:nvGrpSpPr>
          <p:grpSpPr>
            <a:xfrm>
              <a:off x="4464969" y="3429000"/>
              <a:ext cx="110969" cy="1113921"/>
              <a:chOff x="4095749" y="852489"/>
              <a:chExt cx="161925" cy="1619248"/>
            </a:xfrm>
          </p:grpSpPr>
          <p:sp>
            <p:nvSpPr>
              <p:cNvPr id="118" name="角丸四角形 16">
                <a:extLst>
                  <a:ext uri="{FF2B5EF4-FFF2-40B4-BE49-F238E27FC236}">
                    <a16:creationId xmlns:a16="http://schemas.microsoft.com/office/drawing/2014/main" id="{6E6E372C-476E-4744-BC68-2EEDC0D799E4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角丸四角形 16">
                <a:extLst>
                  <a:ext uri="{FF2B5EF4-FFF2-40B4-BE49-F238E27FC236}">
                    <a16:creationId xmlns:a16="http://schemas.microsoft.com/office/drawing/2014/main" id="{3E7441B1-F4A9-4207-AF44-3EDE8C29DFEF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B291F395-8F2E-43D8-BC39-0A3475EA71F4}"/>
                </a:ext>
              </a:extLst>
            </p:cNvPr>
            <p:cNvGrpSpPr/>
            <p:nvPr/>
          </p:nvGrpSpPr>
          <p:grpSpPr>
            <a:xfrm>
              <a:off x="4766026" y="3276598"/>
              <a:ext cx="124732" cy="1408695"/>
              <a:chOff x="4733922" y="852487"/>
              <a:chExt cx="161925" cy="1619249"/>
            </a:xfrm>
          </p:grpSpPr>
          <p:sp>
            <p:nvSpPr>
              <p:cNvPr id="116" name="角丸四角形 16">
                <a:extLst>
                  <a:ext uri="{FF2B5EF4-FFF2-40B4-BE49-F238E27FC236}">
                    <a16:creationId xmlns:a16="http://schemas.microsoft.com/office/drawing/2014/main" id="{E4097008-FD2E-4139-96CD-A6528C10192D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角丸四角形 16">
                <a:extLst>
                  <a:ext uri="{FF2B5EF4-FFF2-40B4-BE49-F238E27FC236}">
                    <a16:creationId xmlns:a16="http://schemas.microsoft.com/office/drawing/2014/main" id="{09990B47-21D9-4B19-8810-A6F578093D5A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B4906DA6-5AD0-4DC4-B390-2BF0C2109E25}"/>
                </a:ext>
              </a:extLst>
            </p:cNvPr>
            <p:cNvGrpSpPr/>
            <p:nvPr/>
          </p:nvGrpSpPr>
          <p:grpSpPr>
            <a:xfrm>
              <a:off x="5125917" y="3343276"/>
              <a:ext cx="116856" cy="1342018"/>
              <a:chOff x="4095749" y="852489"/>
              <a:chExt cx="161925" cy="1619248"/>
            </a:xfrm>
          </p:grpSpPr>
          <p:sp>
            <p:nvSpPr>
              <p:cNvPr id="114" name="角丸四角形 16">
                <a:extLst>
                  <a:ext uri="{FF2B5EF4-FFF2-40B4-BE49-F238E27FC236}">
                    <a16:creationId xmlns:a16="http://schemas.microsoft.com/office/drawing/2014/main" id="{CBF1BFD2-ED0A-43C9-A5E2-63E428E9DD6B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角丸四角形 16">
                <a:extLst>
                  <a:ext uri="{FF2B5EF4-FFF2-40B4-BE49-F238E27FC236}">
                    <a16:creationId xmlns:a16="http://schemas.microsoft.com/office/drawing/2014/main" id="{A2D413F6-05F8-4C95-9303-946677BF7722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7DEE3B02-E929-4C86-99AC-DF224170D8AE}"/>
                </a:ext>
              </a:extLst>
            </p:cNvPr>
            <p:cNvGrpSpPr/>
            <p:nvPr/>
          </p:nvGrpSpPr>
          <p:grpSpPr>
            <a:xfrm>
              <a:off x="5501714" y="3605213"/>
              <a:ext cx="88856" cy="818143"/>
              <a:chOff x="4733922" y="852487"/>
              <a:chExt cx="161925" cy="1619249"/>
            </a:xfrm>
          </p:grpSpPr>
          <p:sp>
            <p:nvSpPr>
              <p:cNvPr id="112" name="角丸四角形 16">
                <a:extLst>
                  <a:ext uri="{FF2B5EF4-FFF2-40B4-BE49-F238E27FC236}">
                    <a16:creationId xmlns:a16="http://schemas.microsoft.com/office/drawing/2014/main" id="{E5A11A72-22E3-448A-97EF-36D8C98B719C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角丸四角形 16">
                <a:extLst>
                  <a:ext uri="{FF2B5EF4-FFF2-40B4-BE49-F238E27FC236}">
                    <a16:creationId xmlns:a16="http://schemas.microsoft.com/office/drawing/2014/main" id="{604D1A20-C185-4BD0-8E9B-2AE496C90A00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1D185A95-2A29-4FF7-BFAF-33B974EACDC8}"/>
                </a:ext>
              </a:extLst>
            </p:cNvPr>
            <p:cNvGrpSpPr/>
            <p:nvPr/>
          </p:nvGrpSpPr>
          <p:grpSpPr>
            <a:xfrm>
              <a:off x="6180595" y="3429000"/>
              <a:ext cx="110969" cy="1113921"/>
              <a:chOff x="4095749" y="852489"/>
              <a:chExt cx="161925" cy="1619248"/>
            </a:xfrm>
          </p:grpSpPr>
          <p:sp>
            <p:nvSpPr>
              <p:cNvPr id="110" name="角丸四角形 16">
                <a:extLst>
                  <a:ext uri="{FF2B5EF4-FFF2-40B4-BE49-F238E27FC236}">
                    <a16:creationId xmlns:a16="http://schemas.microsoft.com/office/drawing/2014/main" id="{D63FBADF-A92C-4A05-98FB-E24996537118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角丸四角形 16">
                <a:extLst>
                  <a:ext uri="{FF2B5EF4-FFF2-40B4-BE49-F238E27FC236}">
                    <a16:creationId xmlns:a16="http://schemas.microsoft.com/office/drawing/2014/main" id="{F1506C7C-4A3E-4C04-A2C1-BB2CA2CF2527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3F2AB99B-53C2-4A16-8999-CFB65DE331A6}"/>
                </a:ext>
              </a:extLst>
            </p:cNvPr>
            <p:cNvGrpSpPr/>
            <p:nvPr/>
          </p:nvGrpSpPr>
          <p:grpSpPr>
            <a:xfrm>
              <a:off x="6481652" y="3276598"/>
              <a:ext cx="124732" cy="1408695"/>
              <a:chOff x="4733922" y="852487"/>
              <a:chExt cx="161925" cy="1619249"/>
            </a:xfrm>
          </p:grpSpPr>
          <p:sp>
            <p:nvSpPr>
              <p:cNvPr id="108" name="角丸四角形 16">
                <a:extLst>
                  <a:ext uri="{FF2B5EF4-FFF2-40B4-BE49-F238E27FC236}">
                    <a16:creationId xmlns:a16="http://schemas.microsoft.com/office/drawing/2014/main" id="{0EDF2CD8-14DF-4395-9516-10E1DDBA0DD4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角丸四角形 16">
                <a:extLst>
                  <a:ext uri="{FF2B5EF4-FFF2-40B4-BE49-F238E27FC236}">
                    <a16:creationId xmlns:a16="http://schemas.microsoft.com/office/drawing/2014/main" id="{6195A77E-6CAF-47BE-A783-E4261D51D9D9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C9BF4705-09C0-429F-B693-6845D9DE0490}"/>
                </a:ext>
              </a:extLst>
            </p:cNvPr>
            <p:cNvGrpSpPr/>
            <p:nvPr/>
          </p:nvGrpSpPr>
          <p:grpSpPr>
            <a:xfrm>
              <a:off x="6841543" y="3343276"/>
              <a:ext cx="116856" cy="1342018"/>
              <a:chOff x="4095749" y="852489"/>
              <a:chExt cx="161925" cy="1619248"/>
            </a:xfrm>
          </p:grpSpPr>
          <p:sp>
            <p:nvSpPr>
              <p:cNvPr id="106" name="角丸四角形 16">
                <a:extLst>
                  <a:ext uri="{FF2B5EF4-FFF2-40B4-BE49-F238E27FC236}">
                    <a16:creationId xmlns:a16="http://schemas.microsoft.com/office/drawing/2014/main" id="{32A0FA98-6E9A-4467-8E43-6F4F1AEBCA6C}"/>
                  </a:ext>
                </a:extLst>
              </p:cNvPr>
              <p:cNvSpPr/>
              <p:nvPr/>
            </p:nvSpPr>
            <p:spPr>
              <a:xfrm>
                <a:off x="4095749" y="852489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角丸四角形 16">
                <a:extLst>
                  <a:ext uri="{FF2B5EF4-FFF2-40B4-BE49-F238E27FC236}">
                    <a16:creationId xmlns:a16="http://schemas.microsoft.com/office/drawing/2014/main" id="{E4B6EEEE-DD86-4C22-A572-4235372696CE}"/>
                  </a:ext>
                </a:extLst>
              </p:cNvPr>
              <p:cNvSpPr/>
              <p:nvPr/>
            </p:nvSpPr>
            <p:spPr>
              <a:xfrm>
                <a:off x="4095749" y="1662113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9A892627-5D5E-475B-8998-83FA89D70363}"/>
                </a:ext>
              </a:extLst>
            </p:cNvPr>
            <p:cNvGrpSpPr/>
            <p:nvPr/>
          </p:nvGrpSpPr>
          <p:grpSpPr>
            <a:xfrm>
              <a:off x="7217340" y="3605213"/>
              <a:ext cx="88856" cy="818143"/>
              <a:chOff x="4733922" y="852487"/>
              <a:chExt cx="161925" cy="1619249"/>
            </a:xfrm>
          </p:grpSpPr>
          <p:sp>
            <p:nvSpPr>
              <p:cNvPr id="104" name="角丸四角形 16">
                <a:extLst>
                  <a:ext uri="{FF2B5EF4-FFF2-40B4-BE49-F238E27FC236}">
                    <a16:creationId xmlns:a16="http://schemas.microsoft.com/office/drawing/2014/main" id="{09B44235-0824-4A7C-9F13-CFAABAA9495A}"/>
                  </a:ext>
                </a:extLst>
              </p:cNvPr>
              <p:cNvSpPr/>
              <p:nvPr/>
            </p:nvSpPr>
            <p:spPr>
              <a:xfrm>
                <a:off x="4733922" y="852487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角丸四角形 16">
                <a:extLst>
                  <a:ext uri="{FF2B5EF4-FFF2-40B4-BE49-F238E27FC236}">
                    <a16:creationId xmlns:a16="http://schemas.microsoft.com/office/drawing/2014/main" id="{CEDD4123-3D37-4A5B-A233-648B723A4387}"/>
                  </a:ext>
                </a:extLst>
              </p:cNvPr>
              <p:cNvSpPr/>
              <p:nvPr/>
            </p:nvSpPr>
            <p:spPr>
              <a:xfrm>
                <a:off x="4733922" y="1662112"/>
                <a:ext cx="161925" cy="809624"/>
              </a:xfrm>
              <a:custGeom>
                <a:avLst/>
                <a:gdLst>
                  <a:gd name="connsiteX0" fmla="*/ 0 w 219075"/>
                  <a:gd name="connsiteY0" fmla="*/ 109538 h 1400175"/>
                  <a:gd name="connsiteX1" fmla="*/ 109538 w 219075"/>
                  <a:gd name="connsiteY1" fmla="*/ 0 h 1400175"/>
                  <a:gd name="connsiteX2" fmla="*/ 109538 w 219075"/>
                  <a:gd name="connsiteY2" fmla="*/ 0 h 1400175"/>
                  <a:gd name="connsiteX3" fmla="*/ 219076 w 219075"/>
                  <a:gd name="connsiteY3" fmla="*/ 109538 h 1400175"/>
                  <a:gd name="connsiteX4" fmla="*/ 219075 w 219075"/>
                  <a:gd name="connsiteY4" fmla="*/ 1290638 h 1400175"/>
                  <a:gd name="connsiteX5" fmla="*/ 109537 w 219075"/>
                  <a:gd name="connsiteY5" fmla="*/ 1400176 h 1400175"/>
                  <a:gd name="connsiteX6" fmla="*/ 109538 w 219075"/>
                  <a:gd name="connsiteY6" fmla="*/ 1400175 h 1400175"/>
                  <a:gd name="connsiteX7" fmla="*/ 0 w 219075"/>
                  <a:gd name="connsiteY7" fmla="*/ 1290637 h 1400175"/>
                  <a:gd name="connsiteX8" fmla="*/ 0 w 219075"/>
                  <a:gd name="connsiteY8" fmla="*/ 109538 h 1400175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  <a:gd name="connsiteX0" fmla="*/ 0 w 219076"/>
                  <a:gd name="connsiteY0" fmla="*/ 109538 h 1400176"/>
                  <a:gd name="connsiteX1" fmla="*/ 109538 w 219076"/>
                  <a:gd name="connsiteY1" fmla="*/ 0 h 1400176"/>
                  <a:gd name="connsiteX2" fmla="*/ 109538 w 219076"/>
                  <a:gd name="connsiteY2" fmla="*/ 0 h 1400176"/>
                  <a:gd name="connsiteX3" fmla="*/ 219076 w 219076"/>
                  <a:gd name="connsiteY3" fmla="*/ 109538 h 1400176"/>
                  <a:gd name="connsiteX4" fmla="*/ 219075 w 219076"/>
                  <a:gd name="connsiteY4" fmla="*/ 1290638 h 1400176"/>
                  <a:gd name="connsiteX5" fmla="*/ 109537 w 219076"/>
                  <a:gd name="connsiteY5" fmla="*/ 1400176 h 1400176"/>
                  <a:gd name="connsiteX6" fmla="*/ 109538 w 219076"/>
                  <a:gd name="connsiteY6" fmla="*/ 1400175 h 1400176"/>
                  <a:gd name="connsiteX7" fmla="*/ 0 w 219076"/>
                  <a:gd name="connsiteY7" fmla="*/ 1290637 h 1400176"/>
                  <a:gd name="connsiteX8" fmla="*/ 0 w 219076"/>
                  <a:gd name="connsiteY8" fmla="*/ 109538 h 140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76" h="1400176">
                    <a:moveTo>
                      <a:pt x="0" y="109538"/>
                    </a:moveTo>
                    <a:cubicBezTo>
                      <a:pt x="0" y="49042"/>
                      <a:pt x="49042" y="0"/>
                      <a:pt x="109538" y="0"/>
                    </a:cubicBezTo>
                    <a:lnTo>
                      <a:pt x="109538" y="0"/>
                    </a:lnTo>
                    <a:cubicBezTo>
                      <a:pt x="170034" y="0"/>
                      <a:pt x="219076" y="49042"/>
                      <a:pt x="219076" y="109538"/>
                    </a:cubicBezTo>
                    <a:cubicBezTo>
                      <a:pt x="219076" y="503238"/>
                      <a:pt x="219075" y="896938"/>
                      <a:pt x="219075" y="1290638"/>
                    </a:cubicBezTo>
                    <a:cubicBezTo>
                      <a:pt x="219075" y="1351134"/>
                      <a:pt x="170033" y="1400176"/>
                      <a:pt x="109537" y="1400176"/>
                    </a:cubicBezTo>
                    <a:lnTo>
                      <a:pt x="109538" y="1400175"/>
                    </a:lnTo>
                    <a:cubicBezTo>
                      <a:pt x="49042" y="1400175"/>
                      <a:pt x="0" y="1351133"/>
                      <a:pt x="0" y="1290637"/>
                    </a:cubicBezTo>
                    <a:lnTo>
                      <a:pt x="0" y="109538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43070B4F-B3EE-4B59-8286-4D4F99D0B5E6}"/>
              </a:ext>
            </a:extLst>
          </p:cNvPr>
          <p:cNvSpPr txBox="1"/>
          <p:nvPr/>
        </p:nvSpPr>
        <p:spPr>
          <a:xfrm>
            <a:off x="9038585" y="-16010"/>
            <a:ext cx="2720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再構成された</a:t>
            </a:r>
            <a:endParaRPr kumimoji="1" lang="en-US" altLang="ja-JP" sz="2000" dirty="0">
              <a:latin typeface="UD Digi Kyokasho NK-B" panose="020B0400000000000000" pitchFamily="18" charset="-128"/>
              <a:ea typeface="UD Digi Kyokasho NK-B" panose="020B0400000000000000" pitchFamily="18" charset="-128"/>
            </a:endParaRPr>
          </a:p>
          <a:p>
            <a:pPr algn="ctr"/>
            <a:r>
              <a:rPr kumimoji="1" lang="ja-JP" altLang="en-US" sz="2000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ウイルス</a:t>
            </a:r>
            <a:r>
              <a:rPr kumimoji="1" lang="en-US" altLang="ja-JP" sz="2400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DNA</a:t>
            </a:r>
            <a:endParaRPr kumimoji="1" lang="ja-JP" altLang="en-US" sz="2000" dirty="0">
              <a:latin typeface="UD Digi Kyokasho NK-B" panose="020B0400000000000000" pitchFamily="18" charset="-128"/>
              <a:ea typeface="UD Digi Kyokasho NK-B" panose="020B0400000000000000" pitchFamily="18" charset="-128"/>
            </a:endParaRPr>
          </a:p>
        </p:txBody>
      </p:sp>
      <p:pic>
        <p:nvPicPr>
          <p:cNvPr id="139" name="図 138">
            <a:extLst>
              <a:ext uri="{FF2B5EF4-FFF2-40B4-BE49-F238E27FC236}">
                <a16:creationId xmlns:a16="http://schemas.microsoft.com/office/drawing/2014/main" id="{FEC3F742-3BB5-426B-BCF9-2AEFC07D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076087" y="3418519"/>
            <a:ext cx="1698707" cy="42099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0" name="図 139">
            <a:extLst>
              <a:ext uri="{FF2B5EF4-FFF2-40B4-BE49-F238E27FC236}">
                <a16:creationId xmlns:a16="http://schemas.microsoft.com/office/drawing/2014/main" id="{58262946-7531-479E-AE92-C8804CBE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020413" y="1341271"/>
            <a:ext cx="1861624" cy="40087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1" name="図 140">
            <a:extLst>
              <a:ext uri="{FF2B5EF4-FFF2-40B4-BE49-F238E27FC236}">
                <a16:creationId xmlns:a16="http://schemas.microsoft.com/office/drawing/2014/main" id="{979F0616-DBE1-4A95-B1B5-39CA4739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011187" y="5447453"/>
            <a:ext cx="1861624" cy="40087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46" name="矢印: 右 145">
            <a:extLst>
              <a:ext uri="{FF2B5EF4-FFF2-40B4-BE49-F238E27FC236}">
                <a16:creationId xmlns:a16="http://schemas.microsoft.com/office/drawing/2014/main" id="{59CDE4FD-C8E9-44A9-8BF2-B21D60C76205}"/>
              </a:ext>
            </a:extLst>
          </p:cNvPr>
          <p:cNvSpPr/>
          <p:nvPr/>
        </p:nvSpPr>
        <p:spPr>
          <a:xfrm>
            <a:off x="5426020" y="1607186"/>
            <a:ext cx="2009172" cy="4910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矢印: 右 146">
            <a:extLst>
              <a:ext uri="{FF2B5EF4-FFF2-40B4-BE49-F238E27FC236}">
                <a16:creationId xmlns:a16="http://schemas.microsoft.com/office/drawing/2014/main" id="{36262453-D6F0-4DF7-8527-1DCC8E068B0D}"/>
              </a:ext>
            </a:extLst>
          </p:cNvPr>
          <p:cNvSpPr/>
          <p:nvPr/>
        </p:nvSpPr>
        <p:spPr>
          <a:xfrm>
            <a:off x="5236182" y="5356235"/>
            <a:ext cx="2290078" cy="49109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7F712048-3F3C-41F5-9198-7DD32EA04560}"/>
              </a:ext>
            </a:extLst>
          </p:cNvPr>
          <p:cNvSpPr/>
          <p:nvPr/>
        </p:nvSpPr>
        <p:spPr>
          <a:xfrm>
            <a:off x="7526260" y="2577518"/>
            <a:ext cx="920955" cy="2025611"/>
          </a:xfrm>
          <a:custGeom>
            <a:avLst/>
            <a:gdLst>
              <a:gd name="connsiteX0" fmla="*/ 0 w 920955"/>
              <a:gd name="connsiteY0" fmla="*/ 153496 h 2025611"/>
              <a:gd name="connsiteX1" fmla="*/ 153496 w 920955"/>
              <a:gd name="connsiteY1" fmla="*/ 0 h 2025611"/>
              <a:gd name="connsiteX2" fmla="*/ 767459 w 920955"/>
              <a:gd name="connsiteY2" fmla="*/ 0 h 2025611"/>
              <a:gd name="connsiteX3" fmla="*/ 920955 w 920955"/>
              <a:gd name="connsiteY3" fmla="*/ 153496 h 2025611"/>
              <a:gd name="connsiteX4" fmla="*/ 920955 w 920955"/>
              <a:gd name="connsiteY4" fmla="*/ 726369 h 2025611"/>
              <a:gd name="connsiteX5" fmla="*/ 920955 w 920955"/>
              <a:gd name="connsiteY5" fmla="*/ 1264870 h 2025611"/>
              <a:gd name="connsiteX6" fmla="*/ 920955 w 920955"/>
              <a:gd name="connsiteY6" fmla="*/ 1872115 h 2025611"/>
              <a:gd name="connsiteX7" fmla="*/ 767459 w 920955"/>
              <a:gd name="connsiteY7" fmla="*/ 2025611 h 2025611"/>
              <a:gd name="connsiteX8" fmla="*/ 153496 w 920955"/>
              <a:gd name="connsiteY8" fmla="*/ 2025611 h 2025611"/>
              <a:gd name="connsiteX9" fmla="*/ 0 w 920955"/>
              <a:gd name="connsiteY9" fmla="*/ 1872115 h 2025611"/>
              <a:gd name="connsiteX10" fmla="*/ 0 w 920955"/>
              <a:gd name="connsiteY10" fmla="*/ 1299242 h 2025611"/>
              <a:gd name="connsiteX11" fmla="*/ 0 w 920955"/>
              <a:gd name="connsiteY11" fmla="*/ 743555 h 2025611"/>
              <a:gd name="connsiteX12" fmla="*/ 0 w 920955"/>
              <a:gd name="connsiteY12" fmla="*/ 153496 h 20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955" h="2025611" extrusionOk="0">
                <a:moveTo>
                  <a:pt x="0" y="153496"/>
                </a:moveTo>
                <a:cubicBezTo>
                  <a:pt x="-9308" y="81763"/>
                  <a:pt x="61506" y="4990"/>
                  <a:pt x="153496" y="0"/>
                </a:cubicBezTo>
                <a:cubicBezTo>
                  <a:pt x="317182" y="-15406"/>
                  <a:pt x="568180" y="29601"/>
                  <a:pt x="767459" y="0"/>
                </a:cubicBezTo>
                <a:cubicBezTo>
                  <a:pt x="865848" y="8627"/>
                  <a:pt x="927217" y="80557"/>
                  <a:pt x="920955" y="153496"/>
                </a:cubicBezTo>
                <a:cubicBezTo>
                  <a:pt x="913174" y="407226"/>
                  <a:pt x="899571" y="529256"/>
                  <a:pt x="920955" y="726369"/>
                </a:cubicBezTo>
                <a:cubicBezTo>
                  <a:pt x="942339" y="923482"/>
                  <a:pt x="920878" y="1030751"/>
                  <a:pt x="920955" y="1264870"/>
                </a:cubicBezTo>
                <a:cubicBezTo>
                  <a:pt x="921032" y="1498989"/>
                  <a:pt x="944124" y="1705059"/>
                  <a:pt x="920955" y="1872115"/>
                </a:cubicBezTo>
                <a:cubicBezTo>
                  <a:pt x="915657" y="1958041"/>
                  <a:pt x="869285" y="2014388"/>
                  <a:pt x="767459" y="2025611"/>
                </a:cubicBezTo>
                <a:cubicBezTo>
                  <a:pt x="543263" y="2030241"/>
                  <a:pt x="440400" y="2011802"/>
                  <a:pt x="153496" y="2025611"/>
                </a:cubicBezTo>
                <a:cubicBezTo>
                  <a:pt x="62863" y="2018566"/>
                  <a:pt x="8277" y="1960320"/>
                  <a:pt x="0" y="1872115"/>
                </a:cubicBezTo>
                <a:cubicBezTo>
                  <a:pt x="22757" y="1611209"/>
                  <a:pt x="36" y="1504014"/>
                  <a:pt x="0" y="1299242"/>
                </a:cubicBezTo>
                <a:cubicBezTo>
                  <a:pt x="-36" y="1094470"/>
                  <a:pt x="15093" y="988105"/>
                  <a:pt x="0" y="743555"/>
                </a:cubicBezTo>
                <a:cubicBezTo>
                  <a:pt x="-15093" y="499005"/>
                  <a:pt x="-488" y="313848"/>
                  <a:pt x="0" y="153496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32616324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150" name="矢印: 右 149">
            <a:extLst>
              <a:ext uri="{FF2B5EF4-FFF2-40B4-BE49-F238E27FC236}">
                <a16:creationId xmlns:a16="http://schemas.microsoft.com/office/drawing/2014/main" id="{7BA447B9-3E64-4DA2-BD7D-87BA1A24C972}"/>
              </a:ext>
            </a:extLst>
          </p:cNvPr>
          <p:cNvSpPr/>
          <p:nvPr/>
        </p:nvSpPr>
        <p:spPr>
          <a:xfrm rot="1215834">
            <a:off x="8355462" y="1721853"/>
            <a:ext cx="1270093" cy="49109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矢印: 右 150">
            <a:extLst>
              <a:ext uri="{FF2B5EF4-FFF2-40B4-BE49-F238E27FC236}">
                <a16:creationId xmlns:a16="http://schemas.microsoft.com/office/drawing/2014/main" id="{60B94B42-6332-42B2-9D04-083A5C428D57}"/>
              </a:ext>
            </a:extLst>
          </p:cNvPr>
          <p:cNvSpPr/>
          <p:nvPr/>
        </p:nvSpPr>
        <p:spPr>
          <a:xfrm rot="20292132">
            <a:off x="8324803" y="5302804"/>
            <a:ext cx="1299001" cy="49109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矢印: 右 151">
            <a:extLst>
              <a:ext uri="{FF2B5EF4-FFF2-40B4-BE49-F238E27FC236}">
                <a16:creationId xmlns:a16="http://schemas.microsoft.com/office/drawing/2014/main" id="{EECA0814-58C2-4B9E-99B4-3CD2615DF298}"/>
              </a:ext>
            </a:extLst>
          </p:cNvPr>
          <p:cNvSpPr/>
          <p:nvPr/>
        </p:nvSpPr>
        <p:spPr>
          <a:xfrm>
            <a:off x="8449088" y="3387983"/>
            <a:ext cx="1095654" cy="49109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53" name="Picture 122" descr="j0429827[1]">
            <a:extLst>
              <a:ext uri="{FF2B5EF4-FFF2-40B4-BE49-F238E27FC236}">
                <a16:creationId xmlns:a16="http://schemas.microsoft.com/office/drawing/2014/main" id="{9126CFAA-9466-4B32-A774-E64A63874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73" y="2361618"/>
            <a:ext cx="1026016" cy="12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8C14342B-BBF1-4EBB-9123-5D13150B331E}"/>
              </a:ext>
            </a:extLst>
          </p:cNvPr>
          <p:cNvSpPr txBox="1"/>
          <p:nvPr/>
        </p:nvSpPr>
        <p:spPr>
          <a:xfrm>
            <a:off x="5243897" y="3623450"/>
            <a:ext cx="23440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　　　新規に追加する</a:t>
            </a:r>
            <a:endParaRPr lang="en-US" altLang="ja-JP" dirty="0">
              <a:latin typeface="UD Digi Kyokasho NK-B" panose="020B0400000000000000" pitchFamily="18" charset="-128"/>
              <a:ea typeface="UD Digi Kyokasho NK-B" panose="020B0400000000000000" pitchFamily="18" charset="-128"/>
            </a:endParaRPr>
          </a:p>
          <a:p>
            <a:pPr algn="ctr"/>
            <a:r>
              <a:rPr kumimoji="1" lang="ja-JP" altLang="en-US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　　　　　</a:t>
            </a:r>
            <a:r>
              <a:rPr kumimoji="1" lang="en-US" altLang="ja-JP" sz="3200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RNA</a:t>
            </a:r>
            <a:r>
              <a:rPr kumimoji="1" lang="ja-JP" altLang="en-US" sz="2400" dirty="0"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→</a:t>
            </a:r>
            <a:endParaRPr kumimoji="1" lang="ja-JP" altLang="en-US" dirty="0">
              <a:latin typeface="UD Digi Kyokasho NK-B" panose="020B0400000000000000" pitchFamily="18" charset="-128"/>
              <a:ea typeface="UD Digi Kyokasho NK-B" panose="020B0400000000000000" pitchFamily="18" charset="-128"/>
            </a:endParaRPr>
          </a:p>
        </p:txBody>
      </p:sp>
      <p:sp>
        <p:nvSpPr>
          <p:cNvPr id="155" name="フローチャート: 代替処理 154">
            <a:extLst>
              <a:ext uri="{FF2B5EF4-FFF2-40B4-BE49-F238E27FC236}">
                <a16:creationId xmlns:a16="http://schemas.microsoft.com/office/drawing/2014/main" id="{AF8F18D1-6E1A-4C4B-B52B-EA9D180A9988}"/>
              </a:ext>
            </a:extLst>
          </p:cNvPr>
          <p:cNvSpPr/>
          <p:nvPr/>
        </p:nvSpPr>
        <p:spPr>
          <a:xfrm>
            <a:off x="7313197" y="375354"/>
            <a:ext cx="1588645" cy="6282128"/>
          </a:xfrm>
          <a:prstGeom prst="flowChartAlternateProcess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C2B7BE1-108A-4ED2-B588-99858B00DAA3}"/>
              </a:ext>
            </a:extLst>
          </p:cNvPr>
          <p:cNvSpPr txBox="1"/>
          <p:nvPr/>
        </p:nvSpPr>
        <p:spPr>
          <a:xfrm>
            <a:off x="11218163" y="807045"/>
            <a:ext cx="553998" cy="61498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2060"/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人為（新規ゲノム配列追加）の痕跡がない</a:t>
            </a:r>
          </a:p>
        </p:txBody>
      </p:sp>
      <p:sp>
        <p:nvSpPr>
          <p:cNvPr id="158" name="&quot;禁止&quot;マーク 157">
            <a:extLst>
              <a:ext uri="{FF2B5EF4-FFF2-40B4-BE49-F238E27FC236}">
                <a16:creationId xmlns:a16="http://schemas.microsoft.com/office/drawing/2014/main" id="{F2604778-3160-41FC-A33A-B4E6F8E069F3}"/>
              </a:ext>
            </a:extLst>
          </p:cNvPr>
          <p:cNvSpPr/>
          <p:nvPr/>
        </p:nvSpPr>
        <p:spPr>
          <a:xfrm>
            <a:off x="4602665" y="3262746"/>
            <a:ext cx="553705" cy="54644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0" name="スマイル 159">
            <a:extLst>
              <a:ext uri="{FF2B5EF4-FFF2-40B4-BE49-F238E27FC236}">
                <a16:creationId xmlns:a16="http://schemas.microsoft.com/office/drawing/2014/main" id="{79E8E666-AEB3-4665-AD28-0CF0CD931AA7}"/>
              </a:ext>
            </a:extLst>
          </p:cNvPr>
          <p:cNvSpPr/>
          <p:nvPr/>
        </p:nvSpPr>
        <p:spPr>
          <a:xfrm>
            <a:off x="6951983" y="1033119"/>
            <a:ext cx="549999" cy="530686"/>
          </a:xfrm>
          <a:prstGeom prst="smileyFace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スマイル 160">
            <a:extLst>
              <a:ext uri="{FF2B5EF4-FFF2-40B4-BE49-F238E27FC236}">
                <a16:creationId xmlns:a16="http://schemas.microsoft.com/office/drawing/2014/main" id="{0B56C3F6-99A9-4A68-92A4-D25540D76407}"/>
              </a:ext>
            </a:extLst>
          </p:cNvPr>
          <p:cNvSpPr/>
          <p:nvPr/>
        </p:nvSpPr>
        <p:spPr>
          <a:xfrm>
            <a:off x="6968744" y="4765559"/>
            <a:ext cx="549999" cy="530686"/>
          </a:xfrm>
          <a:prstGeom prst="smileyFace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53A3CB2E-08FA-41F0-8A88-A751AE49227F}"/>
              </a:ext>
            </a:extLst>
          </p:cNvPr>
          <p:cNvSpPr txBox="1"/>
          <p:nvPr/>
        </p:nvSpPr>
        <p:spPr>
          <a:xfrm>
            <a:off x="6923684" y="37256"/>
            <a:ext cx="236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002060"/>
                </a:solidFill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No-See-</a:t>
            </a:r>
            <a:r>
              <a:rPr kumimoji="1" lang="en-US" altLang="ja-JP" sz="2000" dirty="0" err="1">
                <a:solidFill>
                  <a:srgbClr val="002060"/>
                </a:solidFill>
                <a:latin typeface="UD Digi Kyokasho NK-B" panose="020B0400000000000000" pitchFamily="18" charset="-128"/>
                <a:ea typeface="UD Digi Kyokasho NK-B" panose="020B0400000000000000" pitchFamily="18" charset="-128"/>
              </a:rPr>
              <a:t>Umh</a:t>
            </a:r>
            <a:endParaRPr kumimoji="1" lang="ja-JP" altLang="en-US" sz="2000" dirty="0">
              <a:solidFill>
                <a:srgbClr val="002060"/>
              </a:solidFill>
              <a:latin typeface="UD Digi Kyokasho NK-B" panose="020B0400000000000000" pitchFamily="18" charset="-128"/>
              <a:ea typeface="UD Digi Kyokasho NK-B" panose="020B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40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図 67">
            <a:extLst>
              <a:ext uri="{FF2B5EF4-FFF2-40B4-BE49-F238E27FC236}">
                <a16:creationId xmlns:a16="http://schemas.microsoft.com/office/drawing/2014/main" id="{31C333F0-BAD0-42A1-BEDD-62A04337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" y="1164908"/>
            <a:ext cx="4981575" cy="4929087"/>
          </a:xfrm>
          <a:prstGeom prst="rect">
            <a:avLst/>
          </a:prstGeom>
        </p:spPr>
      </p:pic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E9BF16C9-EE62-4D00-AA39-F6C18ADDB766}"/>
              </a:ext>
            </a:extLst>
          </p:cNvPr>
          <p:cNvSpPr txBox="1"/>
          <p:nvPr/>
        </p:nvSpPr>
        <p:spPr>
          <a:xfrm>
            <a:off x="552406" y="265381"/>
            <a:ext cx="451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コロナウイルス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BB4AC3C-C3F1-4B08-AD30-F7F7CB61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998" y="1318752"/>
            <a:ext cx="4812598" cy="4741376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5D94C3C-B99B-4420-AC8E-9C62FAE00BB5}"/>
              </a:ext>
            </a:extLst>
          </p:cNvPr>
          <p:cNvSpPr txBox="1"/>
          <p:nvPr/>
        </p:nvSpPr>
        <p:spPr>
          <a:xfrm>
            <a:off x="4815355" y="4455545"/>
            <a:ext cx="2123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スパイク・タンパク質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8B5E8902-B8E1-4A86-837A-96567E192109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5083342" y="3826042"/>
            <a:ext cx="793800" cy="62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81628DF6-D5BA-4510-A4AB-4D12EC9793DB}"/>
              </a:ext>
            </a:extLst>
          </p:cNvPr>
          <p:cNvCxnSpPr>
            <a:stCxn id="83" idx="0"/>
            <a:endCxn id="2" idx="1"/>
          </p:cNvCxnSpPr>
          <p:nvPr/>
        </p:nvCxnSpPr>
        <p:spPr>
          <a:xfrm flipV="1">
            <a:off x="5877142" y="3689440"/>
            <a:ext cx="1266856" cy="76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矢印: 右 87">
            <a:extLst>
              <a:ext uri="{FF2B5EF4-FFF2-40B4-BE49-F238E27FC236}">
                <a16:creationId xmlns:a16="http://schemas.microsoft.com/office/drawing/2014/main" id="{BCE6FD6E-B607-4AF6-B079-50F0775263E3}"/>
              </a:ext>
            </a:extLst>
          </p:cNvPr>
          <p:cNvSpPr/>
          <p:nvPr/>
        </p:nvSpPr>
        <p:spPr>
          <a:xfrm>
            <a:off x="5453032" y="3263332"/>
            <a:ext cx="1217910" cy="732238"/>
          </a:xfrm>
          <a:prstGeom prst="rightArrow">
            <a:avLst/>
          </a:prstGeom>
          <a:solidFill>
            <a:srgbClr val="00206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A65A6D1-F52E-4AF3-9739-1ED45187C180}"/>
              </a:ext>
            </a:extLst>
          </p:cNvPr>
          <p:cNvSpPr txBox="1"/>
          <p:nvPr/>
        </p:nvSpPr>
        <p:spPr>
          <a:xfrm>
            <a:off x="1399595" y="3213952"/>
            <a:ext cx="2347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RNA</a:t>
            </a:r>
            <a:endParaRPr kumimoji="1" lang="ja-JP" altLang="en-US" sz="48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0B885BE-3F6B-4252-B9C4-4CFB39A67E56}"/>
              </a:ext>
            </a:extLst>
          </p:cNvPr>
          <p:cNvSpPr txBox="1"/>
          <p:nvPr/>
        </p:nvSpPr>
        <p:spPr>
          <a:xfrm>
            <a:off x="8445353" y="3273941"/>
            <a:ext cx="2347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RNA</a:t>
            </a:r>
            <a:endParaRPr kumimoji="1" lang="ja-JP" altLang="en-US" sz="48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253EBED-08EE-4675-9D97-C68A7FA7FB48}"/>
              </a:ext>
            </a:extLst>
          </p:cNvPr>
          <p:cNvSpPr txBox="1"/>
          <p:nvPr/>
        </p:nvSpPr>
        <p:spPr>
          <a:xfrm>
            <a:off x="6938928" y="30713"/>
            <a:ext cx="45115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再構成された</a:t>
            </a:r>
            <a:endParaRPr kumimoji="1" lang="en-US" altLang="ja-JP" sz="3200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pPr algn="ctr"/>
            <a:r>
              <a:rPr kumimoji="1" lang="ja-JP" altLang="en-US" sz="3200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コロナウイルス</a:t>
            </a:r>
          </a:p>
        </p:txBody>
      </p:sp>
    </p:spTree>
    <p:extLst>
      <p:ext uri="{BB962C8B-B14F-4D97-AF65-F5344CB8AC3E}">
        <p14:creationId xmlns:p14="http://schemas.microsoft.com/office/powerpoint/2010/main" val="249585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59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UD Digi Kyokasho NK-B</vt:lpstr>
      <vt:lpstr>UD Digi Kyokasho NP-B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19</cp:revision>
  <dcterms:created xsi:type="dcterms:W3CDTF">2021-09-09T01:00:21Z</dcterms:created>
  <dcterms:modified xsi:type="dcterms:W3CDTF">2022-06-06T01:24:44Z</dcterms:modified>
</cp:coreProperties>
</file>