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6" y="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B8145-E53C-FE95-C91A-1DD3025B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4CE64-44F8-4954-7086-FD5C26E0A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E2BC3B-ED0B-FC4B-A208-C4A0C867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0845BB-153B-DAEE-04E6-9EE83C4A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AA94B-2087-AB1E-D90D-6AFC4E67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8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2FCDB-FDA2-EB90-8A7D-A129C63C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51FDF9-272B-A398-F43D-D0E479D0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DEC94-4835-2AC6-5E08-67D35ED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232AD-E734-1621-9B6D-E8BD7B36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5B3B8-4986-7792-608F-380EFE5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7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BFEDF4-EA11-C722-EECE-A178F92E3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816932-95E6-CFD1-42E4-E1EF7D8DE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438-737B-FB8F-8D57-FE74A7BE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0C24B-AB33-AAB9-97CE-595AFF20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1F751-DFBE-3C65-C228-391ACBDF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43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B2A37-5A67-DECF-7529-B821899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F56F9-4408-927E-4C02-D325C70C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769A2-2490-72C3-A6C3-7AD4F4FC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A9C1D-D00A-B0E4-90BA-5A904E6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EFEA3-8C6C-D64F-3225-18503996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9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EBF86-ABE0-CACB-DD1B-EBE0E728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E4C710-AE8A-2FF4-5155-A2ED97A0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E5069-B13A-DBE8-B4F0-556F75FB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B5F4D-9FE8-B107-A41E-713DBF7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F96AB-AB3D-4174-7AFD-4C53E495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63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6EB83-7B2A-A14B-67FC-04845832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30CA5-B7C7-836E-05C9-D4509AB1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B3F4D4-E00B-C1B1-643D-C6DCF62B1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0D33C1-62C5-CF2D-0106-4D71423E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C19B2-B5B5-7225-C861-A98A19B7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79691-F195-7654-006A-6DD4B0FC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20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D4BE5-DE1B-8C3B-616B-B184A0BF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7D3EF9-19D5-EFDA-520A-DF5FDFB3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B0B190-8FDA-B3AF-A7E7-C542FCB88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3F2CA7-0A81-FDD6-A7D1-0FDB435D3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E6D675-E1B7-4D2A-BEFE-EDB96AD3B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C9161F-BBDD-CA81-6B7E-A3ECD317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545ACA-049C-E1B8-07FA-D4DD25D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83BE40-B276-1B24-8631-0DC2BE12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5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A716C-91F5-DF90-3A6E-2249B1BF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CB4517-C3DE-7486-79B7-9BCBBBAD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ED17BD-4EAF-25BA-C491-B40F07E4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36489-240E-6640-960C-BA1C2137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09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CC3CF6-4CED-CBBB-959A-4A1657C2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3A71E1-4180-85C2-16E8-C0F9F2F2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1E4347-7F9A-9257-3B17-A3CEDC58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33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A19EE-791D-FEE4-561A-7D8FE464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A0C0B-960D-7AB9-FAE8-BF34D305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380D34-1FC8-89A8-21D6-3F136E20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C25E82-4D7A-E69E-D0B7-9FFB6A37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C0463-8BB8-BDEB-B99F-66F151D4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F2BB5-3FFC-5B40-E4F6-544D083B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58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ADE9E-EC8E-DDCB-2411-370EEF62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4C6A52-11C6-1152-4B79-83BECA46D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362B2E-993E-B22D-63F2-107EB2277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2DFC09-0FAC-2ED7-6EAC-B29AD9FE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99E43-2249-92A7-1BD7-D6121A79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002DB-751B-2CEA-50AB-9162C34C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19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575C69-6F17-DF4C-2F5B-47DB71D3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F414B-6E55-CB57-B0D6-9220185A1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FF11B-F86F-4B74-8B09-811F6284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6445-98BF-4C6E-B166-0B14DA7B4D17}" type="datetimeFigureOut">
              <a:rPr kumimoji="1" lang="ja-JP" altLang="en-US" smtClean="0"/>
              <a:t>2024/2/5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88E52-8261-1C9A-8BE8-900954668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049FA-1190-0B83-A63C-A5004987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94A3-F42A-430A-B2EB-A4C55C796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3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B860928-2E92-F4FE-E5AC-59FF433B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0"/>
            <a:ext cx="1185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184A1-D969-6FD5-4962-0125F5CB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C315B-717F-970B-EDE6-6396E46FA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EF633-1DCD-7B2D-98AB-D8CE49B02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D4BD-E37A-1639-6361-EC437D6FB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13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58191-5598-0FE4-AEC5-EA692A53C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6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0D8A8-AB20-BC50-BD35-E0C40C4D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5263A47-F6BC-646C-0F90-DCFBE111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0"/>
            <a:ext cx="7526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D3AC-CBFA-2AA5-F37B-1F0FD21E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6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856A7-0737-48FE-5E32-AB4BC501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7366D-D7B9-ADD2-3B75-D1F07A7A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19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4D899-4F3E-B9C5-83CD-F6141C22F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6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1D9A-2007-1F83-1A96-EF738D15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0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21DF2-B9BA-8283-3ACE-D348F09B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37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C81DA-759E-EF9C-F19A-9C24CC5F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 阿部</dc:creator>
  <cp:lastModifiedBy>裕 阿部</cp:lastModifiedBy>
  <cp:revision>1</cp:revision>
  <dcterms:created xsi:type="dcterms:W3CDTF">2024-02-05T07:06:51Z</dcterms:created>
  <dcterms:modified xsi:type="dcterms:W3CDTF">2024-02-05T09:56:15Z</dcterms:modified>
</cp:coreProperties>
</file>