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8" r:id="rId2"/>
    <p:sldId id="3020" r:id="rId3"/>
    <p:sldId id="972" r:id="rId4"/>
    <p:sldId id="3160" r:id="rId5"/>
    <p:sldId id="3067" r:id="rId6"/>
    <p:sldId id="3397" r:id="rId7"/>
    <p:sldId id="309" r:id="rId8"/>
    <p:sldId id="3401" r:id="rId9"/>
    <p:sldId id="3399" r:id="rId10"/>
    <p:sldId id="3400" r:id="rId11"/>
    <p:sldId id="339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156" d="100"/>
          <a:sy n="156" d="100"/>
        </p:scale>
        <p:origin x="3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e,YutakaTKZIM" userId="4ea0f8c6-cb00-4a5a-9642-b208e11f484d" providerId="ADAL" clId="{DF643A51-0D77-4B0F-8B72-970EFD7718EC}"/>
    <pc:docChg chg="custSel addSld modSld sldOrd">
      <pc:chgData name="Abe,YutakaTKZIM" userId="4ea0f8c6-cb00-4a5a-9642-b208e11f484d" providerId="ADAL" clId="{DF643A51-0D77-4B0F-8B72-970EFD7718EC}" dt="2024-12-15T23:38:27.462" v="335" actId="1076"/>
      <pc:docMkLst>
        <pc:docMk/>
      </pc:docMkLst>
      <pc:sldChg chg="addSp delSp modSp mod">
        <pc:chgData name="Abe,YutakaTKZIM" userId="4ea0f8c6-cb00-4a5a-9642-b208e11f484d" providerId="ADAL" clId="{DF643A51-0D77-4B0F-8B72-970EFD7718EC}" dt="2024-12-15T23:38:27.462" v="335" actId="1076"/>
        <pc:sldMkLst>
          <pc:docMk/>
          <pc:sldMk cId="1667787420" sldId="308"/>
        </pc:sldMkLst>
        <pc:spChg chg="mod">
          <ac:chgData name="Abe,YutakaTKZIM" userId="4ea0f8c6-cb00-4a5a-9642-b208e11f484d" providerId="ADAL" clId="{DF643A51-0D77-4B0F-8B72-970EFD7718EC}" dt="2024-12-15T23:29:04.821" v="290" actId="20577"/>
          <ac:spMkLst>
            <pc:docMk/>
            <pc:sldMk cId="1667787420" sldId="308"/>
            <ac:spMk id="5" creationId="{5223E057-5541-7418-5E4C-8D82FA37E6EE}"/>
          </ac:spMkLst>
        </pc:spChg>
        <pc:spChg chg="mod">
          <ac:chgData name="Abe,YutakaTKZIM" userId="4ea0f8c6-cb00-4a5a-9642-b208e11f484d" providerId="ADAL" clId="{DF643A51-0D77-4B0F-8B72-970EFD7718EC}" dt="2024-12-15T23:38:10.389" v="333" actId="207"/>
          <ac:spMkLst>
            <pc:docMk/>
            <pc:sldMk cId="1667787420" sldId="308"/>
            <ac:spMk id="6" creationId="{3227479E-F510-9731-A553-17124AD632D4}"/>
          </ac:spMkLst>
        </pc:spChg>
        <pc:spChg chg="mod">
          <ac:chgData name="Abe,YutakaTKZIM" userId="4ea0f8c6-cb00-4a5a-9642-b208e11f484d" providerId="ADAL" clId="{DF643A51-0D77-4B0F-8B72-970EFD7718EC}" dt="2024-12-15T23:30:04.563" v="322" actId="20577"/>
          <ac:spMkLst>
            <pc:docMk/>
            <pc:sldMk cId="1667787420" sldId="308"/>
            <ac:spMk id="7" creationId="{31277EFB-6D13-FDCB-DA3D-ADE7D6DE8140}"/>
          </ac:spMkLst>
        </pc:spChg>
        <pc:picChg chg="add mod">
          <ac:chgData name="Abe,YutakaTKZIM" userId="4ea0f8c6-cb00-4a5a-9642-b208e11f484d" providerId="ADAL" clId="{DF643A51-0D77-4B0F-8B72-970EFD7718EC}" dt="2024-12-15T23:38:27.462" v="335" actId="1076"/>
          <ac:picMkLst>
            <pc:docMk/>
            <pc:sldMk cId="1667787420" sldId="308"/>
            <ac:picMk id="2" creationId="{FCEB221B-A9B3-727A-6999-63975E088813}"/>
          </ac:picMkLst>
        </pc:picChg>
        <pc:picChg chg="add del mod">
          <ac:chgData name="Abe,YutakaTKZIM" userId="4ea0f8c6-cb00-4a5a-9642-b208e11f484d" providerId="ADAL" clId="{DF643A51-0D77-4B0F-8B72-970EFD7718EC}" dt="2024-12-15T23:31:49.301" v="327" actId="478"/>
          <ac:picMkLst>
            <pc:docMk/>
            <pc:sldMk cId="1667787420" sldId="308"/>
            <ac:picMk id="1026" creationId="{D2B30075-A6E5-FA05-90C7-1A6FBEA07257}"/>
          </ac:picMkLst>
        </pc:picChg>
        <pc:picChg chg="del">
          <ac:chgData name="Abe,YutakaTKZIM" userId="4ea0f8c6-cb00-4a5a-9642-b208e11f484d" providerId="ADAL" clId="{DF643A51-0D77-4B0F-8B72-970EFD7718EC}" dt="2024-12-15T23:28:41.102" v="285" actId="478"/>
          <ac:picMkLst>
            <pc:docMk/>
            <pc:sldMk cId="1667787420" sldId="308"/>
            <ac:picMk id="1028" creationId="{747A4584-659A-D19D-8B33-79383CAA8293}"/>
          </ac:picMkLst>
        </pc:picChg>
      </pc:sldChg>
      <pc:sldChg chg="addSp delSp modSp mod">
        <pc:chgData name="Abe,YutakaTKZIM" userId="4ea0f8c6-cb00-4a5a-9642-b208e11f484d" providerId="ADAL" clId="{DF643A51-0D77-4B0F-8B72-970EFD7718EC}" dt="2024-12-02T05:51:23.820" v="173" actId="6549"/>
        <pc:sldMkLst>
          <pc:docMk/>
          <pc:sldMk cId="175803681" sldId="309"/>
        </pc:sldMkLst>
        <pc:spChg chg="add mod">
          <ac:chgData name="Abe,YutakaTKZIM" userId="4ea0f8c6-cb00-4a5a-9642-b208e11f484d" providerId="ADAL" clId="{DF643A51-0D77-4B0F-8B72-970EFD7718EC}" dt="2024-12-02T05:51:23.820" v="173" actId="6549"/>
          <ac:spMkLst>
            <pc:docMk/>
            <pc:sldMk cId="175803681" sldId="309"/>
            <ac:spMk id="2" creationId="{18FD7A9F-FC0B-281B-3FD4-CAC9CB67C603}"/>
          </ac:spMkLst>
        </pc:spChg>
        <pc:spChg chg="del">
          <ac:chgData name="Abe,YutakaTKZIM" userId="4ea0f8c6-cb00-4a5a-9642-b208e11f484d" providerId="ADAL" clId="{DF643A51-0D77-4B0F-8B72-970EFD7718EC}" dt="2024-12-01T03:19:54.268" v="75" actId="478"/>
          <ac:spMkLst>
            <pc:docMk/>
            <pc:sldMk cId="175803681" sldId="309"/>
            <ac:spMk id="9" creationId="{E1189D91-C3FA-7F94-44CB-1E9338A73D7F}"/>
          </ac:spMkLst>
        </pc:spChg>
        <pc:picChg chg="add del mod">
          <ac:chgData name="Abe,YutakaTKZIM" userId="4ea0f8c6-cb00-4a5a-9642-b208e11f484d" providerId="ADAL" clId="{DF643A51-0D77-4B0F-8B72-970EFD7718EC}" dt="2024-12-01T03:19:46.350" v="73" actId="478"/>
          <ac:picMkLst>
            <pc:docMk/>
            <pc:sldMk cId="175803681" sldId="309"/>
            <ac:picMk id="4098" creationId="{C886AC53-986D-B8EC-9BE9-3895FF6CC21F}"/>
          </ac:picMkLst>
        </pc:picChg>
        <pc:picChg chg="add del mod">
          <ac:chgData name="Abe,YutakaTKZIM" userId="4ea0f8c6-cb00-4a5a-9642-b208e11f484d" providerId="ADAL" clId="{DF643A51-0D77-4B0F-8B72-970EFD7718EC}" dt="2024-12-02T05:50:55.980" v="91" actId="478"/>
          <ac:picMkLst>
            <pc:docMk/>
            <pc:sldMk cId="175803681" sldId="309"/>
            <ac:picMk id="4100" creationId="{447E773A-8E79-4CBF-65B0-7295ADFDEC04}"/>
          </ac:picMkLst>
        </pc:picChg>
      </pc:sldChg>
      <pc:sldChg chg="addSp delSp modSp add mod">
        <pc:chgData name="Abe,YutakaTKZIM" userId="4ea0f8c6-cb00-4a5a-9642-b208e11f484d" providerId="ADAL" clId="{DF643A51-0D77-4B0F-8B72-970EFD7718EC}" dt="2024-12-02T05:52:24.999" v="225" actId="20577"/>
        <pc:sldMkLst>
          <pc:docMk/>
          <pc:sldMk cId="4200863213" sldId="3398"/>
        </pc:sldMkLst>
        <pc:spChg chg="add mod">
          <ac:chgData name="Abe,YutakaTKZIM" userId="4ea0f8c6-cb00-4a5a-9642-b208e11f484d" providerId="ADAL" clId="{DF643A51-0D77-4B0F-8B72-970EFD7718EC}" dt="2024-12-02T05:52:24.999" v="225" actId="20577"/>
          <ac:spMkLst>
            <pc:docMk/>
            <pc:sldMk cId="4200863213" sldId="3398"/>
            <ac:spMk id="2" creationId="{FB08C878-A3A7-37EF-1637-05AC0398AE37}"/>
          </ac:spMkLst>
        </pc:spChg>
        <pc:spChg chg="add mod">
          <ac:chgData name="Abe,YutakaTKZIM" userId="4ea0f8c6-cb00-4a5a-9642-b208e11f484d" providerId="ADAL" clId="{DF643A51-0D77-4B0F-8B72-970EFD7718EC}" dt="2024-12-01T03:12:03.958" v="55" actId="20577"/>
          <ac:spMkLst>
            <pc:docMk/>
            <pc:sldMk cId="4200863213" sldId="3398"/>
            <ac:spMk id="3" creationId="{65C65E2F-8DDE-99A1-A768-6EE4FC2E6370}"/>
          </ac:spMkLst>
        </pc:spChg>
        <pc:spChg chg="del">
          <ac:chgData name="Abe,YutakaTKZIM" userId="4ea0f8c6-cb00-4a5a-9642-b208e11f484d" providerId="ADAL" clId="{DF643A51-0D77-4B0F-8B72-970EFD7718EC}" dt="2024-12-01T03:08:55.184" v="1" actId="478"/>
          <ac:spMkLst>
            <pc:docMk/>
            <pc:sldMk cId="4200863213" sldId="3398"/>
            <ac:spMk id="9" creationId="{E1189D91-C3FA-7F94-44CB-1E9338A73D7F}"/>
          </ac:spMkLst>
        </pc:spChg>
        <pc:picChg chg="add mod">
          <ac:chgData name="Abe,YutakaTKZIM" userId="4ea0f8c6-cb00-4a5a-9642-b208e11f484d" providerId="ADAL" clId="{DF643A51-0D77-4B0F-8B72-970EFD7718EC}" dt="2024-12-01T03:09:41.985" v="10" actId="1076"/>
          <ac:picMkLst>
            <pc:docMk/>
            <pc:sldMk cId="4200863213" sldId="3398"/>
            <ac:picMk id="1026" creationId="{9A475A46-EAE2-A064-A116-5ABBD747E0DB}"/>
          </ac:picMkLst>
        </pc:picChg>
        <pc:picChg chg="add mod">
          <ac:chgData name="Abe,YutakaTKZIM" userId="4ea0f8c6-cb00-4a5a-9642-b208e11f484d" providerId="ADAL" clId="{DF643A51-0D77-4B0F-8B72-970EFD7718EC}" dt="2024-12-01T03:09:39.082" v="9" actId="14100"/>
          <ac:picMkLst>
            <pc:docMk/>
            <pc:sldMk cId="4200863213" sldId="3398"/>
            <ac:picMk id="1028" creationId="{6B0433DE-9D48-9DEE-BFCE-4317864C3FCC}"/>
          </ac:picMkLst>
        </pc:picChg>
      </pc:sldChg>
      <pc:sldChg chg="addSp delSp add mod ord">
        <pc:chgData name="Abe,YutakaTKZIM" userId="4ea0f8c6-cb00-4a5a-9642-b208e11f484d" providerId="ADAL" clId="{DF643A51-0D77-4B0F-8B72-970EFD7718EC}" dt="2024-12-01T03:19:29.515" v="68"/>
        <pc:sldMkLst>
          <pc:docMk/>
          <pc:sldMk cId="630096645" sldId="3399"/>
        </pc:sldMkLst>
        <pc:spChg chg="del">
          <ac:chgData name="Abe,YutakaTKZIM" userId="4ea0f8c6-cb00-4a5a-9642-b208e11f484d" providerId="ADAL" clId="{DF643A51-0D77-4B0F-8B72-970EFD7718EC}" dt="2024-12-01T03:16:39.463" v="59" actId="478"/>
          <ac:spMkLst>
            <pc:docMk/>
            <pc:sldMk cId="630096645" sldId="3399"/>
            <ac:spMk id="3" creationId="{65C65E2F-8DDE-99A1-A768-6EE4FC2E6370}"/>
          </ac:spMkLst>
        </pc:spChg>
        <pc:picChg chg="del">
          <ac:chgData name="Abe,YutakaTKZIM" userId="4ea0f8c6-cb00-4a5a-9642-b208e11f484d" providerId="ADAL" clId="{DF643A51-0D77-4B0F-8B72-970EFD7718EC}" dt="2024-12-01T03:16:37.847" v="57" actId="478"/>
          <ac:picMkLst>
            <pc:docMk/>
            <pc:sldMk cId="630096645" sldId="3399"/>
            <ac:picMk id="1026" creationId="{9A475A46-EAE2-A064-A116-5ABBD747E0DB}"/>
          </ac:picMkLst>
        </pc:picChg>
        <pc:picChg chg="del">
          <ac:chgData name="Abe,YutakaTKZIM" userId="4ea0f8c6-cb00-4a5a-9642-b208e11f484d" providerId="ADAL" clId="{DF643A51-0D77-4B0F-8B72-970EFD7718EC}" dt="2024-12-01T03:16:38.531" v="58" actId="478"/>
          <ac:picMkLst>
            <pc:docMk/>
            <pc:sldMk cId="630096645" sldId="3399"/>
            <ac:picMk id="1028" creationId="{6B0433DE-9D48-9DEE-BFCE-4317864C3FCC}"/>
          </ac:picMkLst>
        </pc:picChg>
        <pc:picChg chg="add">
          <ac:chgData name="Abe,YutakaTKZIM" userId="4ea0f8c6-cb00-4a5a-9642-b208e11f484d" providerId="ADAL" clId="{DF643A51-0D77-4B0F-8B72-970EFD7718EC}" dt="2024-12-01T03:16:43.941" v="60"/>
          <ac:picMkLst>
            <pc:docMk/>
            <pc:sldMk cId="630096645" sldId="3399"/>
            <ac:picMk id="2050" creationId="{A92D522F-E377-B84E-223F-39AD44C7829B}"/>
          </ac:picMkLst>
        </pc:picChg>
      </pc:sldChg>
      <pc:sldChg chg="addSp delSp modSp add mod ord">
        <pc:chgData name="Abe,YutakaTKZIM" userId="4ea0f8c6-cb00-4a5a-9642-b208e11f484d" providerId="ADAL" clId="{DF643A51-0D77-4B0F-8B72-970EFD7718EC}" dt="2024-12-01T03:19:30.721" v="70"/>
        <pc:sldMkLst>
          <pc:docMk/>
          <pc:sldMk cId="1111524117" sldId="3400"/>
        </pc:sldMkLst>
        <pc:spChg chg="add mod">
          <ac:chgData name="Abe,YutakaTKZIM" userId="4ea0f8c6-cb00-4a5a-9642-b208e11f484d" providerId="ADAL" clId="{DF643A51-0D77-4B0F-8B72-970EFD7718EC}" dt="2024-12-01T03:18:22.523" v="66" actId="14100"/>
          <ac:spMkLst>
            <pc:docMk/>
            <pc:sldMk cId="1111524117" sldId="3400"/>
            <ac:spMk id="3" creationId="{5976C5B5-17D3-70C0-23DD-820C9BB4D92D}"/>
          </ac:spMkLst>
        </pc:spChg>
        <pc:picChg chg="del">
          <ac:chgData name="Abe,YutakaTKZIM" userId="4ea0f8c6-cb00-4a5a-9642-b208e11f484d" providerId="ADAL" clId="{DF643A51-0D77-4B0F-8B72-970EFD7718EC}" dt="2024-12-01T03:18:06.810" v="62" actId="478"/>
          <ac:picMkLst>
            <pc:docMk/>
            <pc:sldMk cId="1111524117" sldId="3400"/>
            <ac:picMk id="2050" creationId="{A92D522F-E377-B84E-223F-39AD44C7829B}"/>
          </ac:picMkLst>
        </pc:picChg>
        <pc:picChg chg="add">
          <ac:chgData name="Abe,YutakaTKZIM" userId="4ea0f8c6-cb00-4a5a-9642-b208e11f484d" providerId="ADAL" clId="{DF643A51-0D77-4B0F-8B72-970EFD7718EC}" dt="2024-12-01T03:18:09.221" v="63"/>
          <ac:picMkLst>
            <pc:docMk/>
            <pc:sldMk cId="1111524117" sldId="3400"/>
            <ac:picMk id="3074" creationId="{2DC80139-19D3-66CA-EC73-AEBB5B38DE0D}"/>
          </ac:picMkLst>
        </pc:picChg>
      </pc:sldChg>
      <pc:sldChg chg="add">
        <pc:chgData name="Abe,YutakaTKZIM" userId="4ea0f8c6-cb00-4a5a-9642-b208e11f484d" providerId="ADAL" clId="{DF643A51-0D77-4B0F-8B72-970EFD7718EC}" dt="2024-12-01T03:19:50.973" v="74" actId="2890"/>
        <pc:sldMkLst>
          <pc:docMk/>
          <pc:sldMk cId="3298888894" sldId="34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75038-EF4A-4E0C-A4AE-E7A8B81E389B}" type="datetimeFigureOut">
              <a:rPr kumimoji="1" lang="ja-JP" altLang="en-US" smtClean="0"/>
              <a:t>2024/12/16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37D5A-EF00-4496-810E-3EA1E21E5069}" type="slidenum">
              <a:rPr kumimoji="1" lang="ja-JP" altLang="en-US" smtClean="0"/>
              <a:t>‹#›</a:t>
            </a:fld>
            <a:endParaRPr kumimoji="1" lang="ja-JP" altLang="en-US"/>
          </a:p>
        </p:txBody>
      </p:sp>
    </p:spTree>
    <p:extLst>
      <p:ext uri="{BB962C8B-B14F-4D97-AF65-F5344CB8AC3E}">
        <p14:creationId xmlns:p14="http://schemas.microsoft.com/office/powerpoint/2010/main" val="4649659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197C03-FCF9-462E-AF0F-9B8ABECAF5B1}" type="slidenum">
              <a:rPr kumimoji="1" lang="ja-JP" altLang="en-US" smtClean="0"/>
              <a:t>1</a:t>
            </a:fld>
            <a:endParaRPr kumimoji="1" lang="ja-JP" altLang="en-US"/>
          </a:p>
        </p:txBody>
      </p:sp>
    </p:spTree>
    <p:extLst>
      <p:ext uri="{BB962C8B-B14F-4D97-AF65-F5344CB8AC3E}">
        <p14:creationId xmlns:p14="http://schemas.microsoft.com/office/powerpoint/2010/main" val="318348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877FC2-5A0F-48A6-8ECD-6B7A8F1A755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201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832C71F-F9E4-4032-A1DC-E7A885B4A3DB}" type="slidenum">
              <a:rPr kumimoji="1" lang="ja-JP" altLang="en-US" smtClean="0"/>
              <a:t>4</a:t>
            </a:fld>
            <a:endParaRPr kumimoji="1" lang="ja-JP" altLang="en-US"/>
          </a:p>
        </p:txBody>
      </p:sp>
    </p:spTree>
    <p:extLst>
      <p:ext uri="{BB962C8B-B14F-4D97-AF65-F5344CB8AC3E}">
        <p14:creationId xmlns:p14="http://schemas.microsoft.com/office/powerpoint/2010/main" val="110368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832C71F-F9E4-4032-A1DC-E7A885B4A3DB}" type="slidenum">
              <a:rPr kumimoji="1" lang="ja-JP" altLang="en-US" smtClean="0"/>
              <a:t>6</a:t>
            </a:fld>
            <a:endParaRPr kumimoji="1" lang="ja-JP" altLang="en-US"/>
          </a:p>
        </p:txBody>
      </p:sp>
    </p:spTree>
    <p:extLst>
      <p:ext uri="{BB962C8B-B14F-4D97-AF65-F5344CB8AC3E}">
        <p14:creationId xmlns:p14="http://schemas.microsoft.com/office/powerpoint/2010/main" val="286754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197C03-FCF9-462E-AF0F-9B8ABECAF5B1}" type="slidenum">
              <a:rPr kumimoji="1" lang="ja-JP" altLang="en-US" smtClean="0"/>
              <a:t>7</a:t>
            </a:fld>
            <a:endParaRPr kumimoji="1" lang="ja-JP" altLang="en-US"/>
          </a:p>
        </p:txBody>
      </p:sp>
    </p:spTree>
    <p:extLst>
      <p:ext uri="{BB962C8B-B14F-4D97-AF65-F5344CB8AC3E}">
        <p14:creationId xmlns:p14="http://schemas.microsoft.com/office/powerpoint/2010/main" val="341336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197C03-FCF9-462E-AF0F-9B8ABECAF5B1}" type="slidenum">
              <a:rPr kumimoji="1" lang="ja-JP" altLang="en-US" smtClean="0"/>
              <a:t>8</a:t>
            </a:fld>
            <a:endParaRPr kumimoji="1" lang="ja-JP" altLang="en-US"/>
          </a:p>
        </p:txBody>
      </p:sp>
    </p:spTree>
    <p:extLst>
      <p:ext uri="{BB962C8B-B14F-4D97-AF65-F5344CB8AC3E}">
        <p14:creationId xmlns:p14="http://schemas.microsoft.com/office/powerpoint/2010/main" val="239924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197C03-FCF9-462E-AF0F-9B8ABECAF5B1}" type="slidenum">
              <a:rPr kumimoji="1" lang="ja-JP" altLang="en-US" smtClean="0"/>
              <a:t>9</a:t>
            </a:fld>
            <a:endParaRPr kumimoji="1" lang="ja-JP" altLang="en-US"/>
          </a:p>
        </p:txBody>
      </p:sp>
    </p:spTree>
    <p:extLst>
      <p:ext uri="{BB962C8B-B14F-4D97-AF65-F5344CB8AC3E}">
        <p14:creationId xmlns:p14="http://schemas.microsoft.com/office/powerpoint/2010/main" val="2780527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197C03-FCF9-462E-AF0F-9B8ABECAF5B1}" type="slidenum">
              <a:rPr kumimoji="1" lang="ja-JP" altLang="en-US" smtClean="0"/>
              <a:t>10</a:t>
            </a:fld>
            <a:endParaRPr kumimoji="1" lang="ja-JP" altLang="en-US"/>
          </a:p>
        </p:txBody>
      </p:sp>
    </p:spTree>
    <p:extLst>
      <p:ext uri="{BB962C8B-B14F-4D97-AF65-F5344CB8AC3E}">
        <p14:creationId xmlns:p14="http://schemas.microsoft.com/office/powerpoint/2010/main" val="1314630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197C03-FCF9-462E-AF0F-9B8ABECAF5B1}" type="slidenum">
              <a:rPr kumimoji="1" lang="ja-JP" altLang="en-US" smtClean="0"/>
              <a:t>11</a:t>
            </a:fld>
            <a:endParaRPr kumimoji="1" lang="ja-JP" altLang="en-US"/>
          </a:p>
        </p:txBody>
      </p:sp>
    </p:spTree>
    <p:extLst>
      <p:ext uri="{BB962C8B-B14F-4D97-AF65-F5344CB8AC3E}">
        <p14:creationId xmlns:p14="http://schemas.microsoft.com/office/powerpoint/2010/main" val="322539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5E9CB-5F1F-B482-008E-D036BA6FF3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0170ABA-4A12-3A0B-0F9F-48BA47D20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6C1B02-5221-689D-1946-1C18B73AAAE0}"/>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9178F28F-B240-A8F4-D9E3-5107266610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BE922A-4D0D-4411-D8F5-A72658DFCF78}"/>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338962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CA06F-4904-DD65-A8C1-5E48703750A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7918CA1-684E-F437-F096-736C0B37A83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56C2B-F5F7-D790-9B1D-BF5C7823F36E}"/>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AC19AC3B-67F9-6396-D7AA-B45D317502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88BB8-77CD-4910-DC30-6A28BAF341B0}"/>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169346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F67596-6858-5AC8-3B74-D3BE493D86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631AB5-9C40-8D7F-3F7F-88E1F9D9F4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FFCADC-38DA-15BD-CFC2-25B018E3F53B}"/>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2BD0043C-9E27-DE72-1E96-FE78DAA155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FB957B-2857-5FC9-BA96-4047FCCA3CCC}"/>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45135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82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DDDA59-D5BF-138C-8FFB-E3F43A2FFF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BCE859-83FF-69D3-6016-69BC1C43DD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C34096-42EB-EBE6-DC33-EE79EF15F72F}"/>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B29BF875-9328-8F6E-F294-0FCE84DF09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5A050B-0AA0-E4D9-101B-3D920E73FF62}"/>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14292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2ADCD-BD2C-B167-2A6A-20951F8ED3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E3D4AC-C0F9-A1C4-F267-A3A6D3DA1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54F310-0E20-0ACF-F752-6F4E13FC94DB}"/>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47A61860-3E54-1558-43E3-6C5D54E6D0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379C98-9647-8E03-1A54-25F2157B5687}"/>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63234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84371-0E1F-E84B-40D1-275A07A81B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03D558-981D-FB10-126F-F00C1258FE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8BE06C-57F7-AA51-5E8A-695684AAE50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D6F3A2-2626-683F-8CB6-C92769303FF1}"/>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7C0C0F12-F5FB-AB6D-A5F5-F36046A3F7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CB16E2-42B0-EBE9-EF9D-A62083DE247D}"/>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355569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2B9FDD-F8DC-E2C5-DA60-707967F449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3315E2-F134-2C57-8651-C426BE932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A1AA76-6702-A737-91D9-C21E4DFFC10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1D8B9F-A35C-24B6-B821-DCAF27058C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1FFB803-92F4-BF43-2B23-7838BE7D95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34CA077-18F4-394C-0C31-04E1C5A675FF}"/>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8" name="フッター プレースホルダー 7">
            <a:extLst>
              <a:ext uri="{FF2B5EF4-FFF2-40B4-BE49-F238E27FC236}">
                <a16:creationId xmlns:a16="http://schemas.microsoft.com/office/drawing/2014/main" id="{124220D4-4B69-455D-4609-6428C9E1A0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AFEE9F-9FB0-D970-6DC2-B1CD2D0E82B5}"/>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214177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3DB968-4B6C-98D8-6651-83CB6C2903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AF2F90F-65A6-9B87-9D4A-033C09EC0A74}"/>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4" name="フッター プレースホルダー 3">
            <a:extLst>
              <a:ext uri="{FF2B5EF4-FFF2-40B4-BE49-F238E27FC236}">
                <a16:creationId xmlns:a16="http://schemas.microsoft.com/office/drawing/2014/main" id="{681EC31A-CE1B-2414-5E67-A20844DB871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6C01635-C9A5-7411-5C2A-B07BF9720009}"/>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292646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98F36E8-8308-6170-1954-4B7469797B56}"/>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3" name="フッター プレースホルダー 2">
            <a:extLst>
              <a:ext uri="{FF2B5EF4-FFF2-40B4-BE49-F238E27FC236}">
                <a16:creationId xmlns:a16="http://schemas.microsoft.com/office/drawing/2014/main" id="{BF76EA9E-C584-5A90-C962-4B25C0A62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6F2BC3-524D-9BFE-D87D-7FD2E3D0BC09}"/>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41951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D47D9-CCB9-52B8-B9B0-7D18AB41E2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0A72EB-C574-B2E4-0F45-6458AA4AF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3B6BDA-CA1E-C5B7-106D-A2A790A47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CEBF25-6B5A-35A9-8C06-BE7AF5877A90}"/>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6D086766-A233-4102-FFCA-88BD3C2D5A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DBEA40-3839-D185-4219-34C5AB9CF260}"/>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86866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0ED41-F563-A075-7428-B343F0BA90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12905A4-B353-D1C0-B7E6-35DAB4CFD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9183323-27BB-856E-C312-5A9658F2F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3107B2-D0D9-CEEE-3A80-DBCD5F8EC819}"/>
              </a:ext>
            </a:extLst>
          </p:cNvPr>
          <p:cNvSpPr>
            <a:spLocks noGrp="1"/>
          </p:cNvSpPr>
          <p:nvPr>
            <p:ph type="dt" sz="half" idx="10"/>
          </p:nvPr>
        </p:nvSpPr>
        <p:spPr/>
        <p:txBody>
          <a:bodyPr/>
          <a:lstStyle/>
          <a:p>
            <a:fld id="{CE6DDD2F-5A8A-4307-B00B-E82553353108}"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E0D99677-2A02-ABC5-D93A-1C8743AAA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001C0D-CD69-0D62-A474-3AA652B0AC8A}"/>
              </a:ext>
            </a:extLst>
          </p:cNvPr>
          <p:cNvSpPr>
            <a:spLocks noGrp="1"/>
          </p:cNvSpPr>
          <p:nvPr>
            <p:ph type="sldNum" sz="quarter" idx="12"/>
          </p:nvPr>
        </p:nvSpPr>
        <p:spPr/>
        <p:txBody>
          <a:body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97982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4430291-59C3-3D8C-0744-074A085FF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659C23-02EC-8A56-39C0-8ED176DD7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726F05-AF11-284D-4843-BE9FFEB64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DDD2F-5A8A-4307-B00B-E82553353108}"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BD89E9BA-D087-886D-CFC3-E5BAE4A27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40F35BC-4F37-1039-460D-0314837BE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DCA6E-16D4-4AC4-A9F1-43990DB66D00}" type="slidenum">
              <a:rPr kumimoji="1" lang="ja-JP" altLang="en-US" smtClean="0"/>
              <a:t>‹#›</a:t>
            </a:fld>
            <a:endParaRPr kumimoji="1" lang="ja-JP" altLang="en-US"/>
          </a:p>
        </p:txBody>
      </p:sp>
    </p:spTree>
    <p:extLst>
      <p:ext uri="{BB962C8B-B14F-4D97-AF65-F5344CB8AC3E}">
        <p14:creationId xmlns:p14="http://schemas.microsoft.com/office/powerpoint/2010/main" val="130972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3227479E-F510-9731-A553-17124AD632D4}"/>
              </a:ext>
            </a:extLst>
          </p:cNvPr>
          <p:cNvSpPr/>
          <p:nvPr/>
        </p:nvSpPr>
        <p:spPr>
          <a:xfrm>
            <a:off x="0" y="-3888"/>
            <a:ext cx="12192000" cy="6861888"/>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b="1" dirty="0">
              <a:solidFill>
                <a:schemeClr val="bg1"/>
              </a:solidFill>
              <a:latin typeface="BIZ UDP明朝 Medium" panose="02020500000000000000" pitchFamily="18" charset="-128"/>
              <a:ea typeface="BIZ UDP明朝 Medium" panose="02020500000000000000" pitchFamily="18" charset="-128"/>
            </a:endParaRPr>
          </a:p>
        </p:txBody>
      </p:sp>
      <p:sp>
        <p:nvSpPr>
          <p:cNvPr id="7" name="テキスト ボックス 6">
            <a:extLst>
              <a:ext uri="{FF2B5EF4-FFF2-40B4-BE49-F238E27FC236}">
                <a16:creationId xmlns:a16="http://schemas.microsoft.com/office/drawing/2014/main" id="{31277EFB-6D13-FDCB-DA3D-ADE7D6DE8140}"/>
              </a:ext>
            </a:extLst>
          </p:cNvPr>
          <p:cNvSpPr txBox="1"/>
          <p:nvPr/>
        </p:nvSpPr>
        <p:spPr>
          <a:xfrm>
            <a:off x="-1" y="2773637"/>
            <a:ext cx="12192001" cy="2800767"/>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800" dirty="0">
                <a:solidFill>
                  <a:srgbClr val="FFC000"/>
                </a:solidFill>
                <a:latin typeface="HGP創英角ｺﾞｼｯｸUB" panose="020B0900000000000000" pitchFamily="50" charset="-128"/>
                <a:ea typeface="HGP創英角ｺﾞｼｯｸUB" panose="020B0900000000000000" pitchFamily="50" charset="-128"/>
              </a:rPr>
              <a:t>リザーバ計算機</a:t>
            </a:r>
            <a:r>
              <a:rPr lang="ja-JP" altLang="en-US" sz="2400" dirty="0">
                <a:solidFill>
                  <a:schemeClr val="accent4">
                    <a:lumMod val="60000"/>
                    <a:lumOff val="40000"/>
                  </a:schemeClr>
                </a:solidFill>
                <a:latin typeface="HGP創英角ｺﾞｼｯｸUB" panose="020B0900000000000000" pitchFamily="50" charset="-128"/>
                <a:ea typeface="HGP創英角ｺﾞｼｯｸUB" panose="020B0900000000000000" pitchFamily="50" charset="-128"/>
              </a:rPr>
              <a:t>と</a:t>
            </a:r>
            <a:endParaRPr lang="en-US" altLang="ja-JP" sz="7200" dirty="0">
              <a:solidFill>
                <a:schemeClr val="accent4">
                  <a:lumMod val="60000"/>
                  <a:lumOff val="40000"/>
                </a:schemeClr>
              </a:solidFill>
              <a:latin typeface="HGP創英角ｺﾞｼｯｸUB" panose="020B0900000000000000" pitchFamily="50" charset="-128"/>
              <a:ea typeface="HGP創英角ｺﾞｼｯｸUB"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800" dirty="0">
                <a:solidFill>
                  <a:srgbClr val="FFC000"/>
                </a:solidFill>
                <a:latin typeface="HGP創英角ｺﾞｼｯｸUB" panose="020B0900000000000000" pitchFamily="50" charset="-128"/>
                <a:ea typeface="HGP創英角ｺﾞｼｯｸUB" panose="020B0900000000000000" pitchFamily="50" charset="-128"/>
              </a:rPr>
              <a:t>第</a:t>
            </a:r>
            <a:r>
              <a:rPr lang="en-US" altLang="ja-JP" sz="8800" dirty="0">
                <a:solidFill>
                  <a:srgbClr val="FFC000"/>
                </a:solidFill>
                <a:latin typeface="HGP創英角ｺﾞｼｯｸUB" panose="020B0900000000000000" pitchFamily="50" charset="-128"/>
                <a:ea typeface="HGP創英角ｺﾞｼｯｸUB" panose="020B0900000000000000" pitchFamily="50" charset="-128"/>
              </a:rPr>
              <a:t>4</a:t>
            </a:r>
            <a:r>
              <a:rPr lang="ja-JP" altLang="en-US" sz="8800" dirty="0">
                <a:solidFill>
                  <a:srgbClr val="FFC000"/>
                </a:solidFill>
                <a:latin typeface="HGP創英角ｺﾞｼｯｸUB" panose="020B0900000000000000" pitchFamily="50" charset="-128"/>
                <a:ea typeface="HGP創英角ｺﾞｼｯｸUB" panose="020B0900000000000000" pitchFamily="50" charset="-128"/>
              </a:rPr>
              <a:t>の回路素子メモリスタ</a:t>
            </a:r>
            <a:endParaRPr kumimoji="1" lang="ja-JP" altLang="en-US" sz="13800" i="0" u="none" strike="noStrike" kern="1200" cap="none" spc="0" normalizeH="0" baseline="0" noProof="0" dirty="0">
              <a:ln>
                <a:noFill/>
              </a:ln>
              <a:solidFill>
                <a:srgbClr val="FFC000"/>
              </a:solidFill>
              <a:uLnTx/>
              <a:uFillTx/>
              <a:latin typeface="HGP創英角ｺﾞｼｯｸUB" panose="020B0900000000000000" pitchFamily="50" charset="-128"/>
              <a:ea typeface="HGP創英角ｺﾞｼｯｸUB" panose="020B0900000000000000" pitchFamily="50" charset="-128"/>
            </a:endParaRPr>
          </a:p>
        </p:txBody>
      </p:sp>
      <p:pic>
        <p:nvPicPr>
          <p:cNvPr id="3" name="図 2" descr="テキスト が含まれている画像&#10;&#10;自動的に生成された説明">
            <a:extLst>
              <a:ext uri="{FF2B5EF4-FFF2-40B4-BE49-F238E27FC236}">
                <a16:creationId xmlns:a16="http://schemas.microsoft.com/office/drawing/2014/main" id="{2DB78B4B-2DBE-DDBD-F90F-04FF6CD6A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175" y="741543"/>
            <a:ext cx="1423882" cy="1334654"/>
          </a:xfrm>
          <a:prstGeom prst="rect">
            <a:avLst/>
          </a:prstGeom>
          <a:noFill/>
          <a:ln>
            <a:noFill/>
          </a:ln>
          <a:effectLst>
            <a:glow rad="63500">
              <a:schemeClr val="accent3">
                <a:satMod val="175000"/>
                <a:alpha val="40000"/>
              </a:schemeClr>
            </a:glow>
            <a:outerShdw blurRad="190500" dist="228600" dir="2700000" algn="ctr">
              <a:srgbClr val="000000">
                <a:alpha val="30000"/>
              </a:srgbClr>
            </a:outerShdw>
          </a:effectLst>
          <a:scene3d>
            <a:camera prst="perspectiveFront"/>
            <a:lightRig rig="glow" dir="t">
              <a:rot lat="0" lon="0" rev="4800000"/>
            </a:lightRig>
          </a:scene3d>
          <a:sp3d prstMaterial="matte">
            <a:bevelT w="127000" h="63500"/>
          </a:sp3d>
        </p:spPr>
      </p:pic>
      <p:sp>
        <p:nvSpPr>
          <p:cNvPr id="4" name="テキスト ボックス 3">
            <a:extLst>
              <a:ext uri="{FF2B5EF4-FFF2-40B4-BE49-F238E27FC236}">
                <a16:creationId xmlns:a16="http://schemas.microsoft.com/office/drawing/2014/main" id="{0C197A0F-DA74-F98C-117A-64E223BBFB4A}"/>
              </a:ext>
            </a:extLst>
          </p:cNvPr>
          <p:cNvSpPr txBox="1"/>
          <p:nvPr/>
        </p:nvSpPr>
        <p:spPr>
          <a:xfrm>
            <a:off x="2706910" y="654173"/>
            <a:ext cx="7400925" cy="795731"/>
          </a:xfrm>
          <a:prstGeom prst="rect">
            <a:avLst/>
          </a:prstGeom>
          <a:noFill/>
        </p:spPr>
        <p:txBody>
          <a:bodyPr wrap="square" rtlCol="0">
            <a:spAutoFit/>
          </a:bodyPr>
          <a:lstStyle/>
          <a:p>
            <a:pPr algn="ctr"/>
            <a:r>
              <a:rPr lang="ja-JP" altLang="en-US" sz="4571" dirty="0">
                <a:solidFill>
                  <a:schemeClr val="bg1"/>
                </a:solidFill>
                <a:latin typeface="HGP創英角ﾎﾟｯﾌﾟ体" panose="040B0A00000000000000" pitchFamily="50" charset="-128"/>
                <a:ea typeface="HGP創英角ﾎﾟｯﾌﾟ体" panose="040B0A00000000000000" pitchFamily="50" charset="-128"/>
              </a:rPr>
              <a:t>戦略研勉強会</a:t>
            </a:r>
            <a:r>
              <a:rPr lang="ja-JP" altLang="en-US" sz="4571" b="1" dirty="0">
                <a:solidFill>
                  <a:schemeClr val="bg1"/>
                </a:solidFill>
                <a:latin typeface="BIZ UDPゴシック" panose="020B0400000000000000" pitchFamily="50" charset="-128"/>
                <a:ea typeface="BIZ UDPゴシック" panose="020B0400000000000000" pitchFamily="50" charset="-128"/>
              </a:rPr>
              <a:t>＠キャンプ</a:t>
            </a:r>
          </a:p>
        </p:txBody>
      </p:sp>
      <p:sp>
        <p:nvSpPr>
          <p:cNvPr id="5" name="テキスト ボックス 4">
            <a:extLst>
              <a:ext uri="{FF2B5EF4-FFF2-40B4-BE49-F238E27FC236}">
                <a16:creationId xmlns:a16="http://schemas.microsoft.com/office/drawing/2014/main" id="{5223E057-5541-7418-5E4C-8D82FA37E6EE}"/>
              </a:ext>
            </a:extLst>
          </p:cNvPr>
          <p:cNvSpPr txBox="1"/>
          <p:nvPr/>
        </p:nvSpPr>
        <p:spPr>
          <a:xfrm>
            <a:off x="0" y="5934670"/>
            <a:ext cx="12129961" cy="923330"/>
          </a:xfrm>
          <a:prstGeom prst="rect">
            <a:avLst/>
          </a:prstGeom>
          <a:noFill/>
          <a:effectLst/>
        </p:spPr>
        <p:txBody>
          <a:bodyPr wrap="square" rtlCol="0">
            <a:spAutoFit/>
          </a:bodyPr>
          <a:lstStyle/>
          <a:p>
            <a:pPr algn="ctr"/>
            <a:r>
              <a:rPr kumimoji="1" lang="en-US" altLang="ja-JP" sz="5400" b="1" dirty="0">
                <a:solidFill>
                  <a:schemeClr val="bg1"/>
                </a:solidFill>
                <a:latin typeface="Berlin Sans FB Demi" panose="020E0802020502020306" pitchFamily="34" charset="0"/>
                <a:ea typeface="BIZ UDPゴシック" panose="020B0400000000000000" pitchFamily="50" charset="-128"/>
              </a:rPr>
              <a:t>2025</a:t>
            </a:r>
            <a:r>
              <a:rPr kumimoji="1" lang="ja-JP" altLang="en-US" sz="4400" b="1" dirty="0">
                <a:solidFill>
                  <a:schemeClr val="bg1"/>
                </a:solidFill>
                <a:latin typeface="Berlin Sans FB Demi" panose="020E0802020502020306" pitchFamily="34" charset="0"/>
                <a:ea typeface="BIZ UDPゴシック" panose="020B0400000000000000" pitchFamily="50" charset="-128"/>
              </a:rPr>
              <a:t>年</a:t>
            </a:r>
            <a:r>
              <a:rPr lang="en-US" altLang="ja-JP" sz="5400" b="1" dirty="0">
                <a:solidFill>
                  <a:schemeClr val="bg1"/>
                </a:solidFill>
                <a:latin typeface="Berlin Sans FB Demi" panose="020E0802020502020306" pitchFamily="34" charset="0"/>
                <a:ea typeface="BIZ UDPゴシック" panose="020B0400000000000000" pitchFamily="50" charset="-128"/>
              </a:rPr>
              <a:t>1</a:t>
            </a:r>
            <a:r>
              <a:rPr lang="ja-JP" altLang="en-US" sz="4400" b="1" dirty="0">
                <a:solidFill>
                  <a:schemeClr val="bg1"/>
                </a:solidFill>
                <a:latin typeface="Berlin Sans FB Demi" panose="020E0802020502020306" pitchFamily="34" charset="0"/>
                <a:ea typeface="BIZ UDPゴシック" panose="020B0400000000000000" pitchFamily="50" charset="-128"/>
              </a:rPr>
              <a:t>月</a:t>
            </a:r>
            <a:r>
              <a:rPr lang="en-US" altLang="ja-JP" sz="5400" b="1" dirty="0">
                <a:solidFill>
                  <a:schemeClr val="bg1"/>
                </a:solidFill>
                <a:latin typeface="Berlin Sans FB Demi" panose="020E0802020502020306" pitchFamily="34" charset="0"/>
                <a:ea typeface="BIZ UDPゴシック" panose="020B0400000000000000" pitchFamily="50" charset="-128"/>
              </a:rPr>
              <a:t>9</a:t>
            </a:r>
            <a:r>
              <a:rPr kumimoji="1" lang="ja-JP" altLang="en-US" sz="4400" b="1" dirty="0">
                <a:solidFill>
                  <a:schemeClr val="bg1"/>
                </a:solidFill>
                <a:latin typeface="Berlin Sans FB Demi" panose="020E0802020502020306" pitchFamily="34" charset="0"/>
                <a:ea typeface="BIZ UDPゴシック" panose="020B0400000000000000" pitchFamily="50" charset="-128"/>
              </a:rPr>
              <a:t>日（</a:t>
            </a:r>
            <a:r>
              <a:rPr lang="ja-JP" altLang="en-US" sz="4400" b="1" dirty="0">
                <a:solidFill>
                  <a:schemeClr val="bg1"/>
                </a:solidFill>
                <a:latin typeface="Berlin Sans FB Demi" panose="020E0802020502020306" pitchFamily="34" charset="0"/>
                <a:ea typeface="BIZ UDPゴシック" panose="020B0400000000000000" pitchFamily="50" charset="-128"/>
              </a:rPr>
              <a:t>木</a:t>
            </a:r>
            <a:r>
              <a:rPr kumimoji="1" lang="ja-JP" altLang="en-US" sz="4400" b="1" dirty="0">
                <a:solidFill>
                  <a:schemeClr val="bg1"/>
                </a:solidFill>
                <a:latin typeface="Berlin Sans FB Demi" panose="020E0802020502020306" pitchFamily="34" charset="0"/>
                <a:ea typeface="BIZ UDPゴシック" panose="020B0400000000000000" pitchFamily="50" charset="-128"/>
              </a:rPr>
              <a:t>曜日） </a:t>
            </a:r>
            <a:r>
              <a:rPr kumimoji="1" lang="en-US" altLang="ja-JP" sz="5400" b="1" dirty="0">
                <a:solidFill>
                  <a:schemeClr val="bg1"/>
                </a:solidFill>
                <a:latin typeface="Berlin Sans FB Demi" panose="020E0802020502020306" pitchFamily="34" charset="0"/>
                <a:ea typeface="BIZ UDPゴシック" panose="020B0400000000000000" pitchFamily="50" charset="-128"/>
              </a:rPr>
              <a:t>12</a:t>
            </a:r>
            <a:r>
              <a:rPr kumimoji="1" lang="ja-JP" altLang="en-US" sz="5400" b="1" dirty="0">
                <a:solidFill>
                  <a:schemeClr val="bg1"/>
                </a:solidFill>
                <a:latin typeface="Berlin Sans FB Demi" panose="020E0802020502020306" pitchFamily="34" charset="0"/>
                <a:ea typeface="BIZ UDPゴシック" panose="020B0400000000000000" pitchFamily="50" charset="-128"/>
              </a:rPr>
              <a:t>：</a:t>
            </a:r>
            <a:r>
              <a:rPr kumimoji="1" lang="en-US" altLang="ja-JP" sz="5400" b="1" dirty="0">
                <a:solidFill>
                  <a:schemeClr val="bg1"/>
                </a:solidFill>
                <a:latin typeface="Berlin Sans FB Demi" panose="020E0802020502020306" pitchFamily="34" charset="0"/>
                <a:ea typeface="BIZ UDPゴシック" panose="020B0400000000000000" pitchFamily="50" charset="-128"/>
              </a:rPr>
              <a:t>10</a:t>
            </a:r>
            <a:r>
              <a:rPr kumimoji="1" lang="ja-JP" altLang="en-US" sz="5400" b="1" dirty="0">
                <a:solidFill>
                  <a:schemeClr val="bg1"/>
                </a:solidFill>
                <a:latin typeface="Berlin Sans FB Demi" panose="020E0802020502020306" pitchFamily="34" charset="0"/>
                <a:ea typeface="BIZ UDPゴシック" panose="020B0400000000000000" pitchFamily="50" charset="-128"/>
              </a:rPr>
              <a:t>～</a:t>
            </a:r>
            <a:r>
              <a:rPr kumimoji="1" lang="en-US" altLang="ja-JP" sz="5400" b="1" dirty="0">
                <a:solidFill>
                  <a:schemeClr val="bg1"/>
                </a:solidFill>
                <a:latin typeface="Berlin Sans FB Demi" panose="020E0802020502020306" pitchFamily="34" charset="0"/>
                <a:ea typeface="BIZ UDPゴシック" panose="020B0400000000000000" pitchFamily="50" charset="-128"/>
              </a:rPr>
              <a:t>12</a:t>
            </a:r>
            <a:r>
              <a:rPr kumimoji="1" lang="ja-JP" altLang="en-US" sz="5400" b="1" dirty="0">
                <a:solidFill>
                  <a:schemeClr val="bg1"/>
                </a:solidFill>
                <a:latin typeface="Berlin Sans FB Demi" panose="020E0802020502020306" pitchFamily="34" charset="0"/>
                <a:ea typeface="BIZ UDPゴシック" panose="020B0400000000000000" pitchFamily="50" charset="-128"/>
              </a:rPr>
              <a:t>：</a:t>
            </a:r>
            <a:r>
              <a:rPr kumimoji="1" lang="en-US" altLang="ja-JP" sz="5400" b="1" dirty="0">
                <a:solidFill>
                  <a:schemeClr val="bg1"/>
                </a:solidFill>
                <a:latin typeface="Berlin Sans FB Demi" panose="020E0802020502020306" pitchFamily="34" charset="0"/>
                <a:ea typeface="BIZ UDPゴシック" panose="020B0400000000000000" pitchFamily="50" charset="-128"/>
              </a:rPr>
              <a:t>40</a:t>
            </a:r>
            <a:endParaRPr kumimoji="1" lang="ja-JP" altLang="en-US" sz="4400" b="1" dirty="0">
              <a:solidFill>
                <a:schemeClr val="bg1"/>
              </a:solidFill>
              <a:latin typeface="Berlin Sans FB Demi" panose="020E0802020502020306" pitchFamily="34" charset="0"/>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F1E6A12-8EB4-A91B-6421-615339CF691E}"/>
              </a:ext>
            </a:extLst>
          </p:cNvPr>
          <p:cNvSpPr txBox="1"/>
          <p:nvPr/>
        </p:nvSpPr>
        <p:spPr>
          <a:xfrm>
            <a:off x="4328564" y="1624487"/>
            <a:ext cx="3607358" cy="1015663"/>
          </a:xfrm>
          <a:prstGeom prst="rect">
            <a:avLst/>
          </a:prstGeom>
          <a:noFill/>
        </p:spPr>
        <p:txBody>
          <a:bodyPr wrap="square" rtlCol="0">
            <a:spAutoFit/>
          </a:bodyPr>
          <a:lstStyle/>
          <a:p>
            <a:pPr algn="ctr"/>
            <a:r>
              <a:rPr kumimoji="1" lang="ja-JP" altLang="en-US" sz="6000" b="1" dirty="0">
                <a:solidFill>
                  <a:schemeClr val="tx2">
                    <a:lumMod val="20000"/>
                    <a:lumOff val="80000"/>
                  </a:schemeClr>
                </a:solidFill>
                <a:latin typeface="BIZ UDゴシック" panose="020B0400000000000000" pitchFamily="49" charset="-128"/>
                <a:ea typeface="BIZ UDゴシック" panose="020B0400000000000000" pitchFamily="49" charset="-128"/>
              </a:rPr>
              <a:t>第</a:t>
            </a:r>
            <a:r>
              <a:rPr kumimoji="1" lang="en-US" altLang="ja-JP" sz="6000" b="1" dirty="0">
                <a:solidFill>
                  <a:schemeClr val="tx2">
                    <a:lumMod val="20000"/>
                    <a:lumOff val="80000"/>
                  </a:schemeClr>
                </a:solidFill>
                <a:latin typeface="BIZ UDPゴシック" panose="020B0400000000000000" pitchFamily="50" charset="-128"/>
                <a:ea typeface="BIZ UDPゴシック" panose="020B0400000000000000" pitchFamily="50" charset="-128"/>
              </a:rPr>
              <a:t>38</a:t>
            </a:r>
            <a:r>
              <a:rPr kumimoji="1" lang="ja-JP" altLang="en-US" sz="6000" b="1" dirty="0">
                <a:solidFill>
                  <a:schemeClr val="tx2">
                    <a:lumMod val="20000"/>
                    <a:lumOff val="80000"/>
                  </a:schemeClr>
                </a:solidFill>
                <a:latin typeface="BIZ UDゴシック" panose="020B0400000000000000" pitchFamily="49" charset="-128"/>
                <a:ea typeface="BIZ UDゴシック" panose="020B0400000000000000" pitchFamily="49" charset="-128"/>
              </a:rPr>
              <a:t>回</a:t>
            </a:r>
          </a:p>
        </p:txBody>
      </p:sp>
      <p:pic>
        <p:nvPicPr>
          <p:cNvPr id="2" name="Picture 4" descr="走る忍者のイラスト">
            <a:extLst>
              <a:ext uri="{FF2B5EF4-FFF2-40B4-BE49-F238E27FC236}">
                <a16:creationId xmlns:a16="http://schemas.microsoft.com/office/drawing/2014/main" id="{FCEB221B-A9B3-727A-6999-63975E088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295" y="392057"/>
            <a:ext cx="2869503" cy="2869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78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DC80139-19D3-66CA-EC73-AEBB5B38D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047750"/>
            <a:ext cx="8467725"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976C5B5-17D3-70C0-23DD-820C9BB4D92D}"/>
              </a:ext>
            </a:extLst>
          </p:cNvPr>
          <p:cNvSpPr txBox="1"/>
          <p:nvPr/>
        </p:nvSpPr>
        <p:spPr>
          <a:xfrm>
            <a:off x="3713747" y="5810250"/>
            <a:ext cx="4251158" cy="369332"/>
          </a:xfrm>
          <a:prstGeom prst="rect">
            <a:avLst/>
          </a:prstGeom>
          <a:noFill/>
        </p:spPr>
        <p:txBody>
          <a:bodyPr wrap="square">
            <a:spAutoFit/>
          </a:bodyPr>
          <a:lstStyle/>
          <a:p>
            <a:r>
              <a:rPr lang="en-US" altLang="ja-JP" dirty="0"/>
              <a:t>https://journal.ntt.co.jp/article/18595</a:t>
            </a:r>
            <a:endParaRPr lang="ja-JP" altLang="en-US" dirty="0"/>
          </a:p>
        </p:txBody>
      </p:sp>
    </p:spTree>
    <p:extLst>
      <p:ext uri="{BB962C8B-B14F-4D97-AF65-F5344CB8AC3E}">
        <p14:creationId xmlns:p14="http://schemas.microsoft.com/office/powerpoint/2010/main" val="111152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スピンメモリスタをDIPに実装されたところ。パッケージには6素子が入っている">
            <a:extLst>
              <a:ext uri="{FF2B5EF4-FFF2-40B4-BE49-F238E27FC236}">
                <a16:creationId xmlns:a16="http://schemas.microsoft.com/office/drawing/2014/main" id="{9A475A46-EAE2-A064-A116-5ABBD747E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9030"/>
            <a:ext cx="6320153" cy="42108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ニューロモーフィックデバイスの説明、特徴などが記されている">
            <a:extLst>
              <a:ext uri="{FF2B5EF4-FFF2-40B4-BE49-F238E27FC236}">
                <a16:creationId xmlns:a16="http://schemas.microsoft.com/office/drawing/2014/main" id="{6B0433DE-9D48-9DEE-BFCE-4317864C3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1846" y="1059030"/>
            <a:ext cx="6320154" cy="421080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5C65E2F-8DDE-99A1-A768-6EE4FC2E6370}"/>
              </a:ext>
            </a:extLst>
          </p:cNvPr>
          <p:cNvSpPr txBox="1"/>
          <p:nvPr/>
        </p:nvSpPr>
        <p:spPr>
          <a:xfrm>
            <a:off x="112076" y="5443700"/>
            <a:ext cx="11959608" cy="1200329"/>
          </a:xfrm>
          <a:prstGeom prst="rect">
            <a:avLst/>
          </a:prstGeom>
          <a:noFill/>
        </p:spPr>
        <p:txBody>
          <a:bodyPr wrap="square">
            <a:spAutoFit/>
          </a:bodyPr>
          <a:lstStyle/>
          <a:p>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２０２４年</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10</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月</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15</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日～</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18</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日に幕張メッセで「</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CEATEC 2024</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」が</a:t>
            </a:r>
            <a:r>
              <a:rPr lang="ja-JP" altLang="en-US" sz="2400" dirty="0">
                <a:solidFill>
                  <a:srgbClr val="333333"/>
                </a:solidFill>
                <a:latin typeface="BIZ UDPゴシック" panose="020B0400000000000000" pitchFamily="50" charset="-128"/>
                <a:ea typeface="BIZ UDPゴシック" panose="020B0400000000000000" pitchFamily="50" charset="-128"/>
              </a:rPr>
              <a:t>開催</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a:t>
            </a:r>
            <a:endParaRPr lang="en-US" altLang="ja-JP" sz="2400" b="0" i="0" dirty="0">
              <a:solidFill>
                <a:srgbClr val="333333"/>
              </a:solidFill>
              <a:effectLst/>
              <a:latin typeface="BIZ UDPゴシック" panose="020B0400000000000000" pitchFamily="50" charset="-128"/>
              <a:ea typeface="BIZ UDPゴシック" panose="020B0400000000000000" pitchFamily="50" charset="-128"/>
            </a:endParaRPr>
          </a:p>
          <a:p>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TDK</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はスピントロニクス技術を使い、</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AI</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デバイスの消費電力を</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100</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分の</a:t>
            </a:r>
            <a:r>
              <a:rPr lang="en-US" altLang="ja-JP" sz="2400" b="0" i="0" dirty="0">
                <a:solidFill>
                  <a:srgbClr val="333333"/>
                </a:solidFill>
                <a:effectLst/>
                <a:latin typeface="BIZ UDPゴシック" panose="020B0400000000000000" pitchFamily="50" charset="-128"/>
                <a:ea typeface="BIZ UDPゴシック" panose="020B0400000000000000" pitchFamily="50" charset="-128"/>
              </a:rPr>
              <a:t>1</a:t>
            </a:r>
            <a:r>
              <a:rPr lang="ja-JP" altLang="en-US" sz="2400" b="0" i="0" dirty="0">
                <a:solidFill>
                  <a:srgbClr val="333333"/>
                </a:solidFill>
                <a:effectLst/>
                <a:latin typeface="BIZ UDPゴシック" panose="020B0400000000000000" pitchFamily="50" charset="-128"/>
                <a:ea typeface="BIZ UDPゴシック" panose="020B0400000000000000" pitchFamily="50" charset="-128"/>
              </a:rPr>
              <a:t>にするという「スピンメモリスタ」を展示。</a:t>
            </a:r>
            <a:endParaRPr lang="ja-JP" altLang="en-US" sz="24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FB08C878-A3A7-37EF-1637-05AC0398AE37}"/>
              </a:ext>
            </a:extLst>
          </p:cNvPr>
          <p:cNvSpPr/>
          <p:nvPr/>
        </p:nvSpPr>
        <p:spPr>
          <a:xfrm>
            <a:off x="0" y="5693"/>
            <a:ext cx="12192000" cy="46785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BIZ UDPゴシック" panose="020B0400000000000000" pitchFamily="50" charset="-128"/>
                <a:ea typeface="BIZ UDPゴシック" panose="020B0400000000000000" pitchFamily="50" charset="-128"/>
              </a:rPr>
              <a:t>TDK</a:t>
            </a:r>
            <a:r>
              <a:rPr kumimoji="1" lang="ja-JP" altLang="en-US" sz="2400" b="1" dirty="0">
                <a:latin typeface="BIZ UDPゴシック" panose="020B0400000000000000" pitchFamily="50" charset="-128"/>
                <a:ea typeface="BIZ UDPゴシック" panose="020B0400000000000000" pitchFamily="50" charset="-128"/>
              </a:rPr>
              <a:t>のスピンメモリスタ＠</a:t>
            </a:r>
            <a:r>
              <a:rPr kumimoji="1" lang="en-US" altLang="ja-JP" sz="2400" b="1" dirty="0">
                <a:latin typeface="BIZ UDPゴシック" panose="020B0400000000000000" pitchFamily="50" charset="-128"/>
                <a:ea typeface="BIZ UDPゴシック" panose="020B0400000000000000" pitchFamily="50" charset="-128"/>
              </a:rPr>
              <a:t>CETEC2024</a:t>
            </a:r>
            <a:endParaRPr kumimoji="1" lang="ja-JP" altLang="en-US" sz="24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20086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6887E1D-C6A5-44E5-BA8F-18051EF886CE}"/>
              </a:ext>
            </a:extLst>
          </p:cNvPr>
          <p:cNvGrpSpPr/>
          <p:nvPr/>
        </p:nvGrpSpPr>
        <p:grpSpPr>
          <a:xfrm>
            <a:off x="-8238" y="-1"/>
            <a:ext cx="12192000" cy="6857999"/>
            <a:chOff x="-6081" y="-1"/>
            <a:chExt cx="8999538" cy="5400675"/>
          </a:xfrm>
          <a:solidFill>
            <a:schemeClr val="accent5">
              <a:lumMod val="50000"/>
            </a:schemeClr>
          </a:solidFill>
        </p:grpSpPr>
        <p:sp>
          <p:nvSpPr>
            <p:cNvPr id="12" name="正方形/長方形 11">
              <a:extLst>
                <a:ext uri="{FF2B5EF4-FFF2-40B4-BE49-F238E27FC236}">
                  <a16:creationId xmlns:a16="http://schemas.microsoft.com/office/drawing/2014/main" id="{88FAFF29-2F28-448E-BB99-889D44A1DE54}"/>
                </a:ext>
              </a:extLst>
            </p:cNvPr>
            <p:cNvSpPr/>
            <p:nvPr/>
          </p:nvSpPr>
          <p:spPr>
            <a:xfrm>
              <a:off x="639652" y="360608"/>
              <a:ext cx="7720234" cy="4679458"/>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286"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吹き出し: 四角形 12">
              <a:extLst>
                <a:ext uri="{FF2B5EF4-FFF2-40B4-BE49-F238E27FC236}">
                  <a16:creationId xmlns:a16="http://schemas.microsoft.com/office/drawing/2014/main" id="{C442644B-D205-4A6B-A2E3-9E83194E782E}"/>
                </a:ext>
              </a:extLst>
            </p:cNvPr>
            <p:cNvSpPr/>
            <p:nvPr/>
          </p:nvSpPr>
          <p:spPr>
            <a:xfrm>
              <a:off x="754774" y="1863418"/>
              <a:ext cx="4345578" cy="474617"/>
            </a:xfrm>
            <a:prstGeom prst="wedgeRectCallout">
              <a:avLst>
                <a:gd name="adj1" fmla="val -52104"/>
                <a:gd name="adj2" fmla="val -95764"/>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2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画像の端部分が見切れてしまう場合がありますので、テキスト含め</a:t>
              </a:r>
              <a:endParaRPr kumimoji="1" lang="en-US" altLang="ja-JP" sz="152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2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確実に表示させたい要素は、</a:t>
              </a:r>
              <a:r>
                <a:rPr kumimoji="1" lang="ja-JP" altLang="en-US" sz="1524"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赤枠</a:t>
              </a:r>
              <a:r>
                <a:rPr kumimoji="1" lang="ja-JP" altLang="en-US" sz="152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内に入力してください</a:t>
              </a:r>
              <a:endParaRPr kumimoji="1" lang="en-US" altLang="ja-JP" sz="152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テキスト ボックス 13">
              <a:extLst>
                <a:ext uri="{FF2B5EF4-FFF2-40B4-BE49-F238E27FC236}">
                  <a16:creationId xmlns:a16="http://schemas.microsoft.com/office/drawing/2014/main" id="{857A833B-7A31-47B4-B582-6AD72F4F4896}"/>
                </a:ext>
              </a:extLst>
            </p:cNvPr>
            <p:cNvSpPr txBox="1"/>
            <p:nvPr/>
          </p:nvSpPr>
          <p:spPr>
            <a:xfrm>
              <a:off x="2374877" y="3214438"/>
              <a:ext cx="4249783" cy="811347"/>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6095"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XXXXXX</a:t>
              </a:r>
              <a:endParaRPr kumimoji="1" lang="ja-JP" altLang="en-US" sz="6095"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正方形/長方形 15">
              <a:extLst>
                <a:ext uri="{FF2B5EF4-FFF2-40B4-BE49-F238E27FC236}">
                  <a16:creationId xmlns:a16="http://schemas.microsoft.com/office/drawing/2014/main" id="{3818F1F5-EE8B-4A95-98DB-BF41964DB350}"/>
                </a:ext>
              </a:extLst>
            </p:cNvPr>
            <p:cNvSpPr/>
            <p:nvPr/>
          </p:nvSpPr>
          <p:spPr>
            <a:xfrm>
              <a:off x="-6081" y="-1"/>
              <a:ext cx="8999538" cy="5400675"/>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286"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435A9220-7505-46F1-BD50-BA7C1301D9BA}"/>
                </a:ext>
              </a:extLst>
            </p:cNvPr>
            <p:cNvSpPr txBox="1"/>
            <p:nvPr/>
          </p:nvSpPr>
          <p:spPr>
            <a:xfrm>
              <a:off x="20871" y="428079"/>
              <a:ext cx="8972586" cy="4544514"/>
            </a:xfrm>
            <a:prstGeom prst="rect">
              <a:avLst/>
            </a:prstGeom>
            <a:grp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8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お昼休みの</a:t>
              </a:r>
              <a:r>
                <a:rPr kumimoji="1" lang="en-US" altLang="ja-JP" sz="11500" b="0" i="0" u="none" strike="noStrike" kern="1200" cap="none" spc="0" normalizeH="0" baseline="0" noProof="0" dirty="0">
                  <a:ln w="19050">
                    <a:solidFill>
                      <a:prstClr val="white">
                        <a:lumMod val="95000"/>
                      </a:prstClr>
                    </a:solidFill>
                  </a:ln>
                  <a:solidFill>
                    <a:srgbClr val="C00000"/>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30</a:t>
              </a:r>
              <a:r>
                <a:rPr kumimoji="1" lang="ja-JP" altLang="en-US" sz="11500" b="0" i="0" u="none" strike="noStrike" kern="1200" cap="none" spc="0" normalizeH="0" baseline="0" noProof="0" dirty="0">
                  <a:ln w="19050">
                    <a:solidFill>
                      <a:prstClr val="white">
                        <a:lumMod val="95000"/>
                      </a:prstClr>
                    </a:solidFill>
                  </a:ln>
                  <a:solidFill>
                    <a:srgbClr val="C00000"/>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分</a:t>
              </a:r>
              <a:endParaRPr kumimoji="1" lang="en-US" altLang="ja-JP" sz="8800" b="0" i="0" u="none" strike="noStrike" kern="1200" cap="none" spc="0" normalizeH="0" baseline="0" noProof="0" dirty="0">
                <a:ln w="19050">
                  <a:solidFill>
                    <a:prstClr val="white">
                      <a:lumMod val="95000"/>
                    </a:prstClr>
                  </a:solidFill>
                </a:ln>
                <a:solidFill>
                  <a:srgbClr val="C00000"/>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お時間を頂きます。</a:t>
              </a:r>
              <a:endParaRPr kumimoji="1" lang="en-US" altLang="ja-JP" sz="80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48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60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肩の力を抜いて</a:t>
              </a:r>
              <a:r>
                <a:rPr kumimoji="1" lang="ja-JP" altLang="en-US" sz="6600" b="0" i="0" u="none" strike="noStrike" kern="1200" cap="none" spc="0" normalizeH="0" baseline="0" noProof="0" dirty="0">
                  <a:ln w="19050">
                    <a:solidFill>
                      <a:prstClr val="white">
                        <a:lumMod val="95000"/>
                      </a:prstClr>
                    </a:solidFill>
                  </a:ln>
                  <a:solidFill>
                    <a:srgbClr val="FFC000"/>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ゆるり</a:t>
              </a:r>
              <a:r>
                <a:rPr kumimoji="1" lang="ja-JP" altLang="en-US" sz="60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と</a:t>
              </a:r>
              <a:endParaRPr kumimoji="1" lang="en-US" altLang="ja-JP" sz="60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6000" b="0" i="0" u="none" strike="noStrike" kern="1200" cap="none" spc="0" normalizeH="0" baseline="0" noProof="0" dirty="0">
                  <a:ln w="19050">
                    <a:solidFill>
                      <a:prstClr val="white">
                        <a:lumMod val="95000"/>
                      </a:prstClr>
                    </a:solidFill>
                  </a:ln>
                  <a:solidFill>
                    <a:prstClr val="white"/>
                  </a:solidFill>
                  <a:effectLst>
                    <a:outerShdw blurRad="38100" dist="38100" dir="2700000" algn="tl">
                      <a:srgbClr val="000000">
                        <a:alpha val="43137"/>
                      </a:srgbClr>
                    </a:outerShdw>
                  </a:effectLst>
                  <a:uLnTx/>
                  <a:uFillTx/>
                  <a:latin typeface="HGP創英角ﾎﾟｯﾌﾟ体" panose="040B0A00000000000000" pitchFamily="50" charset="-128"/>
                  <a:ea typeface="HGP創英角ﾎﾟｯﾌﾟ体" panose="040B0A00000000000000" pitchFamily="50" charset="-128"/>
                  <a:cs typeface="+mn-cs"/>
                </a:rPr>
                <a:t>お聴きください～</a:t>
              </a:r>
            </a:p>
          </p:txBody>
        </p:sp>
      </p:grpSp>
      <p:pic>
        <p:nvPicPr>
          <p:cNvPr id="10242" name="Picture 2" descr="集まってお弁当を食べる人たちのイラスト（スーツ）">
            <a:extLst>
              <a:ext uri="{FF2B5EF4-FFF2-40B4-BE49-F238E27FC236}">
                <a16:creationId xmlns:a16="http://schemas.microsoft.com/office/drawing/2014/main" id="{A168BC9B-361D-189A-7CF4-AB6FD3454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36" y="5166186"/>
            <a:ext cx="2390021" cy="179034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お昼寝のイラスト「幼稚園の昼休み」">
            <a:extLst>
              <a:ext uri="{FF2B5EF4-FFF2-40B4-BE49-F238E27FC236}">
                <a16:creationId xmlns:a16="http://schemas.microsoft.com/office/drawing/2014/main" id="{53388C81-989F-4C64-948C-079EC2DA8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8443" y="5070546"/>
            <a:ext cx="2504698" cy="176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7CA8344D-BB1A-6F5E-0E30-4829231FE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436"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a:extLst>
              <a:ext uri="{FF2B5EF4-FFF2-40B4-BE49-F238E27FC236}">
                <a16:creationId xmlns:a16="http://schemas.microsoft.com/office/drawing/2014/main" id="{1A28B19C-CE1A-4F1F-9E82-03697DBC2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50546">
            <a:off x="247690" y="596576"/>
            <a:ext cx="2452605" cy="2452605"/>
          </a:xfrm>
          <a:prstGeom prst="rect">
            <a:avLst/>
          </a:prstGeom>
          <a:noFill/>
          <a:extLst>
            <a:ext uri="{909E8E84-426E-40DD-AFC4-6F175D3DCCD1}">
              <a14:hiddenFill xmlns:a14="http://schemas.microsoft.com/office/drawing/2010/main">
                <a:solidFill>
                  <a:srgbClr val="FFFFFF"/>
                </a:solidFill>
              </a14:hiddenFill>
            </a:ext>
          </a:extLst>
        </p:spPr>
      </p:pic>
      <p:pic>
        <p:nvPicPr>
          <p:cNvPr id="8" name="図 13">
            <a:extLst>
              <a:ext uri="{FF2B5EF4-FFF2-40B4-BE49-F238E27FC236}">
                <a16:creationId xmlns:a16="http://schemas.microsoft.com/office/drawing/2014/main" id="{B18A2A1A-FB5E-4E81-9AE1-0A13DBBF28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21816" y="5792566"/>
            <a:ext cx="966733" cy="105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テキスト ボックス 1">
            <a:extLst>
              <a:ext uri="{FF2B5EF4-FFF2-40B4-BE49-F238E27FC236}">
                <a16:creationId xmlns:a16="http://schemas.microsoft.com/office/drawing/2014/main" id="{07BAAD30-FBB4-4C39-A11A-C0CDED7DD39D}"/>
              </a:ext>
            </a:extLst>
          </p:cNvPr>
          <p:cNvSpPr txBox="1"/>
          <p:nvPr/>
        </p:nvSpPr>
        <p:spPr>
          <a:xfrm rot="20399141">
            <a:off x="10910353" y="5595133"/>
            <a:ext cx="80118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ポチッ</a:t>
            </a:r>
          </a:p>
        </p:txBody>
      </p:sp>
      <p:sp>
        <p:nvSpPr>
          <p:cNvPr id="3" name="テキスト ボックス 2">
            <a:extLst>
              <a:ext uri="{FF2B5EF4-FFF2-40B4-BE49-F238E27FC236}">
                <a16:creationId xmlns:a16="http://schemas.microsoft.com/office/drawing/2014/main" id="{70372E2E-3317-56C7-294B-203F13DD6EF2}"/>
              </a:ext>
            </a:extLst>
          </p:cNvPr>
          <p:cNvSpPr txBox="1"/>
          <p:nvPr/>
        </p:nvSpPr>
        <p:spPr>
          <a:xfrm rot="284627">
            <a:off x="990826" y="3091891"/>
            <a:ext cx="10137322" cy="830997"/>
          </a:xfrm>
          <a:prstGeom prst="rect">
            <a:avLst/>
          </a:prstGeom>
          <a:solidFill>
            <a:schemeClr val="accent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prstClr val="white"/>
                </a:solidFill>
                <a:effectLst/>
                <a:uLnTx/>
                <a:uFillTx/>
                <a:latin typeface="BIZ UDPゴシック" panose="020B0400000000000000" pitchFamily="50" charset="-128"/>
                <a:ea typeface="BIZ UDPゴシック" panose="020B0400000000000000" pitchFamily="50" charset="-128"/>
                <a:cs typeface="+mn-cs"/>
              </a:rPr>
              <a:t>最後にアンケートにご協力下さい！</a:t>
            </a:r>
          </a:p>
        </p:txBody>
      </p:sp>
      <p:pic>
        <p:nvPicPr>
          <p:cNvPr id="4" name="Picture 8" descr="QRコードが表示されたスマートフォンのイラスト">
            <a:extLst>
              <a:ext uri="{FF2B5EF4-FFF2-40B4-BE49-F238E27FC236}">
                <a16:creationId xmlns:a16="http://schemas.microsoft.com/office/drawing/2014/main" id="{D276F7AF-67D8-312F-FDFA-61850593C2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0678" y="195436"/>
            <a:ext cx="1688937" cy="287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75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C3BB4D4-F81C-20CA-97F6-9FA0B56955E9}"/>
              </a:ext>
            </a:extLst>
          </p:cNvPr>
          <p:cNvSpPr/>
          <p:nvPr/>
        </p:nvSpPr>
        <p:spPr>
          <a:xfrm>
            <a:off x="0" y="5693"/>
            <a:ext cx="12192000" cy="46785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ご説明の流れ</a:t>
            </a:r>
          </a:p>
        </p:txBody>
      </p:sp>
      <p:sp>
        <p:nvSpPr>
          <p:cNvPr id="2" name="四角形: 角を丸くする 1">
            <a:extLst>
              <a:ext uri="{FF2B5EF4-FFF2-40B4-BE49-F238E27FC236}">
                <a16:creationId xmlns:a16="http://schemas.microsoft.com/office/drawing/2014/main" id="{F352FB83-8AD4-C1B6-AE66-0A6779029633}"/>
              </a:ext>
            </a:extLst>
          </p:cNvPr>
          <p:cNvSpPr/>
          <p:nvPr/>
        </p:nvSpPr>
        <p:spPr>
          <a:xfrm>
            <a:off x="1522639" y="3537047"/>
            <a:ext cx="9582150" cy="715508"/>
          </a:xfrm>
          <a:prstGeom prst="roundRect">
            <a:avLst/>
          </a:prstGeom>
          <a:solidFill>
            <a:schemeClr val="accent5">
              <a:lumMod val="75000"/>
            </a:schemeClr>
          </a:solid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a:latin typeface="BIZ UDPゴシック" panose="020B0400000000000000" pitchFamily="50" charset="-128"/>
                <a:ea typeface="BIZ UDPゴシック" panose="020B0400000000000000" pitchFamily="50" charset="-128"/>
              </a:rPr>
              <a:t>ゲーム</a:t>
            </a:r>
            <a:r>
              <a:rPr kumimoji="1" lang="ja-JP" altLang="en-US" sz="3200" dirty="0">
                <a:latin typeface="BIZ UDPゴシック" panose="020B0400000000000000" pitchFamily="50" charset="-128"/>
                <a:ea typeface="BIZ UDPゴシック" panose="020B0400000000000000" pitchFamily="50" charset="-128"/>
              </a:rPr>
              <a:t>するハイドロゲル</a:t>
            </a:r>
          </a:p>
        </p:txBody>
      </p:sp>
      <p:sp>
        <p:nvSpPr>
          <p:cNvPr id="7" name="四角形: 角を丸くする 6">
            <a:extLst>
              <a:ext uri="{FF2B5EF4-FFF2-40B4-BE49-F238E27FC236}">
                <a16:creationId xmlns:a16="http://schemas.microsoft.com/office/drawing/2014/main" id="{CDA4A318-7DD1-7A24-5C41-63E90C73B402}"/>
              </a:ext>
            </a:extLst>
          </p:cNvPr>
          <p:cNvSpPr/>
          <p:nvPr/>
        </p:nvSpPr>
        <p:spPr>
          <a:xfrm>
            <a:off x="1522639" y="779052"/>
            <a:ext cx="9582150" cy="715508"/>
          </a:xfrm>
          <a:prstGeom prst="roundRect">
            <a:avLst/>
          </a:prstGeom>
          <a:solidFill>
            <a:srgbClr val="C00000"/>
          </a:solid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latin typeface="BIZ UDPゴシック" panose="020B0400000000000000" pitchFamily="50" charset="-128"/>
                <a:ea typeface="BIZ UDPゴシック" panose="020B0400000000000000" pitchFamily="50" charset="-128"/>
              </a:rPr>
              <a:t>はじめに</a:t>
            </a:r>
          </a:p>
        </p:txBody>
      </p:sp>
      <p:sp>
        <p:nvSpPr>
          <p:cNvPr id="12" name="四角形: 角を丸くする 11">
            <a:extLst>
              <a:ext uri="{FF2B5EF4-FFF2-40B4-BE49-F238E27FC236}">
                <a16:creationId xmlns:a16="http://schemas.microsoft.com/office/drawing/2014/main" id="{CE43F072-9A11-C367-B28C-721CD30E6612}"/>
              </a:ext>
            </a:extLst>
          </p:cNvPr>
          <p:cNvSpPr/>
          <p:nvPr/>
        </p:nvSpPr>
        <p:spPr>
          <a:xfrm>
            <a:off x="1522639" y="1669621"/>
            <a:ext cx="9582150" cy="715508"/>
          </a:xfrm>
          <a:prstGeom prst="roundRect">
            <a:avLst/>
          </a:prstGeom>
          <a:solidFill>
            <a:schemeClr val="accent4">
              <a:lumMod val="50000"/>
            </a:schemeClr>
          </a:solid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a:latin typeface="BIZ UDPゴシック" panose="020B0400000000000000" pitchFamily="50" charset="-128"/>
                <a:ea typeface="BIZ UDPゴシック" panose="020B0400000000000000" pitchFamily="50" charset="-128"/>
              </a:rPr>
              <a:t>リザーバ計算とは</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4" name="四角形: 角を丸くする 13">
            <a:extLst>
              <a:ext uri="{FF2B5EF4-FFF2-40B4-BE49-F238E27FC236}">
                <a16:creationId xmlns:a16="http://schemas.microsoft.com/office/drawing/2014/main" id="{5619635C-A20C-0BDD-1FF5-C0B8042F0D8B}"/>
              </a:ext>
            </a:extLst>
          </p:cNvPr>
          <p:cNvSpPr/>
          <p:nvPr/>
        </p:nvSpPr>
        <p:spPr>
          <a:xfrm>
            <a:off x="1522639" y="2599715"/>
            <a:ext cx="9582150" cy="715508"/>
          </a:xfrm>
          <a:prstGeom prst="roundRect">
            <a:avLst/>
          </a:prstGeom>
          <a:solidFill>
            <a:schemeClr val="accent2">
              <a:lumMod val="60000"/>
              <a:lumOff val="40000"/>
            </a:schemeClr>
          </a:solid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tx1"/>
                </a:solidFill>
                <a:latin typeface="BIZ UDPゴシック" panose="020B0400000000000000" pitchFamily="50" charset="-128"/>
                <a:ea typeface="BIZ UDPゴシック" panose="020B0400000000000000" pitchFamily="50" charset="-128"/>
              </a:rPr>
              <a:t>物理リザーバ計算とスピンメモリスタ</a:t>
            </a:r>
          </a:p>
        </p:txBody>
      </p:sp>
      <p:sp>
        <p:nvSpPr>
          <p:cNvPr id="22" name="四角形: 角を丸くする 21">
            <a:extLst>
              <a:ext uri="{FF2B5EF4-FFF2-40B4-BE49-F238E27FC236}">
                <a16:creationId xmlns:a16="http://schemas.microsoft.com/office/drawing/2014/main" id="{914893D5-4BD6-8373-BCBA-365D71884DD6}"/>
              </a:ext>
            </a:extLst>
          </p:cNvPr>
          <p:cNvSpPr/>
          <p:nvPr/>
        </p:nvSpPr>
        <p:spPr>
          <a:xfrm>
            <a:off x="1522639" y="4430161"/>
            <a:ext cx="9582150" cy="715508"/>
          </a:xfrm>
          <a:prstGeom prst="roundRect">
            <a:avLst/>
          </a:prstGeom>
          <a:solidFill>
            <a:srgbClr val="7030A0"/>
          </a:solid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latin typeface="BIZ UDPゴシック" panose="020B0400000000000000" pitchFamily="50" charset="-128"/>
                <a:ea typeface="BIZ UDPゴシック" panose="020B0400000000000000" pitchFamily="50" charset="-128"/>
              </a:rPr>
              <a:t>リザーバコンピューティングと人工知能</a:t>
            </a:r>
          </a:p>
        </p:txBody>
      </p:sp>
      <p:sp>
        <p:nvSpPr>
          <p:cNvPr id="24" name="四角形: 角を丸くする 23">
            <a:extLst>
              <a:ext uri="{FF2B5EF4-FFF2-40B4-BE49-F238E27FC236}">
                <a16:creationId xmlns:a16="http://schemas.microsoft.com/office/drawing/2014/main" id="{A0C453C8-CBAB-1130-9CB4-5F8BB7ED6D44}"/>
              </a:ext>
            </a:extLst>
          </p:cNvPr>
          <p:cNvSpPr/>
          <p:nvPr/>
        </p:nvSpPr>
        <p:spPr>
          <a:xfrm>
            <a:off x="1522640" y="5384835"/>
            <a:ext cx="8960304" cy="715508"/>
          </a:xfrm>
          <a:prstGeom prst="roundRect">
            <a:avLst/>
          </a:prstGeom>
          <a:solidFill>
            <a:schemeClr val="bg1">
              <a:lumMod val="85000"/>
            </a:schemeClr>
          </a:solidFill>
          <a:ln>
            <a:noFill/>
          </a:ln>
          <a:effectLst>
            <a:glow rad="228600">
              <a:schemeClr val="accent4">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b="1" dirty="0">
                <a:solidFill>
                  <a:schemeClr val="tx1"/>
                </a:solidFill>
                <a:latin typeface="BIZ UDPゴシック" panose="020B0400000000000000" pitchFamily="50" charset="-128"/>
                <a:ea typeface="BIZ UDPゴシック" panose="020B0400000000000000" pitchFamily="50" charset="-128"/>
              </a:rPr>
              <a:t>最後に・・・</a:t>
            </a:r>
          </a:p>
        </p:txBody>
      </p:sp>
      <p:pic>
        <p:nvPicPr>
          <p:cNvPr id="5" name="図 4">
            <a:extLst>
              <a:ext uri="{FF2B5EF4-FFF2-40B4-BE49-F238E27FC236}">
                <a16:creationId xmlns:a16="http://schemas.microsoft.com/office/drawing/2014/main" id="{2A9BD8D3-9188-10B8-D06C-DAC4C25D0A7C}"/>
              </a:ext>
            </a:extLst>
          </p:cNvPr>
          <p:cNvPicPr>
            <a:picLocks noChangeAspect="1"/>
          </p:cNvPicPr>
          <p:nvPr/>
        </p:nvPicPr>
        <p:blipFill>
          <a:blip r:embed="rId3"/>
          <a:stretch>
            <a:fillRect/>
          </a:stretch>
        </p:blipFill>
        <p:spPr>
          <a:xfrm>
            <a:off x="10540093" y="5464001"/>
            <a:ext cx="1651907" cy="1379342"/>
          </a:xfrm>
          <a:prstGeom prst="rect">
            <a:avLst/>
          </a:prstGeom>
        </p:spPr>
      </p:pic>
    </p:spTree>
    <p:extLst>
      <p:ext uri="{BB962C8B-B14F-4D97-AF65-F5344CB8AC3E}">
        <p14:creationId xmlns:p14="http://schemas.microsoft.com/office/powerpoint/2010/main" val="117831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B91481A-8BC9-0153-45F2-A967DC5B8929}"/>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2E70F4F-0068-BA4F-86DA-069E75A81E2D}"/>
              </a:ext>
            </a:extLst>
          </p:cNvPr>
          <p:cNvSpPr txBox="1"/>
          <p:nvPr/>
        </p:nvSpPr>
        <p:spPr>
          <a:xfrm>
            <a:off x="1" y="2705725"/>
            <a:ext cx="12191999" cy="1446550"/>
          </a:xfrm>
          <a:prstGeom prst="rect">
            <a:avLst/>
          </a:prstGeom>
          <a:noFill/>
        </p:spPr>
        <p:txBody>
          <a:bodyPr wrap="square" rtlCol="0">
            <a:spAutoFit/>
          </a:bodyPr>
          <a:lstStyle/>
          <a:p>
            <a:pPr algn="ctr"/>
            <a:r>
              <a:rPr kumimoji="1" lang="ja-JP" altLang="en-US" sz="8800" dirty="0">
                <a:solidFill>
                  <a:schemeClr val="bg1"/>
                </a:solidFill>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rPr>
              <a:t>はじめに</a:t>
            </a:r>
            <a:endParaRPr kumimoji="1" lang="en-US" altLang="ja-JP" sz="8800" dirty="0">
              <a:solidFill>
                <a:schemeClr val="bg1"/>
              </a:solidFill>
              <a:effectLst>
                <a:outerShdw blurRad="38100" dist="38100" dir="2700000" algn="tl">
                  <a:srgbClr val="000000">
                    <a:alpha val="43137"/>
                  </a:srgbClr>
                </a:outerShdw>
              </a:effectLst>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68375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C3BB4D4-F81C-20CA-97F6-9FA0B56955E9}"/>
              </a:ext>
            </a:extLst>
          </p:cNvPr>
          <p:cNvSpPr/>
          <p:nvPr/>
        </p:nvSpPr>
        <p:spPr>
          <a:xfrm>
            <a:off x="0" y="5693"/>
            <a:ext cx="12192000" cy="46785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人工知能と電力消費</a:t>
            </a:r>
          </a:p>
        </p:txBody>
      </p:sp>
    </p:spTree>
    <p:extLst>
      <p:ext uri="{BB962C8B-B14F-4D97-AF65-F5344CB8AC3E}">
        <p14:creationId xmlns:p14="http://schemas.microsoft.com/office/powerpoint/2010/main" val="190953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8FD7A9F-FC0B-281B-3FD4-CAC9CB67C603}"/>
              </a:ext>
            </a:extLst>
          </p:cNvPr>
          <p:cNvSpPr/>
          <p:nvPr/>
        </p:nvSpPr>
        <p:spPr>
          <a:xfrm>
            <a:off x="0" y="5693"/>
            <a:ext cx="12192000" cy="46785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BIZ UDPゴシック" panose="020B0400000000000000" pitchFamily="50" charset="-128"/>
                <a:ea typeface="BIZ UDPゴシック" panose="020B0400000000000000" pitchFamily="50" charset="-128"/>
              </a:rPr>
              <a:t>ゲームをするハイドロゲル？</a:t>
            </a:r>
            <a:endParaRPr kumimoji="1" lang="ja-JP" altLang="en-US" sz="24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580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E1189D91-C3FA-7F94-44CB-1E9338A73D7F}"/>
              </a:ext>
            </a:extLst>
          </p:cNvPr>
          <p:cNvSpPr txBox="1"/>
          <p:nvPr/>
        </p:nvSpPr>
        <p:spPr>
          <a:xfrm>
            <a:off x="389021" y="1166842"/>
            <a:ext cx="11594432" cy="4247317"/>
          </a:xfrm>
          <a:prstGeom prst="rect">
            <a:avLst/>
          </a:prstGeom>
          <a:noFill/>
        </p:spPr>
        <p:txBody>
          <a:bodyPr wrap="square">
            <a:spAutoFit/>
          </a:bodyPr>
          <a:lstStyle/>
          <a:p>
            <a:pPr algn="l"/>
            <a:r>
              <a:rPr lang="ja-JP" altLang="en-US" b="0" i="0" dirty="0">
                <a:solidFill>
                  <a:srgbClr val="333333"/>
                </a:solidFill>
                <a:effectLst/>
                <a:latin typeface="BIZ UDPゴシック" panose="020B0400000000000000" pitchFamily="50" charset="-128"/>
                <a:ea typeface="BIZ UDPゴシック" panose="020B0400000000000000" pitchFamily="50" charset="-128"/>
              </a:rPr>
              <a:t>それは先へ行くほど細くなる</a:t>
            </a:r>
            <a:r>
              <a:rPr lang="en-US" altLang="ja-JP" b="0" i="0" dirty="0">
                <a:solidFill>
                  <a:srgbClr val="333333"/>
                </a:solidFill>
                <a:effectLst/>
                <a:latin typeface="BIZ UDPゴシック" panose="020B0400000000000000" pitchFamily="50" charset="-128"/>
                <a:ea typeface="BIZ UDPゴシック" panose="020B0400000000000000" pitchFamily="50" charset="-128"/>
              </a:rPr>
              <a:t>40</a:t>
            </a:r>
            <a:r>
              <a:rPr lang="ja-JP" altLang="en-US" b="0" i="0" dirty="0">
                <a:solidFill>
                  <a:srgbClr val="333333"/>
                </a:solidFill>
                <a:effectLst/>
                <a:latin typeface="BIZ UDPゴシック" panose="020B0400000000000000" pitchFamily="50" charset="-128"/>
                <a:ea typeface="BIZ UDPゴシック" panose="020B0400000000000000" pitchFamily="50" charset="-128"/>
              </a:rPr>
              <a:t>センチほどの白く細長い物体で，巨大なタコの足だと言われれば，確かにそんな形と感触だった。両端をつかんで持ち上げると，軟らかくカーブを描いて垂れ下がる。「</a:t>
            </a:r>
            <a:r>
              <a:rPr lang="en-US" altLang="ja-JP" b="0" i="0" dirty="0">
                <a:solidFill>
                  <a:srgbClr val="333333"/>
                </a:solidFill>
                <a:effectLst/>
                <a:latin typeface="BIZ UDPゴシック" panose="020B0400000000000000" pitchFamily="50" charset="-128"/>
                <a:ea typeface="BIZ UDPゴシック" panose="020B0400000000000000" pitchFamily="50" charset="-128"/>
              </a:rPr>
              <a:t>3D</a:t>
            </a:r>
            <a:r>
              <a:rPr lang="ja-JP" altLang="en-US" b="0" i="0" dirty="0">
                <a:solidFill>
                  <a:srgbClr val="333333"/>
                </a:solidFill>
                <a:effectLst/>
                <a:latin typeface="BIZ UDPゴシック" panose="020B0400000000000000" pitchFamily="50" charset="-128"/>
                <a:ea typeface="BIZ UDPゴシック" panose="020B0400000000000000" pitchFamily="50" charset="-128"/>
              </a:rPr>
              <a:t>プリンターを使って，高分子材料のシリコーンで作りました」と東京大学特任准教授の中嶋浩平は話した。</a:t>
            </a:r>
            <a:endParaRPr lang="en-US" altLang="ja-JP" b="0" i="0" dirty="0">
              <a:solidFill>
                <a:srgbClr val="333333"/>
              </a:solidFill>
              <a:effectLst/>
              <a:latin typeface="BIZ UDPゴシック" panose="020B0400000000000000" pitchFamily="50" charset="-128"/>
              <a:ea typeface="BIZ UDPゴシック" panose="020B0400000000000000" pitchFamily="50" charset="-128"/>
            </a:endParaRPr>
          </a:p>
          <a:p>
            <a:pPr algn="l"/>
            <a:endParaRPr lang="ja-JP" altLang="en-US" b="0" i="0" dirty="0">
              <a:solidFill>
                <a:srgbClr val="333333"/>
              </a:solidFill>
              <a:effectLst/>
              <a:latin typeface="BIZ UDPゴシック" panose="020B0400000000000000" pitchFamily="50" charset="-128"/>
              <a:ea typeface="BIZ UDPゴシック" panose="020B0400000000000000" pitchFamily="50" charset="-128"/>
            </a:endParaRPr>
          </a:p>
          <a:p>
            <a:pPr algn="l"/>
            <a:r>
              <a:rPr lang="ja-JP" altLang="en-US" b="0" i="0" dirty="0">
                <a:solidFill>
                  <a:srgbClr val="333333"/>
                </a:solidFill>
                <a:effectLst/>
                <a:latin typeface="BIZ UDPゴシック" panose="020B0400000000000000" pitchFamily="50" charset="-128"/>
                <a:ea typeface="BIZ UDPゴシック" panose="020B0400000000000000" pitchFamily="50" charset="-128"/>
              </a:rPr>
              <a:t>この人工タコ足を水槽の中に吊し，根元に付けたモーターでランダムに振ると，タコ足は身をくねらせ，踊るように複雑に揺れる。そして数分もすると，自らの動きから「パリティチェック」と呼ばれる基本的な非線形演算の計算方法を習得し，正しい答えをはじき出すようになる。そればかりか，機械学習の性能をチェックするのに使う非線形の学習課題のいくつかを，従来のニューラルネットを超える正確さでやってのける。タコ足の中に</a:t>
            </a:r>
            <a:r>
              <a:rPr lang="en-US" altLang="ja-JP" b="0" i="0" dirty="0">
                <a:solidFill>
                  <a:srgbClr val="333333"/>
                </a:solidFill>
                <a:effectLst/>
                <a:latin typeface="BIZ UDPゴシック" panose="020B0400000000000000" pitchFamily="50" charset="-128"/>
                <a:ea typeface="BIZ UDPゴシック" panose="020B0400000000000000" pitchFamily="50" charset="-128"/>
              </a:rPr>
              <a:t>CPU</a:t>
            </a:r>
            <a:r>
              <a:rPr lang="ja-JP" altLang="en-US" b="0" i="0" dirty="0">
                <a:solidFill>
                  <a:srgbClr val="333333"/>
                </a:solidFill>
                <a:effectLst/>
                <a:latin typeface="BIZ UDPゴシック" panose="020B0400000000000000" pitchFamily="50" charset="-128"/>
                <a:ea typeface="BIZ UDPゴシック" panose="020B0400000000000000" pitchFamily="50" charset="-128"/>
              </a:rPr>
              <a:t>が仕込まれているわけではない。このクニャクニャしたタコ足そのものが，学習に必要な演算を蓄積する「リザバー（貯水槽）」なのだ。</a:t>
            </a:r>
            <a:endParaRPr lang="en-US" altLang="ja-JP" b="0" i="0" dirty="0">
              <a:solidFill>
                <a:srgbClr val="333333"/>
              </a:solidFill>
              <a:effectLst/>
              <a:latin typeface="BIZ UDPゴシック" panose="020B0400000000000000" pitchFamily="50" charset="-128"/>
              <a:ea typeface="BIZ UDPゴシック" panose="020B0400000000000000" pitchFamily="50" charset="-128"/>
            </a:endParaRPr>
          </a:p>
          <a:p>
            <a:pPr algn="l"/>
            <a:endParaRPr lang="ja-JP" altLang="en-US" b="0" i="0" dirty="0">
              <a:solidFill>
                <a:srgbClr val="333333"/>
              </a:solidFill>
              <a:effectLst/>
              <a:latin typeface="BIZ UDPゴシック" panose="020B0400000000000000" pitchFamily="50" charset="-128"/>
              <a:ea typeface="BIZ UDPゴシック" panose="020B0400000000000000" pitchFamily="50" charset="-128"/>
            </a:endParaRPr>
          </a:p>
          <a:p>
            <a:pPr algn="l"/>
            <a:r>
              <a:rPr lang="ja-JP" altLang="en-US" b="0" i="0" dirty="0">
                <a:solidFill>
                  <a:srgbClr val="333333"/>
                </a:solidFill>
                <a:effectLst/>
                <a:latin typeface="BIZ UDPゴシック" panose="020B0400000000000000" pitchFamily="50" charset="-128"/>
                <a:ea typeface="BIZ UDPゴシック" panose="020B0400000000000000" pitchFamily="50" charset="-128"/>
              </a:rPr>
              <a:t>タコ足などの物理系に様々な非線形応答を起こし，その中から目的にあったものを引き出して組み合わせることで答えを得る。「リザバーコンピューティング」と呼ばれる計算方法で，近年，機械学習を実装する新たな方式として注目を集めている。それは，生物の体，さらには物体そのものが持つ計算能力を利用する計算方法で，これまで見過ごされてきた脳と体，計算能力と物理系のつながりをあぶり出す。機械学習の性能向上だけでなく，生物や物質を理解する新たな見方を開くことにつながるかもしれない。</a:t>
            </a:r>
          </a:p>
        </p:txBody>
      </p:sp>
    </p:spTree>
    <p:extLst>
      <p:ext uri="{BB962C8B-B14F-4D97-AF65-F5344CB8AC3E}">
        <p14:creationId xmlns:p14="http://schemas.microsoft.com/office/powerpoint/2010/main" val="329888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導電性高分子を用いた「物理リザバー計算」による音声認識、九工大が成功 | TECH+（テックプラス）">
            <a:extLst>
              <a:ext uri="{FF2B5EF4-FFF2-40B4-BE49-F238E27FC236}">
                <a16:creationId xmlns:a16="http://schemas.microsoft.com/office/drawing/2014/main" id="{A92D522F-E377-B84E-223F-39AD44C78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966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fb76b20-b480-4230-8bf5-23ec920b1ce3}" enabled="0" method="" siteId="{ffb76b20-b480-4230-8bf5-23ec920b1ce3}" removed="1"/>
</clbl:labelList>
</file>

<file path=docProps/app.xml><?xml version="1.0" encoding="utf-8"?>
<Properties xmlns="http://schemas.openxmlformats.org/officeDocument/2006/extended-properties" xmlns:vt="http://schemas.openxmlformats.org/officeDocument/2006/docPropsVTypes">
  <TotalTime>971</TotalTime>
  <Words>528</Words>
  <Application>Microsoft Office PowerPoint</Application>
  <PresentationFormat>ワイド画面</PresentationFormat>
  <Paragraphs>43</Paragraphs>
  <Slides>11</Slides>
  <Notes>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vt:i4>
      </vt:variant>
    </vt:vector>
  </HeadingPairs>
  <TitlesOfParts>
    <vt:vector size="23" baseType="lpstr">
      <vt:lpstr>BIZ UDPゴシック</vt:lpstr>
      <vt:lpstr>BIZ UDP明朝 Medium</vt:lpstr>
      <vt:lpstr>BIZ UDゴシック</vt:lpstr>
      <vt:lpstr>HGP創英角ｺﾞｼｯｸUB</vt:lpstr>
      <vt:lpstr>HGP創英角ﾎﾟｯﾌﾟ体</vt:lpstr>
      <vt:lpstr>HGS創英角ｺﾞｼｯｸUB</vt:lpstr>
      <vt:lpstr>Meiryo UI</vt:lpstr>
      <vt:lpstr>游ゴシック</vt:lpstr>
      <vt:lpstr>游ゴシック Light</vt:lpstr>
      <vt:lpstr>Arial</vt:lpstr>
      <vt:lpstr>Berlin Sans FB Demi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10</cp:revision>
  <dcterms:created xsi:type="dcterms:W3CDTF">2024-11-30T10:56:41Z</dcterms:created>
  <dcterms:modified xsi:type="dcterms:W3CDTF">2024-12-15T23:38:57Z</dcterms:modified>
</cp:coreProperties>
</file>