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5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04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6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3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0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2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53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2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7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CCE5-E30D-4210-A7F2-1A0B1585B6C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8365-73ED-4425-8E0E-B32A44B1F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28104"/>
              </p:ext>
            </p:extLst>
          </p:nvPr>
        </p:nvGraphicFramePr>
        <p:xfrm>
          <a:off x="1410156" y="995087"/>
          <a:ext cx="9793998" cy="496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525"/>
                <a:gridCol w="5475473"/>
              </a:tblGrid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</a:t>
                      </a:r>
                      <a:endParaRPr kumimoji="1" lang="ja-JP" altLang="en-US" sz="20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  <a:endParaRPr kumimoji="1" lang="ja-JP" altLang="en-US" sz="20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産業技術総合研究所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AIST</a:t>
                      </a:r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次世代のスマートファクトリ実証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「つながる工場」＠お台場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内閣府の公募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準天頂衛星「みちびき」利活用検証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内閣府</a:t>
                      </a:r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SIP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戦略的イノベーション創造プログラム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建築技術研究所　建築モニタリング＠</a:t>
                      </a:r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JAXA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運輸デジタルビジネス協議会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TDBC</a:t>
                      </a:r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工場内の製造プロセスと工場間をシームレスにトレーサビリティ実施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カレンシーポート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ブロックチェーンの合意形成プロセス革新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708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消防＠福井県鯖江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消防活動の効率化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消防活動における消防隊員の安全確保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3</cp:revision>
  <cp:lastPrinted>2018-12-20T23:42:25Z</cp:lastPrinted>
  <dcterms:created xsi:type="dcterms:W3CDTF">2018-12-20T23:36:09Z</dcterms:created>
  <dcterms:modified xsi:type="dcterms:W3CDTF">2018-12-20T23:43:09Z</dcterms:modified>
</cp:coreProperties>
</file>