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6" r:id="rId2"/>
    <p:sldId id="3207" r:id="rId3"/>
    <p:sldId id="3208" r:id="rId4"/>
    <p:sldId id="3128" r:id="rId5"/>
    <p:sldId id="3022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/>
        </p14:section>
        <p14:section name="タイトルなしのセクション" id="{2222DC94-E039-4F92-8293-E592BEC64C49}">
          <p14:sldIdLst>
            <p14:sldId id="3206"/>
            <p14:sldId id="3207"/>
            <p14:sldId id="3208"/>
            <p14:sldId id="3128"/>
            <p14:sldId id="30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97311" autoAdjust="0"/>
  </p:normalViewPr>
  <p:slideViewPr>
    <p:cSldViewPr snapToGrid="0" showGuides="1">
      <p:cViewPr varScale="1">
        <p:scale>
          <a:sx n="112" d="100"/>
          <a:sy n="112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42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11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5C359-71D7-C3B9-88BF-D451E834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A18819-8245-5E63-4DFF-AB0379EE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8FD45-72C0-6C6C-E93F-2EDA83F8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DBD-C479-46DF-94A7-351AF4E58B53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3948C-DC11-8C78-262B-D4F75BAE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67FED-C9FA-F3E0-93C0-CBC6EC8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E5F9-C1F8-4CBA-AB09-C4E01E159C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74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8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2164F5D-8FF1-4BFB-7948-1255D109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573" y="324219"/>
            <a:ext cx="4236016" cy="653378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65C840-529E-BD97-C5BF-F34A5F67C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" y="605426"/>
            <a:ext cx="7904860" cy="62525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53D7769-E79D-2562-1C64-CC9E043A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3" y="6080813"/>
            <a:ext cx="777187" cy="77718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571A5A-AAE2-C35F-8FF5-8F8A85ACCC05}"/>
              </a:ext>
            </a:extLst>
          </p:cNvPr>
          <p:cNvSpPr txBox="1"/>
          <p:nvPr/>
        </p:nvSpPr>
        <p:spPr>
          <a:xfrm>
            <a:off x="8083898" y="6657945"/>
            <a:ext cx="40613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  <a:latin typeface="Amasis MT Pro Black" panose="02040A04050005020304" pitchFamily="18" charset="0"/>
              </a:rPr>
              <a:t>https://www.govinfo.gov/content/pkg/CRPT-116srpt233/pdf/CRPT-116srpt233.pdf</a:t>
            </a:r>
            <a:endParaRPr lang="ja-JP" altLang="en-US" sz="7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98F7168-9100-8344-3F69-BF8C5936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64" y="6221726"/>
            <a:ext cx="624110" cy="62411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76BE07-AEE8-D62E-8A4C-AD7FE22F9D06}"/>
              </a:ext>
            </a:extLst>
          </p:cNvPr>
          <p:cNvSpPr txBox="1"/>
          <p:nvPr/>
        </p:nvSpPr>
        <p:spPr>
          <a:xfrm>
            <a:off x="170916" y="1696148"/>
            <a:ext cx="76143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FF0000"/>
                </a:solidFill>
                <a:latin typeface="Amasis MT Pro Black" panose="02040A04050005020304" pitchFamily="18" charset="0"/>
              </a:rPr>
              <a:t>https://www.fox10phoenix.com/news/us-navy-ufo-task-force-exists-and-sen-marco-rubio-wants-its-data-on-aerial-phenomena-threats</a:t>
            </a:r>
            <a:endParaRPr lang="ja-JP" altLang="en-US" sz="8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7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FOのイラスト">
            <a:extLst>
              <a:ext uri="{FF2B5EF4-FFF2-40B4-BE49-F238E27FC236}">
                <a16:creationId xmlns:a16="http://schemas.microsoft.com/office/drawing/2014/main" id="{05016366-5F19-55AC-D3B1-137C323C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14" y="1336259"/>
            <a:ext cx="1732670" cy="13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FOのイラスト">
            <a:extLst>
              <a:ext uri="{FF2B5EF4-FFF2-40B4-BE49-F238E27FC236}">
                <a16:creationId xmlns:a16="http://schemas.microsoft.com/office/drawing/2014/main" id="{02270B4E-E8E1-7C7E-3941-13A8FC03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26" y="2641365"/>
            <a:ext cx="1732670" cy="13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5BD271-32C3-DBBE-0E59-FBD2BDB69017}"/>
              </a:ext>
            </a:extLst>
          </p:cNvPr>
          <p:cNvSpPr/>
          <p:nvPr/>
        </p:nvSpPr>
        <p:spPr>
          <a:xfrm>
            <a:off x="512748" y="786213"/>
            <a:ext cx="4272897" cy="2458572"/>
          </a:xfrm>
          <a:prstGeom prst="roundRect">
            <a:avLst>
              <a:gd name="adj" fmla="val 9267"/>
            </a:avLst>
          </a:prstGeom>
          <a:noFill/>
          <a:ln w="76200"/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E67DA27-DBD5-8CD6-B85E-21B5B0777F59}"/>
              </a:ext>
            </a:extLst>
          </p:cNvPr>
          <p:cNvSpPr/>
          <p:nvPr/>
        </p:nvSpPr>
        <p:spPr>
          <a:xfrm>
            <a:off x="7321787" y="812044"/>
            <a:ext cx="4546274" cy="5306938"/>
          </a:xfrm>
          <a:prstGeom prst="roundRect">
            <a:avLst>
              <a:gd name="adj" fmla="val 10276"/>
            </a:avLst>
          </a:prstGeom>
          <a:noFill/>
          <a:ln w="12700">
            <a:prstDash val="lg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UFOのイラスト">
            <a:extLst>
              <a:ext uri="{FF2B5EF4-FFF2-40B4-BE49-F238E27FC236}">
                <a16:creationId xmlns:a16="http://schemas.microsoft.com/office/drawing/2014/main" id="{D8C55549-29C0-022C-C9DE-57D83C02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26" y="1151353"/>
            <a:ext cx="1732670" cy="13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FOのイラスト">
            <a:extLst>
              <a:ext uri="{FF2B5EF4-FFF2-40B4-BE49-F238E27FC236}">
                <a16:creationId xmlns:a16="http://schemas.microsoft.com/office/drawing/2014/main" id="{127BF0D2-758A-43BF-92DC-A80D14F2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95" y="4135034"/>
            <a:ext cx="1732670" cy="13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71AFED-8889-E27A-CFFD-3253A0E8334E}"/>
              </a:ext>
            </a:extLst>
          </p:cNvPr>
          <p:cNvSpPr txBox="1"/>
          <p:nvPr/>
        </p:nvSpPr>
        <p:spPr>
          <a:xfrm>
            <a:off x="2856470" y="918286"/>
            <a:ext cx="146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軍事開発</a:t>
            </a:r>
          </a:p>
        </p:txBody>
      </p:sp>
      <p:sp>
        <p:nvSpPr>
          <p:cNvPr id="21" name="矢印: 左右 20">
            <a:extLst>
              <a:ext uri="{FF2B5EF4-FFF2-40B4-BE49-F238E27FC236}">
                <a16:creationId xmlns:a16="http://schemas.microsoft.com/office/drawing/2014/main" id="{74152422-3968-FAED-BE78-8958F7781643}"/>
              </a:ext>
            </a:extLst>
          </p:cNvPr>
          <p:cNvSpPr/>
          <p:nvPr/>
        </p:nvSpPr>
        <p:spPr>
          <a:xfrm>
            <a:off x="4930211" y="1202279"/>
            <a:ext cx="2333891" cy="1684776"/>
          </a:xfrm>
          <a:prstGeom prst="leftRightArrow">
            <a:avLst>
              <a:gd name="adj1" fmla="val 50000"/>
              <a:gd name="adj2" fmla="val 44265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CC4295-F7A3-3731-2AC4-DC0FA7AE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0" y="956589"/>
            <a:ext cx="1422163" cy="17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896A8E9-B8D9-D797-8079-0F9E8C5FFB82}"/>
              </a:ext>
            </a:extLst>
          </p:cNvPr>
          <p:cNvSpPr txBox="1"/>
          <p:nvPr/>
        </p:nvSpPr>
        <p:spPr>
          <a:xfrm>
            <a:off x="847397" y="2665345"/>
            <a:ext cx="170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latin typeface="Ubuntu Mono" panose="020B0509030602030204" pitchFamily="49" charset="0"/>
              </a:rPr>
              <a:t>John Alexander </a:t>
            </a:r>
            <a:endParaRPr lang="ja-JP" altLang="en-US" sz="1600" b="1" dirty="0">
              <a:latin typeface="Ubuntu Mono" panose="020B0509030602030204" pitchFamily="49" charset="0"/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2C78E3C1-A001-C1FF-46A8-CB3BA5B0AE0E}"/>
              </a:ext>
            </a:extLst>
          </p:cNvPr>
          <p:cNvSpPr/>
          <p:nvPr/>
        </p:nvSpPr>
        <p:spPr>
          <a:xfrm rot="10800000">
            <a:off x="4847772" y="4383992"/>
            <a:ext cx="2289222" cy="1862983"/>
          </a:xfrm>
          <a:prstGeom prst="rightArrow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D1F7211-F977-41D5-1B4D-DC56FAAD2B4C}"/>
              </a:ext>
            </a:extLst>
          </p:cNvPr>
          <p:cNvSpPr/>
          <p:nvPr/>
        </p:nvSpPr>
        <p:spPr>
          <a:xfrm rot="5400000">
            <a:off x="2247167" y="1833013"/>
            <a:ext cx="804058" cy="3799984"/>
          </a:xfrm>
          <a:prstGeom prst="rightArrow">
            <a:avLst>
              <a:gd name="adj1" fmla="val 56747"/>
              <a:gd name="adj2" fmla="val 54837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991AC2-9149-D267-6AE9-B0E87C36EE25}"/>
              </a:ext>
            </a:extLst>
          </p:cNvPr>
          <p:cNvSpPr txBox="1"/>
          <p:nvPr/>
        </p:nvSpPr>
        <p:spPr>
          <a:xfrm>
            <a:off x="2876205" y="2656223"/>
            <a:ext cx="146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民間開発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E6875CA-404D-C314-1CED-1615F28D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896" y="3208227"/>
            <a:ext cx="2494927" cy="26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立っている大家族のイラスト「親子三代」">
            <a:extLst>
              <a:ext uri="{FF2B5EF4-FFF2-40B4-BE49-F238E27FC236}">
                <a16:creationId xmlns:a16="http://schemas.microsoft.com/office/drawing/2014/main" id="{BB652549-8BA4-D578-42D9-BB6D4692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56" y="4135034"/>
            <a:ext cx="4124080" cy="25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2B038B-ACA8-E0A8-D55A-DFA01F86267A}"/>
              </a:ext>
            </a:extLst>
          </p:cNvPr>
          <p:cNvSpPr txBox="1"/>
          <p:nvPr/>
        </p:nvSpPr>
        <p:spPr>
          <a:xfrm>
            <a:off x="1341689" y="3376858"/>
            <a:ext cx="261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ディスインフォメーション</a:t>
            </a:r>
            <a:endParaRPr kumimoji="1" lang="en-US" altLang="ja-JP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色々な良くないこと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A6CA97F-B4BC-D004-CEC0-2A459E635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101" y="985228"/>
            <a:ext cx="2013626" cy="20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0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74223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8800" b="1" dirty="0">
                <a:solidFill>
                  <a:prstClr val="white">
                    <a:lumMod val="75000"/>
                  </a:prstClr>
                </a:solidFill>
                <a:latin typeface="Verdana Pro Cond Black" panose="020B0A06030504040204" pitchFamily="34" charset="0"/>
                <a:ea typeface="Yet R" panose="02030504000101010101" pitchFamily="18" charset="-127"/>
              </a:rPr>
              <a:t>最後に</a:t>
            </a:r>
            <a:endParaRPr kumimoji="1" lang="en-US" altLang="ja-JP" sz="8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 Pro Cond Black" panose="020B0A06030504040204" pitchFamily="34" charset="0"/>
              <a:ea typeface="Yet R" panose="02030504000101010101" pitchFamily="18" charset="-127"/>
              <a:cs typeface="+mn-cs"/>
            </a:endParaRPr>
          </a:p>
        </p:txBody>
      </p:sp>
      <p:pic>
        <p:nvPicPr>
          <p:cNvPr id="1028" name="Picture 4" descr="福袋を持った虎のイラスト（寅年）">
            <a:extLst>
              <a:ext uri="{FF2B5EF4-FFF2-40B4-BE49-F238E27FC236}">
                <a16:creationId xmlns:a16="http://schemas.microsoft.com/office/drawing/2014/main" id="{641DA5DC-0E8F-3047-C647-B2330ACD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9" y="4767820"/>
            <a:ext cx="2116638" cy="20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CCDCB57-DAE3-FCD0-762F-87BE2F90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79" y="2473779"/>
            <a:ext cx="3901894" cy="430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4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iz_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2154237"/>
            <a:ext cx="2466181" cy="24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00563" y="438085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ありがとうございました。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2036BD-DFB5-427E-8AC5-40B48AB08451}"/>
              </a:ext>
            </a:extLst>
          </p:cNvPr>
          <p:cNvSpPr txBox="1"/>
          <p:nvPr/>
        </p:nvSpPr>
        <p:spPr>
          <a:xfrm>
            <a:off x="0" y="612050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当レポートに掲載されているあらゆる内容は無断転載・複製を禁じます。</a:t>
            </a:r>
            <a:endParaRPr lang="en-US" altLang="ja-JP" sz="1050" b="0" i="0" u="none" strike="noStrike" baseline="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は信頼できると思われる情報ソースから入手した情報・データに基づき作成していますが、当社はその正確性、完全性、信頼性等を保証するものではありません。当レポートは執筆者の見解に基づき作成されたものであり、当社及び三井物産グループの統一的な見解を示すものではありません。また、当レポートのご利用により、直接的あるいは間接的な不利益・損害が発生したとしても、当社及び三井物産グループは一切責任を負いません。レポートに掲載された内容は予告なしに変更することがあります。</a:t>
            </a:r>
            <a:endParaRPr lang="ja-JP" altLang="en-US" sz="105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910217B4-1C18-9775-06E1-0F0002CB626D}"/>
              </a:ext>
            </a:extLst>
          </p:cNvPr>
          <p:cNvSpPr/>
          <p:nvPr/>
        </p:nvSpPr>
        <p:spPr>
          <a:xfrm rot="16390802">
            <a:off x="6272707" y="2337190"/>
            <a:ext cx="323461" cy="2799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fb76b20-b480-4230-8bf5-23ec920b1ce3}" enabled="0" method="" siteId="{ffb76b20-b480-4230-8bf5-23ec920b1c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102995</TotalTime>
  <Words>180</Words>
  <Application>Microsoft Office PowerPoint</Application>
  <PresentationFormat>ワイド画面</PresentationFormat>
  <Paragraphs>14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HGP創英角ﾎﾟｯﾌﾟ体</vt:lpstr>
      <vt:lpstr>Malgun Gothic</vt:lpstr>
      <vt:lpstr>UD Digi Kyokasho NK-R</vt:lpstr>
      <vt:lpstr>游ゴシック</vt:lpstr>
      <vt:lpstr>Amasis MT Pro Black</vt:lpstr>
      <vt:lpstr>Arial</vt:lpstr>
      <vt:lpstr>Ubuntu Mono</vt:lpstr>
      <vt:lpstr>Verdana Pro Cond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裕 阿部</cp:lastModifiedBy>
  <cp:revision>650</cp:revision>
  <cp:lastPrinted>2023-07-25T02:16:56Z</cp:lastPrinted>
  <dcterms:created xsi:type="dcterms:W3CDTF">2023-03-29T00:02:56Z</dcterms:created>
  <dcterms:modified xsi:type="dcterms:W3CDTF">2024-08-06T11:46:13Z</dcterms:modified>
</cp:coreProperties>
</file>