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B48BC64-7329-4AEE-B3C5-143AA315A4C9}">
          <p14:sldIdLst>
            <p14:sldId id="257"/>
          </p14:sldIdLst>
        </p14:section>
        <p14:section name="タイトルなしのセクション" id="{2222DC94-E039-4F92-8293-E592BEC64C4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6" autoAdjust="0"/>
    <p:restoredTop sz="96344" autoAdjust="0"/>
  </p:normalViewPr>
  <p:slideViewPr>
    <p:cSldViewPr snapToGrid="0" showGuides="1">
      <p:cViewPr varScale="1">
        <p:scale>
          <a:sx n="88" d="100"/>
          <a:sy n="88" d="100"/>
        </p:scale>
        <p:origin x="96" y="37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5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637FD-971D-42B0-959D-71BF8EE58E46}" type="datetimeFigureOut">
              <a:rPr kumimoji="1" lang="ja-JP" altLang="en-US" smtClean="0"/>
              <a:t>2023/12/1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52FB4-7F2E-4224-8EF8-4DD8B1D6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52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62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60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93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6887E1D-C6A5-44E5-BA8F-18051EF886CE}"/>
              </a:ext>
            </a:extLst>
          </p:cNvPr>
          <p:cNvGrpSpPr/>
          <p:nvPr/>
        </p:nvGrpSpPr>
        <p:grpSpPr>
          <a:xfrm>
            <a:off x="6612" y="0"/>
            <a:ext cx="12185388" cy="6857999"/>
            <a:chOff x="4882" y="0"/>
            <a:chExt cx="8999538" cy="5400675"/>
          </a:xfrm>
          <a:solidFill>
            <a:schemeClr val="tx2">
              <a:lumMod val="75000"/>
            </a:schemeClr>
          </a:solidFill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8FAFF29-2F28-448E-BB99-889D44A1DE54}"/>
                </a:ext>
              </a:extLst>
            </p:cNvPr>
            <p:cNvSpPr/>
            <p:nvPr/>
          </p:nvSpPr>
          <p:spPr>
            <a:xfrm>
              <a:off x="639652" y="360608"/>
              <a:ext cx="7720234" cy="4679458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86"/>
            </a:p>
          </p:txBody>
        </p:sp>
        <p:sp>
          <p:nvSpPr>
            <p:cNvPr id="13" name="吹き出し: 四角形 12">
              <a:extLst>
                <a:ext uri="{FF2B5EF4-FFF2-40B4-BE49-F238E27FC236}">
                  <a16:creationId xmlns:a16="http://schemas.microsoft.com/office/drawing/2014/main" id="{C442644B-D205-4A6B-A2E3-9E83194E782E}"/>
                </a:ext>
              </a:extLst>
            </p:cNvPr>
            <p:cNvSpPr/>
            <p:nvPr/>
          </p:nvSpPr>
          <p:spPr>
            <a:xfrm>
              <a:off x="754774" y="1863418"/>
              <a:ext cx="4345578" cy="474617"/>
            </a:xfrm>
            <a:prstGeom prst="wedgeRectCallout">
              <a:avLst>
                <a:gd name="adj1" fmla="val -52104"/>
                <a:gd name="adj2" fmla="val -95764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524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画像の端部分が見切れてしまう場合がありますので、テキスト含め</a:t>
              </a:r>
              <a:endParaRPr lang="en-US" altLang="ja-JP" sz="1524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ja-JP" altLang="en-US" sz="1524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確実に表示させたい要素は、</a:t>
              </a:r>
              <a:r>
                <a:rPr lang="ja-JP" altLang="en-US" sz="1524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赤枠</a:t>
              </a:r>
              <a:r>
                <a:rPr lang="ja-JP" altLang="en-US" sz="1524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内に入力してください</a:t>
              </a:r>
              <a:endParaRPr lang="en-US" altLang="ja-JP" sz="1524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57A833B-7A31-47B4-B582-6AD72F4F4896}"/>
                </a:ext>
              </a:extLst>
            </p:cNvPr>
            <p:cNvSpPr txBox="1"/>
            <p:nvPr/>
          </p:nvSpPr>
          <p:spPr>
            <a:xfrm>
              <a:off x="2374877" y="3214438"/>
              <a:ext cx="4249783" cy="8113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95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XXXXXX</a:t>
              </a:r>
              <a:endParaRPr lang="ja-JP" altLang="en-US" sz="6095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818F1F5-EE8B-4A95-98DB-BF41964DB350}"/>
                </a:ext>
              </a:extLst>
            </p:cNvPr>
            <p:cNvSpPr/>
            <p:nvPr/>
          </p:nvSpPr>
          <p:spPr>
            <a:xfrm>
              <a:off x="4882" y="0"/>
              <a:ext cx="8999538" cy="54006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86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96328A6-D1C4-46D6-A77D-781D3D061C17}"/>
                </a:ext>
              </a:extLst>
            </p:cNvPr>
            <p:cNvSpPr txBox="1"/>
            <p:nvPr/>
          </p:nvSpPr>
          <p:spPr>
            <a:xfrm>
              <a:off x="1799905" y="767921"/>
              <a:ext cx="5463001" cy="6266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571" dirty="0">
                  <a:solidFill>
                    <a:schemeClr val="bg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戦略研勉強会＠キャンプ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35A9220-7505-46F1-BD50-BA7C1301D9BA}"/>
                </a:ext>
              </a:extLst>
            </p:cNvPr>
            <p:cNvSpPr txBox="1"/>
            <p:nvPr/>
          </p:nvSpPr>
          <p:spPr>
            <a:xfrm>
              <a:off x="4882" y="1713868"/>
              <a:ext cx="8994656" cy="2633293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5079" dirty="0">
                  <a:solidFill>
                    <a:schemeClr val="bg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第２０回</a:t>
              </a:r>
              <a:endParaRPr lang="en-US" altLang="ja-JP" sz="5079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endPara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r>
                <a:rPr lang="ja-JP" altLang="en-US" sz="8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オープンソース</a:t>
              </a:r>
              <a:r>
                <a:rPr lang="ja-JP" altLang="en-US" sz="7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・</a:t>
              </a:r>
              <a:r>
                <a:rPr lang="ja-JP" altLang="en-US" sz="8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ファーマ</a:t>
              </a:r>
              <a:endParaRPr lang="en-US" altLang="ja-JP" sz="1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endParaRPr lang="en-US" altLang="ja-JP" sz="105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r>
                <a:rPr lang="ja-JP" altLang="en-US" sz="4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～「</a:t>
              </a:r>
              <a:r>
                <a:rPr lang="en-US" altLang="ja-JP" sz="4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AI</a:t>
              </a:r>
              <a:r>
                <a:rPr lang="ja-JP" altLang="en-US" sz="4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」の民主化から「製薬」の民主化へ～</a:t>
              </a:r>
              <a:endParaRPr lang="ja-JP" altLang="en-US" sz="5079" dirty="0">
                <a:ln w="1905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17" name="図 16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FD8BBDF0-8B51-4F8B-B7A4-A46DF0867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046" y="583965"/>
              <a:ext cx="1051040" cy="105104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71412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fb76b20-b480-4230-8bf5-23ec920b1ce3}" enabled="0" method="" siteId="{ffb76b20-b480-4230-8bf5-23ec920b1c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78341</TotalTime>
  <Words>52</Words>
  <Application>Microsoft Office PowerPoint</Application>
  <PresentationFormat>ワイド画面</PresentationFormat>
  <Paragraphs>10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BIZ UDPゴシック</vt:lpstr>
      <vt:lpstr>Meiryo UI</vt:lpstr>
      <vt:lpstr>游ゴシック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Abe,YutakaTKZIM</dc:creator>
  <cp:lastModifiedBy>Abe,YutakaTKZIM</cp:lastModifiedBy>
  <cp:revision>295</cp:revision>
  <cp:lastPrinted>2023-07-25T02:16:56Z</cp:lastPrinted>
  <dcterms:created xsi:type="dcterms:W3CDTF">2023-03-29T00:02:56Z</dcterms:created>
  <dcterms:modified xsi:type="dcterms:W3CDTF">2023-12-01T06:49:44Z</dcterms:modified>
</cp:coreProperties>
</file>