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2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20" y="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BC34F7-A787-2EA8-BA89-D080FE3B6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DB0773-D282-03FF-BD93-9100EA4B2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AA5F8D0-BED0-BEBC-1558-E85809D89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608B7A-C28E-CF24-1E2F-29F38633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B07956-0D0F-1930-502D-5A29BFDD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435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53AB01-88F1-C8CF-6743-878342D97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A48C21-29C8-13AC-06EF-DB2A6BDE5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488A7AA-2FE3-3813-A24E-DDF19C4C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CFB415-18C9-22DE-87E0-181C2BA03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C8D33F-840E-A69F-1EF0-075BFD78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017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056D06-3E67-EAAF-3AD9-31AE05246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A313D52-B7CF-F356-4E0E-49E372ED2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A143F8-F283-4E77-2BE2-D4024DE2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65553-BB70-E1D9-CC5C-DC2326034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3D70D7-25E5-A895-39CE-B2D210CE2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244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0EB37-28EE-AB3C-D4DE-9EE3BC04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3B2FC-4676-2F02-8ECE-06B81DB81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BFC70-101D-3BAC-37C9-33C542E5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68CC52-A813-C37F-44DC-E56975111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0B71FE-DDAD-384B-5921-2655CDFE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765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759D8-01B0-8558-4853-14A7D40A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DDF50F-761D-806A-04D1-2F8B56A1C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ED12E-1277-7D0E-033F-ED6ED9FC2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6DE936-BBE5-58C6-8C8E-7F426E923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E7C844-80A2-6660-0277-3BACEF9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654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311968-C512-2E64-3C39-81279CA7B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74634D-655C-EA55-332A-FFFC8DD403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EB78874-7BF1-B004-212C-F420B086C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120C3F-349F-6992-7161-5E093F553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65D030-DBE4-EFE1-BA87-47CED66D1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5D98D3-B3A2-933E-C195-730B38D43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957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428547-3807-A6C5-D319-B699E283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382D98-1AD0-7C6A-475A-1AC1E76A9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5F6584-B55F-6784-02F8-FC0EF574F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D0C08A-71BE-966D-18CD-8DCDDEECA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79047E9-4779-FF6D-A855-D95BAE4B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4734B5-4EE7-BC69-7B14-DF7FB3809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040220A-3307-B1DF-12A3-CA384A1F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D3F509-E04C-39F8-7972-2D8A6457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682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10568-F2CE-1FF4-67FD-EAA619B47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1BD0150-8828-4117-AE99-2E7320FF6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3EC705-3613-B88A-D5E3-E5557A9F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8B9858B-9473-88A7-B88B-AB192834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66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9718D2-6C70-9D19-A12E-4F475218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7E911A-3D3B-BAE5-176B-7CCF6C6C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0340C36-4838-B904-1363-45335FC7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2477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284E1-32F8-E366-AD3B-7027C28B1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AC9325-2F47-C821-790B-E2539754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671CF9-FA67-B4E6-9342-9DBDE7F76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F4C44BD-AFA2-326C-5FE7-15B469B3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31F3335-E61D-A321-1BF0-3EEF9166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4E045A1-A951-E0EB-3574-DE1044FE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934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868EFB-1A04-3B10-B06C-6A65DE5D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E85D02-9F41-C9FB-451A-2F00CF2CD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FDED83-9A8B-3B11-9178-AFF2CA8B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620E12-AE03-BFA7-5167-FFE56340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9EF52A-0CC7-D0C7-718E-69D808AE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F8153F-F343-08C1-5310-451BE8BF1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6363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295A245-0AAD-8464-AFE8-1AF7F96A1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5EA84B-95F4-6992-A743-68AFE8F2A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112FB0-4127-2902-C32B-C1FCB2ADB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0B33-B300-48FC-BF6D-B3978A6BA29C}" type="datetimeFigureOut">
              <a:rPr kumimoji="1" lang="ja-JP" altLang="en-US" smtClean="0"/>
              <a:t>2024/3/23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3EF7BC-EA29-9CF0-43A2-8D30404A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84992-CCD3-6E1F-BC93-4C199596B3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2102D-50AE-4F28-B19D-384247D3F5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21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hyperlink" Target="http://www.thelancet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bject 7">
            <a:extLst>
              <a:ext uri="{FF2B5EF4-FFF2-40B4-BE49-F238E27FC236}">
                <a16:creationId xmlns:a16="http://schemas.microsoft.com/office/drawing/2014/main" id="{9D43DAB0-6866-E549-045B-C1718CDBE320}"/>
              </a:ext>
            </a:extLst>
          </p:cNvPr>
          <p:cNvSpPr txBox="1"/>
          <p:nvPr/>
        </p:nvSpPr>
        <p:spPr>
          <a:xfrm>
            <a:off x="377479" y="493562"/>
            <a:ext cx="11470810" cy="2032031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74625">
              <a:lnSpc>
                <a:spcPct val="101800"/>
              </a:lnSpc>
              <a:spcBef>
                <a:spcPts val="60"/>
              </a:spcBef>
            </a:pPr>
            <a:r>
              <a:rPr sz="2400" b="1" spc="-45" dirty="0">
                <a:solidFill>
                  <a:srgbClr val="231F20"/>
                </a:solidFill>
                <a:latin typeface="Calibri"/>
                <a:cs typeface="Calibri"/>
              </a:rPr>
              <a:t>Global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2400" b="1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2400" b="1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204</a:t>
            </a:r>
            <a:r>
              <a:rPr sz="2400" b="1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r>
              <a:rPr sz="2400" b="1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2400" b="1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31F20"/>
                </a:solidFill>
                <a:latin typeface="Calibri"/>
                <a:cs typeface="Calibri"/>
              </a:rPr>
              <a:t>territories,</a:t>
            </a:r>
            <a:r>
              <a:rPr sz="2400" b="1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31F20"/>
                </a:solidFill>
                <a:latin typeface="Calibri"/>
                <a:cs typeface="Calibri"/>
              </a:rPr>
              <a:t>1950–2021,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2400" b="1" spc="-40" dirty="0">
                <a:solidFill>
                  <a:srgbClr val="231F20"/>
                </a:solidFill>
                <a:latin typeface="Calibri"/>
                <a:cs typeface="Calibri"/>
              </a:rPr>
              <a:t> forecasts</a:t>
            </a:r>
            <a:r>
              <a:rPr sz="2400" b="1" spc="-9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2400" b="1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2100:</a:t>
            </a:r>
            <a:r>
              <a:rPr sz="2400" b="1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7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231F20"/>
                </a:solidFill>
                <a:latin typeface="Calibri"/>
                <a:cs typeface="Calibri"/>
              </a:rPr>
              <a:t>comprehensive</a:t>
            </a:r>
            <a:r>
              <a:rPr sz="2400" b="1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231F20"/>
                </a:solidFill>
                <a:latin typeface="Calibri"/>
                <a:cs typeface="Calibri"/>
              </a:rPr>
              <a:t>demographic </a:t>
            </a:r>
            <a:r>
              <a:rPr sz="2400" b="1" spc="-25" dirty="0">
                <a:solidFill>
                  <a:srgbClr val="231F20"/>
                </a:solidFill>
                <a:latin typeface="Calibri"/>
                <a:cs typeface="Calibri"/>
              </a:rPr>
              <a:t>analysis</a:t>
            </a:r>
            <a:r>
              <a:rPr sz="2400" b="1" spc="-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30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2400" b="1" spc="-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2400" b="1" spc="-1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45" dirty="0">
                <a:solidFill>
                  <a:srgbClr val="231F20"/>
                </a:solidFill>
                <a:latin typeface="Calibri"/>
                <a:cs typeface="Calibri"/>
              </a:rPr>
              <a:t>Global</a:t>
            </a:r>
            <a:r>
              <a:rPr sz="2400" b="1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40" dirty="0">
                <a:solidFill>
                  <a:srgbClr val="231F20"/>
                </a:solidFill>
                <a:latin typeface="Calibri"/>
                <a:cs typeface="Calibri"/>
              </a:rPr>
              <a:t>Burden</a:t>
            </a:r>
            <a:r>
              <a:rPr sz="2400" b="1" spc="-7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2400" b="1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55" dirty="0">
                <a:solidFill>
                  <a:srgbClr val="231F20"/>
                </a:solidFill>
                <a:latin typeface="Calibri"/>
                <a:cs typeface="Calibri"/>
              </a:rPr>
              <a:t>Disease</a:t>
            </a:r>
            <a:r>
              <a:rPr sz="2400" b="1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231F20"/>
                </a:solidFill>
                <a:latin typeface="Calibri"/>
                <a:cs typeface="Calibri"/>
              </a:rPr>
              <a:t>Study</a:t>
            </a:r>
            <a:r>
              <a:rPr sz="2400" b="1" spc="-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000" i="1" spc="-65" dirty="0">
                <a:solidFill>
                  <a:srgbClr val="B30738"/>
                </a:solidFill>
                <a:latin typeface="Calibri"/>
                <a:cs typeface="Calibri"/>
              </a:rPr>
              <a:t>GBD</a:t>
            </a:r>
            <a:r>
              <a:rPr sz="1000" i="1" spc="-10" dirty="0">
                <a:solidFill>
                  <a:srgbClr val="B30738"/>
                </a:solidFill>
                <a:latin typeface="Calibri"/>
                <a:cs typeface="Calibri"/>
              </a:rPr>
              <a:t> 2021</a:t>
            </a:r>
            <a:r>
              <a:rPr sz="1000" i="1" spc="-5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000" i="1" spc="-40" dirty="0">
                <a:solidFill>
                  <a:srgbClr val="B30738"/>
                </a:solidFill>
                <a:latin typeface="Calibri"/>
                <a:cs typeface="Calibri"/>
              </a:rPr>
              <a:t>Fertility</a:t>
            </a:r>
            <a:r>
              <a:rPr sz="1000" i="1" spc="-5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000" i="1" spc="-60" dirty="0">
                <a:solidFill>
                  <a:srgbClr val="B30738"/>
                </a:solidFill>
                <a:latin typeface="Calibri"/>
                <a:cs typeface="Calibri"/>
              </a:rPr>
              <a:t>and</a:t>
            </a:r>
            <a:r>
              <a:rPr sz="1000" i="1" spc="-5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000" i="1" spc="-55" dirty="0">
                <a:solidFill>
                  <a:srgbClr val="B30738"/>
                </a:solidFill>
                <a:latin typeface="Calibri"/>
                <a:cs typeface="Calibri"/>
              </a:rPr>
              <a:t>Forecasting</a:t>
            </a:r>
            <a:r>
              <a:rPr sz="1000" i="1" spc="-15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000" i="1" spc="-10" dirty="0">
                <a:solidFill>
                  <a:srgbClr val="B30738"/>
                </a:solidFill>
                <a:latin typeface="Calibri"/>
                <a:cs typeface="Calibri"/>
              </a:rPr>
              <a:t>Collaborators*</a:t>
            </a:r>
            <a:endParaRPr sz="1000" dirty="0">
              <a:latin typeface="Calibri"/>
              <a:cs typeface="Calibri"/>
            </a:endParaRPr>
          </a:p>
          <a:p>
            <a:pPr marL="12700">
              <a:lnSpc>
                <a:spcPts val="1310"/>
              </a:lnSpc>
              <a:spcBef>
                <a:spcPts val="930"/>
              </a:spcBef>
            </a:pPr>
            <a:r>
              <a:rPr b="1" spc="-10" dirty="0">
                <a:solidFill>
                  <a:srgbClr val="B30738"/>
                </a:solidFill>
                <a:latin typeface="Calibri"/>
                <a:cs typeface="Calibri"/>
              </a:rPr>
              <a:t>Summary</a:t>
            </a:r>
            <a:endParaRPr dirty="0">
              <a:latin typeface="Calibri"/>
              <a:cs typeface="Calibri"/>
            </a:endParaRPr>
          </a:p>
          <a:p>
            <a:pPr marL="12700" marR="5080" algn="just">
              <a:lnSpc>
                <a:spcPts val="1100"/>
              </a:lnSpc>
              <a:spcBef>
                <a:spcPts val="10"/>
              </a:spcBef>
            </a:pPr>
            <a:r>
              <a:rPr sz="1200" b="1" spc="-10" dirty="0">
                <a:solidFill>
                  <a:srgbClr val="B30738"/>
                </a:solidFill>
                <a:latin typeface="Calibri"/>
                <a:cs typeface="Calibri"/>
              </a:rPr>
              <a:t>Background</a:t>
            </a:r>
            <a:r>
              <a:rPr sz="1200" b="1" spc="-30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Accurate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assessments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current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future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fertility—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including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overall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trends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changing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population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age</a:t>
            </a:r>
            <a:r>
              <a:rPr sz="1200" b="1" spc="1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structures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across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countries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regions—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are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essential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help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plan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profound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social,</a:t>
            </a:r>
            <a:r>
              <a:rPr sz="1200" b="1" spc="10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economic,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environmental,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geopolitical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challenges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these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changes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will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bring.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Estimates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projections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of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are</a:t>
            </a:r>
            <a:r>
              <a:rPr sz="1200" b="1" spc="5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necessary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inform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policies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involving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resource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health-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care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needs,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labour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Book Antiqua"/>
                <a:cs typeface="Book Antiqua"/>
              </a:rPr>
              <a:t>supply,</a:t>
            </a:r>
            <a:r>
              <a:rPr sz="1200" b="1" spc="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education,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gender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equality,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5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family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planning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support.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0" dirty="0">
                <a:solidFill>
                  <a:srgbClr val="231F20"/>
                </a:solidFill>
                <a:latin typeface="Book Antiqua"/>
                <a:cs typeface="Book Antiqua"/>
              </a:rPr>
              <a:t>Global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Burden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Diseases,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Injuries,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Risk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Factors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Study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(GBD)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2021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produced</a:t>
            </a:r>
            <a:r>
              <a:rPr sz="1200" b="1" spc="5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up-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to-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date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comprehensive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demographic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assessments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0" dirty="0">
                <a:solidFill>
                  <a:srgbClr val="231F20"/>
                </a:solidFill>
                <a:latin typeface="Book Antiqua"/>
                <a:cs typeface="Book Antiqua"/>
              </a:rPr>
              <a:t>key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indicators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at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global,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regional,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national</a:t>
            </a:r>
            <a:r>
              <a:rPr sz="1200" b="1" spc="5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levels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1950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2021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forecast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metrics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2100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based</a:t>
            </a:r>
            <a:r>
              <a:rPr sz="1200" b="1" spc="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on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reference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scenario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key</a:t>
            </a:r>
            <a:r>
              <a:rPr sz="1200" b="1" spc="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policy-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dependent</a:t>
            </a:r>
            <a:r>
              <a:rPr sz="1200" b="1" spc="50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alternative</a:t>
            </a:r>
            <a:r>
              <a:rPr sz="1200" b="1" spc="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scenarios.</a:t>
            </a:r>
            <a:endParaRPr sz="1200" dirty="0">
              <a:latin typeface="Book Antiqua"/>
              <a:cs typeface="Book Antiqua"/>
            </a:endParaRPr>
          </a:p>
        </p:txBody>
      </p:sp>
      <p:sp>
        <p:nvSpPr>
          <p:cNvPr id="135" name="object 8">
            <a:extLst>
              <a:ext uri="{FF2B5EF4-FFF2-40B4-BE49-F238E27FC236}">
                <a16:creationId xmlns:a16="http://schemas.microsoft.com/office/drawing/2014/main" id="{B55D1F64-80E0-28D9-AA3C-32CED195B4AF}"/>
              </a:ext>
            </a:extLst>
          </p:cNvPr>
          <p:cNvSpPr txBox="1"/>
          <p:nvPr/>
        </p:nvSpPr>
        <p:spPr>
          <a:xfrm>
            <a:off x="377479" y="2765552"/>
            <a:ext cx="11470810" cy="3584251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80"/>
              </a:spcBef>
            </a:pPr>
            <a:r>
              <a:rPr sz="1200" b="1" spc="-20" dirty="0">
                <a:solidFill>
                  <a:srgbClr val="B30738"/>
                </a:solidFill>
                <a:latin typeface="Calibri"/>
                <a:cs typeface="Calibri"/>
              </a:rPr>
              <a:t>Methods</a:t>
            </a:r>
            <a:r>
              <a:rPr sz="1200" b="1" spc="90" dirty="0">
                <a:solidFill>
                  <a:srgbClr val="B30738"/>
                </a:solidFill>
                <a:latin typeface="Calibri"/>
                <a:cs typeface="Calibri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estimate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indicators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1950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2021,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mixed-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effects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regression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models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6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spatiotemporal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Gaussian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process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regression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used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synthesise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data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8709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country-years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vital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sample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registrations,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1455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surveys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censuses,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150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other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sources,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generate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age-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specific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rates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(ASFRs)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5-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year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age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groups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age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10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years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54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years.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ASFRs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summed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across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age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groups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produce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estimates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total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rate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(TFR).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Livebirths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calculated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9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multiplying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ASFR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age-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specific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female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population,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then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summing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across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ages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10–54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years.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forecast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future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up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2100,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our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Institute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Health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Metrics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Evaluation</a:t>
            </a:r>
            <a:r>
              <a:rPr sz="1200" b="1" spc="1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(IHME)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forecasting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was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based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on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projections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completed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cohort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at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age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50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years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(CCF50;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average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number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children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born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over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time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females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specified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birth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cohort),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which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yields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more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stable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accurate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measures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than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directly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modelling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TFR.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CCF50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was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modelled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using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an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ensemble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approach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which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three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sub-models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(with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two,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three,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four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covariates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variously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consisting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female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educational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attainment,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contraceptive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</a:t>
            </a:r>
            <a:r>
              <a:rPr sz="1200" b="1" spc="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need,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population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density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habitable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areas,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under-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5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mortality)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given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equal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weights,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analyses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conducted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utilising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MR-BRT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(meta-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regression—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Bayesian,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regularised,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trimmed)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tool.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capture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time-series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trends</a:t>
            </a:r>
            <a:r>
              <a:rPr sz="1200" b="1" spc="19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CCF50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not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explained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9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these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covariates,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8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used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first-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order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autoregressive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on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residual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term.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CCF50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proportion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5-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year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ASFR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was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predicted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using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linear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mixed-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effects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with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fixed-effects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covariates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(female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educational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attainment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contraceptive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need)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random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intercepts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geographical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regions.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Projected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TFRs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were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then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computed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each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calendar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year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as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sum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single-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year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ASFRs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across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age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groups.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reference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 forecast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our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estimate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most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0" dirty="0">
                <a:solidFill>
                  <a:srgbClr val="231F20"/>
                </a:solidFill>
                <a:latin typeface="Book Antiqua"/>
                <a:cs typeface="Book Antiqua"/>
              </a:rPr>
              <a:t>likely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future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given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model,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past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fertility,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forecasts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covariates,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historical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relationships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between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covariates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fertility.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additionally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produced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forecasts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multiple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alternative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scenarios</a:t>
            </a:r>
            <a:r>
              <a:rPr sz="1200" b="1" spc="-1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location: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UN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Sustainable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Development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Goal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(SDG)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education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achieved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9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2030;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contraceptive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need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80" dirty="0">
                <a:solidFill>
                  <a:srgbClr val="231F20"/>
                </a:solidFill>
                <a:latin typeface="Book Antiqua"/>
                <a:cs typeface="Book Antiqua"/>
              </a:rPr>
              <a:t>SDG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is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achieved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9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2030;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pro-natal</a:t>
            </a:r>
            <a:r>
              <a:rPr sz="1200" b="1" spc="4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policies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are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enacted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create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supportive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environments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those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75" dirty="0">
                <a:solidFill>
                  <a:srgbClr val="231F20"/>
                </a:solidFill>
                <a:latin typeface="Book Antiqua"/>
                <a:cs typeface="Book Antiqua"/>
              </a:rPr>
              <a:t>who</a:t>
            </a:r>
            <a:r>
              <a:rPr sz="1200" b="1" spc="5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give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birth;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previous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three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scenarios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combined.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Uncertainty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past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data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inputs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estimation</a:t>
            </a:r>
            <a:r>
              <a:rPr sz="1200" b="1" spc="13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was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propagated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throughout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analyses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9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taking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1000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draws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past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present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fertility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estimates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500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draws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future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forecasts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estimated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distribution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each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metric,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5" dirty="0">
                <a:solidFill>
                  <a:srgbClr val="231F20"/>
                </a:solidFill>
                <a:latin typeface="Book Antiqua"/>
                <a:cs typeface="Book Antiqua"/>
              </a:rPr>
              <a:t>with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95%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uncertainty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intervals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(UIs)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given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as</a:t>
            </a:r>
            <a:r>
              <a:rPr sz="1200" b="1" spc="2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40" dirty="0">
                <a:solidFill>
                  <a:srgbClr val="231F20"/>
                </a:solidFill>
                <a:latin typeface="Book Antiqua"/>
                <a:cs typeface="Book Antiqua"/>
              </a:rPr>
              <a:t>2·5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30" dirty="0">
                <a:solidFill>
                  <a:srgbClr val="231F20"/>
                </a:solidFill>
                <a:latin typeface="Book Antiqua"/>
                <a:cs typeface="Book Antiqua"/>
              </a:rPr>
              <a:t>97·5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percentiles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the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draws.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To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evaluate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the forecasting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performance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of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our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others,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80" dirty="0">
                <a:solidFill>
                  <a:srgbClr val="231F20"/>
                </a:solidFill>
                <a:latin typeface="Book Antiqua"/>
                <a:cs typeface="Book Antiqua"/>
              </a:rPr>
              <a:t>we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computed</a:t>
            </a:r>
            <a:r>
              <a:rPr sz="1200" b="1" spc="-20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skill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values—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metric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assessing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gain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forecasting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accuracy—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by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comparing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predicted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versus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observed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ASFRs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from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past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15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years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5" dirty="0">
                <a:solidFill>
                  <a:srgbClr val="231F20"/>
                </a:solidFill>
                <a:latin typeface="Book Antiqua"/>
                <a:cs typeface="Book Antiqua"/>
              </a:rPr>
              <a:t>(2007–21).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100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positive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60" dirty="0">
                <a:solidFill>
                  <a:srgbClr val="231F20"/>
                </a:solidFill>
                <a:latin typeface="Book Antiqua"/>
                <a:cs typeface="Book Antiqua"/>
              </a:rPr>
              <a:t>skill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metric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indicates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being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evaluated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performs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better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than</a:t>
            </a:r>
            <a:r>
              <a:rPr sz="1200" b="1" spc="1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baseline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(here,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simplified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holding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2007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values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constant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future),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and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a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negative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0" dirty="0">
                <a:solidFill>
                  <a:srgbClr val="231F20"/>
                </a:solidFill>
                <a:latin typeface="Book Antiqua"/>
                <a:cs typeface="Book Antiqua"/>
              </a:rPr>
              <a:t>metric</a:t>
            </a:r>
            <a:r>
              <a:rPr sz="1200" b="1" spc="-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indicates</a:t>
            </a:r>
            <a:r>
              <a:rPr sz="1200" b="1" spc="-25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that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the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5" dirty="0">
                <a:solidFill>
                  <a:srgbClr val="231F20"/>
                </a:solidFill>
                <a:latin typeface="Book Antiqua"/>
                <a:cs typeface="Book Antiqua"/>
              </a:rPr>
              <a:t>evaluated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model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35" dirty="0">
                <a:solidFill>
                  <a:srgbClr val="231F20"/>
                </a:solidFill>
                <a:latin typeface="Book Antiqua"/>
                <a:cs typeface="Book Antiqua"/>
              </a:rPr>
              <a:t>performs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50" dirty="0">
                <a:solidFill>
                  <a:srgbClr val="231F20"/>
                </a:solidFill>
                <a:latin typeface="Book Antiqua"/>
                <a:cs typeface="Book Antiqua"/>
              </a:rPr>
              <a:t>worse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0" dirty="0">
                <a:solidFill>
                  <a:srgbClr val="231F20"/>
                </a:solidFill>
                <a:latin typeface="Book Antiqua"/>
                <a:cs typeface="Book Antiqua"/>
              </a:rPr>
              <a:t>than</a:t>
            </a:r>
            <a:r>
              <a:rPr sz="1200" b="1" dirty="0">
                <a:solidFill>
                  <a:srgbClr val="231F20"/>
                </a:solidFill>
                <a:latin typeface="Book Antiqua"/>
                <a:cs typeface="Book Antiqua"/>
              </a:rPr>
              <a:t> </a:t>
            </a:r>
            <a:r>
              <a:rPr sz="1200" b="1" spc="-45" dirty="0">
                <a:solidFill>
                  <a:srgbClr val="231F20"/>
                </a:solidFill>
                <a:latin typeface="Book Antiqua"/>
                <a:cs typeface="Book Antiqua"/>
              </a:rPr>
              <a:t>baseline.</a:t>
            </a:r>
            <a:endParaRPr sz="1200" dirty="0">
              <a:latin typeface="Book Antiqua"/>
              <a:cs typeface="Book Antiqua"/>
            </a:endParaRPr>
          </a:p>
        </p:txBody>
      </p:sp>
    </p:spTree>
    <p:extLst>
      <p:ext uri="{BB962C8B-B14F-4D97-AF65-F5344CB8AC3E}">
        <p14:creationId xmlns:p14="http://schemas.microsoft.com/office/powerpoint/2010/main" val="385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9313EAC5-932C-4D0A-C86B-C5EF68D7910B}"/>
              </a:ext>
            </a:extLst>
          </p:cNvPr>
          <p:cNvSpPr txBox="1"/>
          <p:nvPr/>
        </p:nvSpPr>
        <p:spPr>
          <a:xfrm>
            <a:off x="947883" y="4482536"/>
            <a:ext cx="4953564" cy="672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i="1" spc="-45" dirty="0">
                <a:solidFill>
                  <a:srgbClr val="231F20"/>
                </a:solidFill>
                <a:latin typeface="Calibri"/>
                <a:cs typeface="Calibri"/>
              </a:rPr>
              <a:t>Figure</a:t>
            </a:r>
            <a:r>
              <a:rPr sz="1050" b="1" i="1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i="1" spc="-10" dirty="0">
                <a:solidFill>
                  <a:srgbClr val="231F20"/>
                </a:solidFill>
                <a:latin typeface="Calibri"/>
                <a:cs typeface="Calibri"/>
              </a:rPr>
              <a:t>1:</a:t>
            </a:r>
            <a:r>
              <a:rPr sz="1050" b="1" i="1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Calibri"/>
              </a:rPr>
              <a:t>TFR,</a:t>
            </a:r>
            <a:r>
              <a:rPr sz="105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Calibri"/>
              </a:rPr>
              <a:t>globally</a:t>
            </a:r>
            <a:r>
              <a:rPr sz="105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05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20" dirty="0">
                <a:solidFill>
                  <a:srgbClr val="231F20"/>
                </a:solidFill>
                <a:latin typeface="Calibri"/>
                <a:cs typeface="Calibri"/>
              </a:rPr>
              <a:t>GBD</a:t>
            </a:r>
            <a:r>
              <a:rPr sz="105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Calibri"/>
              </a:rPr>
              <a:t>super-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Calibri"/>
              </a:rPr>
              <a:t>region,</a:t>
            </a:r>
            <a:r>
              <a:rPr sz="105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Calibri"/>
              </a:rPr>
              <a:t>1950–2100</a:t>
            </a:r>
            <a:endParaRPr sz="1050" dirty="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</a:pP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05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231F20"/>
                </a:solidFill>
                <a:latin typeface="Calibri"/>
                <a:cs typeface="Calibri"/>
              </a:rPr>
              <a:t>dashed</a:t>
            </a:r>
            <a:r>
              <a:rPr sz="1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horizontal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indicates</a:t>
            </a:r>
            <a:r>
              <a:rPr sz="1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replacement </a:t>
            </a:r>
            <a:r>
              <a:rPr sz="10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(2·1),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0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05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231F20"/>
                </a:solidFill>
                <a:latin typeface="Calibri"/>
                <a:cs typeface="Calibri"/>
              </a:rPr>
              <a:t>dashed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231F20"/>
                </a:solidFill>
                <a:latin typeface="Calibri"/>
                <a:cs typeface="Calibri"/>
              </a:rPr>
              <a:t>vertical</a:t>
            </a:r>
            <a:r>
              <a:rPr sz="1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indicates</a:t>
            </a:r>
            <a:r>
              <a:rPr sz="10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the </a:t>
            </a:r>
            <a:r>
              <a:rPr sz="105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0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2022</a:t>
            </a:r>
            <a:r>
              <a:rPr sz="10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(the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first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forecast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year).</a:t>
            </a:r>
            <a:r>
              <a:rPr sz="105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GBD=Global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231F20"/>
                </a:solidFill>
                <a:latin typeface="Calibri"/>
                <a:cs typeface="Calibri"/>
              </a:rPr>
              <a:t>Burden</a:t>
            </a:r>
            <a:r>
              <a:rPr sz="10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Diseases,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Injuries,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Risk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Factors</a:t>
            </a:r>
            <a:r>
              <a:rPr sz="105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231F20"/>
                </a:solidFill>
                <a:latin typeface="Calibri"/>
                <a:cs typeface="Calibri"/>
              </a:rPr>
              <a:t>Study.</a:t>
            </a:r>
            <a:r>
              <a:rPr sz="10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TFR=total</a:t>
            </a:r>
            <a:r>
              <a:rPr sz="10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05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231F20"/>
                </a:solidFill>
                <a:latin typeface="Calibri"/>
                <a:cs typeface="Calibri"/>
              </a:rPr>
              <a:t>rate.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A3B4D9A9-0B8F-1880-5177-DE3F66441D72}"/>
              </a:ext>
            </a:extLst>
          </p:cNvPr>
          <p:cNvSpPr/>
          <p:nvPr/>
        </p:nvSpPr>
        <p:spPr>
          <a:xfrm>
            <a:off x="1232529" y="1983980"/>
            <a:ext cx="3456940" cy="2191385"/>
          </a:xfrm>
          <a:custGeom>
            <a:avLst/>
            <a:gdLst/>
            <a:ahLst/>
            <a:cxnLst/>
            <a:rect l="l" t="t" r="r" b="b"/>
            <a:pathLst>
              <a:path w="3456940" h="2191385">
                <a:moveTo>
                  <a:pt x="3455365" y="2150770"/>
                </a:moveTo>
                <a:lnTo>
                  <a:pt x="0" y="2150770"/>
                </a:lnTo>
              </a:path>
              <a:path w="3456940" h="2191385">
                <a:moveTo>
                  <a:pt x="40233" y="1843519"/>
                </a:moveTo>
                <a:lnTo>
                  <a:pt x="0" y="1843519"/>
                </a:lnTo>
              </a:path>
              <a:path w="3456940" h="2191385">
                <a:moveTo>
                  <a:pt x="40233" y="1536268"/>
                </a:moveTo>
                <a:lnTo>
                  <a:pt x="0" y="1536268"/>
                </a:lnTo>
              </a:path>
              <a:path w="3456940" h="2191385">
                <a:moveTo>
                  <a:pt x="40233" y="1229017"/>
                </a:moveTo>
                <a:lnTo>
                  <a:pt x="0" y="1229017"/>
                </a:lnTo>
              </a:path>
              <a:path w="3456940" h="2191385">
                <a:moveTo>
                  <a:pt x="40233" y="921766"/>
                </a:moveTo>
                <a:lnTo>
                  <a:pt x="0" y="921766"/>
                </a:lnTo>
              </a:path>
              <a:path w="3456940" h="2191385">
                <a:moveTo>
                  <a:pt x="40233" y="614502"/>
                </a:moveTo>
                <a:lnTo>
                  <a:pt x="0" y="614502"/>
                </a:lnTo>
              </a:path>
              <a:path w="3456940" h="2191385">
                <a:moveTo>
                  <a:pt x="40233" y="307251"/>
                </a:moveTo>
                <a:lnTo>
                  <a:pt x="0" y="307251"/>
                </a:lnTo>
              </a:path>
              <a:path w="3456940" h="2191385">
                <a:moveTo>
                  <a:pt x="40233" y="0"/>
                </a:moveTo>
                <a:lnTo>
                  <a:pt x="0" y="0"/>
                </a:lnTo>
              </a:path>
              <a:path w="3456940" h="2191385">
                <a:moveTo>
                  <a:pt x="268173" y="2150884"/>
                </a:moveTo>
                <a:lnTo>
                  <a:pt x="268173" y="2191118"/>
                </a:lnTo>
              </a:path>
              <a:path w="3456940" h="2191385">
                <a:moveTo>
                  <a:pt x="495922" y="2150884"/>
                </a:moveTo>
                <a:lnTo>
                  <a:pt x="495922" y="2191118"/>
                </a:lnTo>
              </a:path>
              <a:path w="3456940" h="2191385">
                <a:moveTo>
                  <a:pt x="723671" y="2150884"/>
                </a:moveTo>
                <a:lnTo>
                  <a:pt x="723671" y="2191118"/>
                </a:lnTo>
              </a:path>
              <a:path w="3456940" h="2191385">
                <a:moveTo>
                  <a:pt x="951433" y="2150884"/>
                </a:moveTo>
                <a:lnTo>
                  <a:pt x="951433" y="2191118"/>
                </a:lnTo>
              </a:path>
              <a:path w="3456940" h="2191385">
                <a:moveTo>
                  <a:pt x="1179182" y="2150884"/>
                </a:moveTo>
                <a:lnTo>
                  <a:pt x="1179182" y="2191118"/>
                </a:lnTo>
              </a:path>
              <a:path w="3456940" h="2191385">
                <a:moveTo>
                  <a:pt x="1406931" y="2150884"/>
                </a:moveTo>
                <a:lnTo>
                  <a:pt x="1406931" y="2191118"/>
                </a:lnTo>
              </a:path>
              <a:path w="3456940" h="2191385">
                <a:moveTo>
                  <a:pt x="1634693" y="2150884"/>
                </a:moveTo>
                <a:lnTo>
                  <a:pt x="1634693" y="2191118"/>
                </a:lnTo>
              </a:path>
              <a:path w="3456940" h="2191385">
                <a:moveTo>
                  <a:pt x="1862442" y="2150884"/>
                </a:moveTo>
                <a:lnTo>
                  <a:pt x="1862442" y="2191118"/>
                </a:lnTo>
              </a:path>
              <a:path w="3456940" h="2191385">
                <a:moveTo>
                  <a:pt x="2090191" y="2150884"/>
                </a:moveTo>
                <a:lnTo>
                  <a:pt x="2090191" y="2191118"/>
                </a:lnTo>
              </a:path>
              <a:path w="3456940" h="2191385">
                <a:moveTo>
                  <a:pt x="2317940" y="2150884"/>
                </a:moveTo>
                <a:lnTo>
                  <a:pt x="2317940" y="2191118"/>
                </a:lnTo>
              </a:path>
              <a:path w="3456940" h="2191385">
                <a:moveTo>
                  <a:pt x="2545702" y="2150884"/>
                </a:moveTo>
                <a:lnTo>
                  <a:pt x="2545702" y="2191118"/>
                </a:lnTo>
              </a:path>
              <a:path w="3456940" h="2191385">
                <a:moveTo>
                  <a:pt x="2773451" y="2150884"/>
                </a:moveTo>
                <a:lnTo>
                  <a:pt x="2773451" y="2191118"/>
                </a:lnTo>
              </a:path>
              <a:path w="3456940" h="2191385">
                <a:moveTo>
                  <a:pt x="3001200" y="2150884"/>
                </a:moveTo>
                <a:lnTo>
                  <a:pt x="3001200" y="2191118"/>
                </a:lnTo>
              </a:path>
              <a:path w="3456940" h="2191385">
                <a:moveTo>
                  <a:pt x="3228962" y="2150884"/>
                </a:moveTo>
                <a:lnTo>
                  <a:pt x="3228962" y="2191118"/>
                </a:lnTo>
              </a:path>
              <a:path w="3456940" h="2191385">
                <a:moveTo>
                  <a:pt x="3456711" y="2150884"/>
                </a:moveTo>
                <a:lnTo>
                  <a:pt x="3456711" y="2191118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E0B23EEB-880B-F865-93F6-FB53ADD7474F}"/>
              </a:ext>
            </a:extLst>
          </p:cNvPr>
          <p:cNvSpPr txBox="1"/>
          <p:nvPr/>
        </p:nvSpPr>
        <p:spPr>
          <a:xfrm>
            <a:off x="1170805" y="1915642"/>
            <a:ext cx="57785" cy="73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7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6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650">
              <a:latin typeface="Calibri"/>
              <a:cs typeface="Calibri"/>
            </a:endParaRPr>
          </a:p>
          <a:p>
            <a:pPr marL="4445"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37BC4E56-F7DA-954D-BC6D-5EAF44436CEE}"/>
              </a:ext>
            </a:extLst>
          </p:cNvPr>
          <p:cNvSpPr txBox="1"/>
          <p:nvPr/>
        </p:nvSpPr>
        <p:spPr>
          <a:xfrm>
            <a:off x="1006332" y="2938159"/>
            <a:ext cx="126364" cy="14605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48E5EB4E-E724-A0AC-C0F6-FF9FB1884BB6}"/>
              </a:ext>
            </a:extLst>
          </p:cNvPr>
          <p:cNvSpPr txBox="1"/>
          <p:nvPr/>
        </p:nvSpPr>
        <p:spPr>
          <a:xfrm>
            <a:off x="1171878" y="2835992"/>
            <a:ext cx="361759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4</a:t>
            </a: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 dirty="0">
              <a:latin typeface="Calibri"/>
              <a:cs typeface="Calibri"/>
            </a:endParaRPr>
          </a:p>
          <a:p>
            <a:pPr marL="3810"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3</a:t>
            </a: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650" dirty="0">
              <a:latin typeface="Calibri"/>
              <a:cs typeface="Calibri"/>
            </a:endParaRPr>
          </a:p>
          <a:p>
            <a:pPr marL="3810"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2</a:t>
            </a: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650" dirty="0">
              <a:latin typeface="Calibri"/>
              <a:cs typeface="Calibri"/>
            </a:endParaRPr>
          </a:p>
          <a:p>
            <a:pPr marL="6350"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650" dirty="0">
              <a:latin typeface="Calibri"/>
              <a:cs typeface="Calibri"/>
            </a:endParaRPr>
          </a:p>
          <a:p>
            <a:pPr marL="635">
              <a:lnSpc>
                <a:spcPts val="73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endParaRPr sz="650" dirty="0">
              <a:latin typeface="Calibri"/>
              <a:cs typeface="Calibri"/>
            </a:endParaRPr>
          </a:p>
          <a:p>
            <a:pPr marL="18415">
              <a:lnSpc>
                <a:spcPts val="730"/>
              </a:lnSpc>
            </a:pP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650" spc="3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1960</a:t>
            </a:r>
            <a:r>
              <a:rPr sz="650" spc="3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1970</a:t>
            </a:r>
            <a:r>
              <a:rPr sz="650" spc="3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1980</a:t>
            </a:r>
            <a:r>
              <a:rPr sz="650" spc="3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1990</a:t>
            </a:r>
            <a:r>
              <a:rPr sz="650" spc="3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2000</a:t>
            </a:r>
            <a:r>
              <a:rPr sz="650" spc="3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2010</a:t>
            </a:r>
            <a:r>
              <a:rPr sz="650" spc="3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2020</a:t>
            </a:r>
            <a:r>
              <a:rPr sz="650" spc="3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2030</a:t>
            </a:r>
            <a:r>
              <a:rPr sz="650" spc="3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2040</a:t>
            </a:r>
            <a:r>
              <a:rPr sz="650" spc="3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2050</a:t>
            </a:r>
            <a:r>
              <a:rPr sz="650" spc="3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2060</a:t>
            </a:r>
            <a:r>
              <a:rPr sz="65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2070</a:t>
            </a:r>
            <a:r>
              <a:rPr sz="650" spc="3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2080</a:t>
            </a:r>
            <a:r>
              <a:rPr sz="650" spc="3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2090</a:t>
            </a:r>
            <a:r>
              <a:rPr sz="650" spc="3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endParaRPr sz="650" dirty="0">
              <a:latin typeface="Calibri"/>
              <a:cs typeface="Calibri"/>
            </a:endParaRPr>
          </a:p>
          <a:p>
            <a:pPr marL="1689100">
              <a:lnSpc>
                <a:spcPct val="100000"/>
              </a:lnSpc>
              <a:spcBef>
                <a:spcPts val="210"/>
              </a:spcBef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endParaRPr sz="650" dirty="0">
              <a:latin typeface="Calibri"/>
              <a:cs typeface="Calibri"/>
            </a:endParaRPr>
          </a:p>
        </p:txBody>
      </p:sp>
      <p:grpSp>
        <p:nvGrpSpPr>
          <p:cNvPr id="9" name="object 14">
            <a:extLst>
              <a:ext uri="{FF2B5EF4-FFF2-40B4-BE49-F238E27FC236}">
                <a16:creationId xmlns:a16="http://schemas.microsoft.com/office/drawing/2014/main" id="{C4FA8198-0648-D38B-7FD5-8ABA9748E36C}"/>
              </a:ext>
            </a:extLst>
          </p:cNvPr>
          <p:cNvGrpSpPr/>
          <p:nvPr/>
        </p:nvGrpSpPr>
        <p:grpSpPr>
          <a:xfrm>
            <a:off x="1270177" y="1975055"/>
            <a:ext cx="3421379" cy="2158365"/>
            <a:chOff x="660577" y="1929659"/>
            <a:chExt cx="3421379" cy="2158365"/>
          </a:xfrm>
        </p:grpSpPr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C49BE674-E82F-64FA-64A8-F38876FBB788}"/>
                </a:ext>
              </a:extLst>
            </p:cNvPr>
            <p:cNvSpPr/>
            <p:nvPr/>
          </p:nvSpPr>
          <p:spPr>
            <a:xfrm>
              <a:off x="663752" y="1935675"/>
              <a:ext cx="3392804" cy="1595755"/>
            </a:xfrm>
            <a:custGeom>
              <a:avLst/>
              <a:gdLst/>
              <a:ahLst/>
              <a:cxnLst/>
              <a:rect l="l" t="t" r="r" b="b"/>
              <a:pathLst>
                <a:path w="3392804" h="1595754">
                  <a:moveTo>
                    <a:pt x="0" y="24422"/>
                  </a:moveTo>
                  <a:lnTo>
                    <a:pt x="113842" y="7899"/>
                  </a:lnTo>
                  <a:lnTo>
                    <a:pt x="159385" y="2641"/>
                  </a:lnTo>
                  <a:lnTo>
                    <a:pt x="182156" y="990"/>
                  </a:lnTo>
                  <a:lnTo>
                    <a:pt x="204914" y="0"/>
                  </a:lnTo>
                  <a:lnTo>
                    <a:pt x="250456" y="203"/>
                  </a:lnTo>
                  <a:lnTo>
                    <a:pt x="295998" y="1473"/>
                  </a:lnTo>
                  <a:lnTo>
                    <a:pt x="364299" y="3797"/>
                  </a:lnTo>
                  <a:lnTo>
                    <a:pt x="432612" y="9232"/>
                  </a:lnTo>
                  <a:lnTo>
                    <a:pt x="500913" y="17526"/>
                  </a:lnTo>
                  <a:lnTo>
                    <a:pt x="546455" y="25704"/>
                  </a:lnTo>
                  <a:lnTo>
                    <a:pt x="591985" y="37820"/>
                  </a:lnTo>
                  <a:lnTo>
                    <a:pt x="637527" y="54292"/>
                  </a:lnTo>
                  <a:lnTo>
                    <a:pt x="683069" y="75057"/>
                  </a:lnTo>
                  <a:lnTo>
                    <a:pt x="728599" y="101942"/>
                  </a:lnTo>
                  <a:lnTo>
                    <a:pt x="774141" y="134327"/>
                  </a:lnTo>
                  <a:lnTo>
                    <a:pt x="819683" y="171234"/>
                  </a:lnTo>
                  <a:lnTo>
                    <a:pt x="865225" y="208305"/>
                  </a:lnTo>
                  <a:lnTo>
                    <a:pt x="910755" y="244386"/>
                  </a:lnTo>
                  <a:lnTo>
                    <a:pt x="956297" y="279260"/>
                  </a:lnTo>
                  <a:lnTo>
                    <a:pt x="1001839" y="312305"/>
                  </a:lnTo>
                  <a:lnTo>
                    <a:pt x="1047369" y="341947"/>
                  </a:lnTo>
                  <a:lnTo>
                    <a:pt x="1092911" y="369201"/>
                  </a:lnTo>
                  <a:lnTo>
                    <a:pt x="1138453" y="394093"/>
                  </a:lnTo>
                  <a:lnTo>
                    <a:pt x="1183982" y="414921"/>
                  </a:lnTo>
                  <a:lnTo>
                    <a:pt x="1206754" y="424878"/>
                  </a:lnTo>
                  <a:lnTo>
                    <a:pt x="1229525" y="435571"/>
                  </a:lnTo>
                  <a:lnTo>
                    <a:pt x="1275067" y="461352"/>
                  </a:lnTo>
                  <a:lnTo>
                    <a:pt x="1320596" y="492175"/>
                  </a:lnTo>
                  <a:lnTo>
                    <a:pt x="1366139" y="528878"/>
                  </a:lnTo>
                  <a:lnTo>
                    <a:pt x="1411681" y="571982"/>
                  </a:lnTo>
                  <a:lnTo>
                    <a:pt x="1457210" y="622515"/>
                  </a:lnTo>
                  <a:lnTo>
                    <a:pt x="1502752" y="679945"/>
                  </a:lnTo>
                  <a:lnTo>
                    <a:pt x="1525524" y="710819"/>
                  </a:lnTo>
                  <a:lnTo>
                    <a:pt x="1571053" y="776274"/>
                  </a:lnTo>
                  <a:lnTo>
                    <a:pt x="1593824" y="810501"/>
                  </a:lnTo>
                  <a:lnTo>
                    <a:pt x="1616595" y="838238"/>
                  </a:lnTo>
                  <a:lnTo>
                    <a:pt x="1684908" y="909840"/>
                  </a:lnTo>
                  <a:lnTo>
                    <a:pt x="1730438" y="952182"/>
                  </a:lnTo>
                  <a:lnTo>
                    <a:pt x="1775980" y="991628"/>
                  </a:lnTo>
                  <a:lnTo>
                    <a:pt x="1821522" y="1028750"/>
                  </a:lnTo>
                  <a:lnTo>
                    <a:pt x="1867052" y="1064094"/>
                  </a:lnTo>
                  <a:lnTo>
                    <a:pt x="1912594" y="1097965"/>
                  </a:lnTo>
                  <a:lnTo>
                    <a:pt x="1958136" y="1130515"/>
                  </a:lnTo>
                  <a:lnTo>
                    <a:pt x="2003666" y="1161770"/>
                  </a:lnTo>
                  <a:lnTo>
                    <a:pt x="2049208" y="1191679"/>
                  </a:lnTo>
                  <a:lnTo>
                    <a:pt x="2094738" y="1220000"/>
                  </a:lnTo>
                  <a:lnTo>
                    <a:pt x="2140280" y="1246847"/>
                  </a:lnTo>
                  <a:lnTo>
                    <a:pt x="2185822" y="1272349"/>
                  </a:lnTo>
                  <a:lnTo>
                    <a:pt x="2231351" y="1296631"/>
                  </a:lnTo>
                  <a:lnTo>
                    <a:pt x="2276894" y="1319695"/>
                  </a:lnTo>
                  <a:lnTo>
                    <a:pt x="2322436" y="1341539"/>
                  </a:lnTo>
                  <a:lnTo>
                    <a:pt x="2367965" y="1362163"/>
                  </a:lnTo>
                  <a:lnTo>
                    <a:pt x="2413508" y="1381607"/>
                  </a:lnTo>
                  <a:lnTo>
                    <a:pt x="2459050" y="1399933"/>
                  </a:lnTo>
                  <a:lnTo>
                    <a:pt x="2504579" y="1417129"/>
                  </a:lnTo>
                  <a:lnTo>
                    <a:pt x="2550121" y="1433258"/>
                  </a:lnTo>
                  <a:lnTo>
                    <a:pt x="2595664" y="1448358"/>
                  </a:lnTo>
                  <a:lnTo>
                    <a:pt x="2641193" y="1462443"/>
                  </a:lnTo>
                  <a:lnTo>
                    <a:pt x="2686735" y="1475625"/>
                  </a:lnTo>
                  <a:lnTo>
                    <a:pt x="2732278" y="1487906"/>
                  </a:lnTo>
                  <a:lnTo>
                    <a:pt x="2800578" y="1504835"/>
                  </a:lnTo>
                  <a:lnTo>
                    <a:pt x="2868891" y="1520050"/>
                  </a:lnTo>
                  <a:lnTo>
                    <a:pt x="2937192" y="1533728"/>
                  </a:lnTo>
                  <a:lnTo>
                    <a:pt x="3005505" y="1546047"/>
                  </a:lnTo>
                  <a:lnTo>
                    <a:pt x="3073806" y="1557083"/>
                  </a:lnTo>
                  <a:lnTo>
                    <a:pt x="3142107" y="1567014"/>
                  </a:lnTo>
                  <a:lnTo>
                    <a:pt x="3210420" y="1575917"/>
                  </a:lnTo>
                  <a:lnTo>
                    <a:pt x="3278720" y="1583855"/>
                  </a:lnTo>
                  <a:lnTo>
                    <a:pt x="3347034" y="1590903"/>
                  </a:lnTo>
                  <a:lnTo>
                    <a:pt x="3392576" y="1595158"/>
                  </a:lnTo>
                </a:path>
              </a:pathLst>
            </a:custGeom>
            <a:ln w="6349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264ECE1E-5128-6829-1D5D-C5647F738B6A}"/>
                </a:ext>
              </a:extLst>
            </p:cNvPr>
            <p:cNvSpPr/>
            <p:nvPr/>
          </p:nvSpPr>
          <p:spPr>
            <a:xfrm>
              <a:off x="663752" y="2140737"/>
              <a:ext cx="3392804" cy="1613535"/>
            </a:xfrm>
            <a:custGeom>
              <a:avLst/>
              <a:gdLst/>
              <a:ahLst/>
              <a:cxnLst/>
              <a:rect l="l" t="t" r="r" b="b"/>
              <a:pathLst>
                <a:path w="3392804" h="1613535">
                  <a:moveTo>
                    <a:pt x="0" y="0"/>
                  </a:moveTo>
                  <a:lnTo>
                    <a:pt x="68313" y="10642"/>
                  </a:lnTo>
                  <a:lnTo>
                    <a:pt x="113842" y="18453"/>
                  </a:lnTo>
                  <a:lnTo>
                    <a:pt x="182156" y="32588"/>
                  </a:lnTo>
                  <a:lnTo>
                    <a:pt x="227685" y="44183"/>
                  </a:lnTo>
                  <a:lnTo>
                    <a:pt x="273227" y="57607"/>
                  </a:lnTo>
                  <a:lnTo>
                    <a:pt x="318770" y="75425"/>
                  </a:lnTo>
                  <a:lnTo>
                    <a:pt x="364299" y="103403"/>
                  </a:lnTo>
                  <a:lnTo>
                    <a:pt x="409841" y="144881"/>
                  </a:lnTo>
                  <a:lnTo>
                    <a:pt x="478142" y="232511"/>
                  </a:lnTo>
                  <a:lnTo>
                    <a:pt x="523684" y="293738"/>
                  </a:lnTo>
                  <a:lnTo>
                    <a:pt x="546455" y="318998"/>
                  </a:lnTo>
                  <a:lnTo>
                    <a:pt x="569226" y="337451"/>
                  </a:lnTo>
                  <a:lnTo>
                    <a:pt x="614756" y="365417"/>
                  </a:lnTo>
                  <a:lnTo>
                    <a:pt x="637527" y="383019"/>
                  </a:lnTo>
                  <a:lnTo>
                    <a:pt x="705840" y="452856"/>
                  </a:lnTo>
                  <a:lnTo>
                    <a:pt x="751370" y="508634"/>
                  </a:lnTo>
                  <a:lnTo>
                    <a:pt x="774141" y="545592"/>
                  </a:lnTo>
                  <a:lnTo>
                    <a:pt x="796912" y="587286"/>
                  </a:lnTo>
                  <a:lnTo>
                    <a:pt x="819683" y="631609"/>
                  </a:lnTo>
                  <a:lnTo>
                    <a:pt x="842454" y="674014"/>
                  </a:lnTo>
                  <a:lnTo>
                    <a:pt x="865225" y="710184"/>
                  </a:lnTo>
                  <a:lnTo>
                    <a:pt x="910755" y="758126"/>
                  </a:lnTo>
                  <a:lnTo>
                    <a:pt x="979068" y="784948"/>
                  </a:lnTo>
                  <a:lnTo>
                    <a:pt x="1001839" y="798309"/>
                  </a:lnTo>
                  <a:lnTo>
                    <a:pt x="1024610" y="815187"/>
                  </a:lnTo>
                  <a:lnTo>
                    <a:pt x="1047369" y="835291"/>
                  </a:lnTo>
                  <a:lnTo>
                    <a:pt x="1070140" y="861377"/>
                  </a:lnTo>
                  <a:lnTo>
                    <a:pt x="1115682" y="918400"/>
                  </a:lnTo>
                  <a:lnTo>
                    <a:pt x="1138453" y="945845"/>
                  </a:lnTo>
                  <a:lnTo>
                    <a:pt x="1183982" y="993597"/>
                  </a:lnTo>
                  <a:lnTo>
                    <a:pt x="1229525" y="1031671"/>
                  </a:lnTo>
                  <a:lnTo>
                    <a:pt x="1297838" y="1078484"/>
                  </a:lnTo>
                  <a:lnTo>
                    <a:pt x="1320596" y="1095108"/>
                  </a:lnTo>
                  <a:lnTo>
                    <a:pt x="1343367" y="1113066"/>
                  </a:lnTo>
                  <a:lnTo>
                    <a:pt x="1366139" y="1131900"/>
                  </a:lnTo>
                  <a:lnTo>
                    <a:pt x="1388910" y="1151610"/>
                  </a:lnTo>
                  <a:lnTo>
                    <a:pt x="1411681" y="1170127"/>
                  </a:lnTo>
                  <a:lnTo>
                    <a:pt x="1434452" y="1186548"/>
                  </a:lnTo>
                  <a:lnTo>
                    <a:pt x="1457210" y="1202055"/>
                  </a:lnTo>
                  <a:lnTo>
                    <a:pt x="1525524" y="1246200"/>
                  </a:lnTo>
                  <a:lnTo>
                    <a:pt x="1571053" y="1280223"/>
                  </a:lnTo>
                  <a:lnTo>
                    <a:pt x="1616595" y="1313357"/>
                  </a:lnTo>
                  <a:lnTo>
                    <a:pt x="1707667" y="1355801"/>
                  </a:lnTo>
                  <a:lnTo>
                    <a:pt x="1753209" y="1373924"/>
                  </a:lnTo>
                  <a:lnTo>
                    <a:pt x="1798751" y="1390853"/>
                  </a:lnTo>
                  <a:lnTo>
                    <a:pt x="1867052" y="1414589"/>
                  </a:lnTo>
                  <a:lnTo>
                    <a:pt x="1935365" y="1436852"/>
                  </a:lnTo>
                  <a:lnTo>
                    <a:pt x="2094738" y="1486725"/>
                  </a:lnTo>
                  <a:lnTo>
                    <a:pt x="2140280" y="1499527"/>
                  </a:lnTo>
                  <a:lnTo>
                    <a:pt x="2185822" y="1511173"/>
                  </a:lnTo>
                  <a:lnTo>
                    <a:pt x="2231351" y="1521815"/>
                  </a:lnTo>
                  <a:lnTo>
                    <a:pt x="2276894" y="1531518"/>
                  </a:lnTo>
                  <a:lnTo>
                    <a:pt x="2345207" y="1544510"/>
                  </a:lnTo>
                  <a:lnTo>
                    <a:pt x="2413508" y="1555838"/>
                  </a:lnTo>
                  <a:lnTo>
                    <a:pt x="2481821" y="1565668"/>
                  </a:lnTo>
                  <a:lnTo>
                    <a:pt x="2550121" y="1574101"/>
                  </a:lnTo>
                  <a:lnTo>
                    <a:pt x="2618422" y="1581327"/>
                  </a:lnTo>
                  <a:lnTo>
                    <a:pt x="2686735" y="1587449"/>
                  </a:lnTo>
                  <a:lnTo>
                    <a:pt x="2755036" y="1592656"/>
                  </a:lnTo>
                  <a:lnTo>
                    <a:pt x="2846120" y="1598345"/>
                  </a:lnTo>
                  <a:lnTo>
                    <a:pt x="2937192" y="1602854"/>
                  </a:lnTo>
                  <a:lnTo>
                    <a:pt x="3051035" y="1607058"/>
                  </a:lnTo>
                  <a:lnTo>
                    <a:pt x="3164878" y="1610067"/>
                  </a:lnTo>
                  <a:lnTo>
                    <a:pt x="3301491" y="1612277"/>
                  </a:lnTo>
                  <a:lnTo>
                    <a:pt x="3392576" y="1613077"/>
                  </a:lnTo>
                </a:path>
              </a:pathLst>
            </a:custGeom>
            <a:ln w="6349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5BA3FC7B-918E-DB8D-3D0D-94F38D5E93C8}"/>
                </a:ext>
              </a:extLst>
            </p:cNvPr>
            <p:cNvSpPr/>
            <p:nvPr/>
          </p:nvSpPr>
          <p:spPr>
            <a:xfrm>
              <a:off x="663752" y="2089882"/>
              <a:ext cx="3392804" cy="1496060"/>
            </a:xfrm>
            <a:custGeom>
              <a:avLst/>
              <a:gdLst/>
              <a:ahLst/>
              <a:cxnLst/>
              <a:rect l="l" t="t" r="r" b="b"/>
              <a:pathLst>
                <a:path w="3392804" h="1496060">
                  <a:moveTo>
                    <a:pt x="0" y="179971"/>
                  </a:moveTo>
                  <a:lnTo>
                    <a:pt x="68313" y="192671"/>
                  </a:lnTo>
                  <a:lnTo>
                    <a:pt x="91071" y="196037"/>
                  </a:lnTo>
                  <a:lnTo>
                    <a:pt x="113842" y="198145"/>
                  </a:lnTo>
                  <a:lnTo>
                    <a:pt x="136613" y="199224"/>
                  </a:lnTo>
                  <a:lnTo>
                    <a:pt x="159385" y="197802"/>
                  </a:lnTo>
                  <a:lnTo>
                    <a:pt x="204914" y="182549"/>
                  </a:lnTo>
                  <a:lnTo>
                    <a:pt x="250456" y="137414"/>
                  </a:lnTo>
                  <a:lnTo>
                    <a:pt x="273227" y="94907"/>
                  </a:lnTo>
                  <a:lnTo>
                    <a:pt x="295998" y="45567"/>
                  </a:lnTo>
                  <a:lnTo>
                    <a:pt x="318770" y="9829"/>
                  </a:lnTo>
                  <a:lnTo>
                    <a:pt x="341528" y="0"/>
                  </a:lnTo>
                  <a:lnTo>
                    <a:pt x="364299" y="10033"/>
                  </a:lnTo>
                  <a:lnTo>
                    <a:pt x="387070" y="26949"/>
                  </a:lnTo>
                  <a:lnTo>
                    <a:pt x="409841" y="41059"/>
                  </a:lnTo>
                  <a:lnTo>
                    <a:pt x="455383" y="61379"/>
                  </a:lnTo>
                  <a:lnTo>
                    <a:pt x="478142" y="73355"/>
                  </a:lnTo>
                  <a:lnTo>
                    <a:pt x="500913" y="82257"/>
                  </a:lnTo>
                  <a:lnTo>
                    <a:pt x="523684" y="84620"/>
                  </a:lnTo>
                  <a:lnTo>
                    <a:pt x="546455" y="83642"/>
                  </a:lnTo>
                  <a:lnTo>
                    <a:pt x="569226" y="83540"/>
                  </a:lnTo>
                  <a:lnTo>
                    <a:pt x="591985" y="86067"/>
                  </a:lnTo>
                  <a:lnTo>
                    <a:pt x="614756" y="87807"/>
                  </a:lnTo>
                  <a:lnTo>
                    <a:pt x="637527" y="82270"/>
                  </a:lnTo>
                  <a:lnTo>
                    <a:pt x="660298" y="74549"/>
                  </a:lnTo>
                  <a:lnTo>
                    <a:pt x="683069" y="81127"/>
                  </a:lnTo>
                  <a:lnTo>
                    <a:pt x="728599" y="149771"/>
                  </a:lnTo>
                  <a:lnTo>
                    <a:pt x="774141" y="249237"/>
                  </a:lnTo>
                  <a:lnTo>
                    <a:pt x="796912" y="299542"/>
                  </a:lnTo>
                  <a:lnTo>
                    <a:pt x="819683" y="355180"/>
                  </a:lnTo>
                  <a:lnTo>
                    <a:pt x="842454" y="418731"/>
                  </a:lnTo>
                  <a:lnTo>
                    <a:pt x="865225" y="485140"/>
                  </a:lnTo>
                  <a:lnTo>
                    <a:pt x="887984" y="548792"/>
                  </a:lnTo>
                  <a:lnTo>
                    <a:pt x="910755" y="607326"/>
                  </a:lnTo>
                  <a:lnTo>
                    <a:pt x="933526" y="661187"/>
                  </a:lnTo>
                  <a:lnTo>
                    <a:pt x="956297" y="707021"/>
                  </a:lnTo>
                  <a:lnTo>
                    <a:pt x="979068" y="744829"/>
                  </a:lnTo>
                  <a:lnTo>
                    <a:pt x="1001839" y="779576"/>
                  </a:lnTo>
                  <a:lnTo>
                    <a:pt x="1024610" y="812419"/>
                  </a:lnTo>
                  <a:lnTo>
                    <a:pt x="1070140" y="869086"/>
                  </a:lnTo>
                  <a:lnTo>
                    <a:pt x="1115682" y="917930"/>
                  </a:lnTo>
                  <a:lnTo>
                    <a:pt x="1161224" y="962304"/>
                  </a:lnTo>
                  <a:lnTo>
                    <a:pt x="1252296" y="1024166"/>
                  </a:lnTo>
                  <a:lnTo>
                    <a:pt x="1297838" y="1037107"/>
                  </a:lnTo>
                  <a:lnTo>
                    <a:pt x="1320596" y="1035786"/>
                  </a:lnTo>
                  <a:lnTo>
                    <a:pt x="1366139" y="1025626"/>
                  </a:lnTo>
                  <a:lnTo>
                    <a:pt x="1388910" y="1025931"/>
                  </a:lnTo>
                  <a:lnTo>
                    <a:pt x="1434452" y="1038999"/>
                  </a:lnTo>
                  <a:lnTo>
                    <a:pt x="1479981" y="1070000"/>
                  </a:lnTo>
                  <a:lnTo>
                    <a:pt x="1525524" y="1117206"/>
                  </a:lnTo>
                  <a:lnTo>
                    <a:pt x="1593824" y="1201648"/>
                  </a:lnTo>
                  <a:lnTo>
                    <a:pt x="1616595" y="1223302"/>
                  </a:lnTo>
                  <a:lnTo>
                    <a:pt x="1684908" y="1248194"/>
                  </a:lnTo>
                  <a:lnTo>
                    <a:pt x="1821522" y="1290307"/>
                  </a:lnTo>
                  <a:lnTo>
                    <a:pt x="1935365" y="1323797"/>
                  </a:lnTo>
                  <a:lnTo>
                    <a:pt x="2003666" y="1342872"/>
                  </a:lnTo>
                  <a:lnTo>
                    <a:pt x="2071979" y="1360614"/>
                  </a:lnTo>
                  <a:lnTo>
                    <a:pt x="2140280" y="1377061"/>
                  </a:lnTo>
                  <a:lnTo>
                    <a:pt x="2208593" y="1392326"/>
                  </a:lnTo>
                  <a:lnTo>
                    <a:pt x="2276894" y="1406194"/>
                  </a:lnTo>
                  <a:lnTo>
                    <a:pt x="2345207" y="1418513"/>
                  </a:lnTo>
                  <a:lnTo>
                    <a:pt x="2413508" y="1429448"/>
                  </a:lnTo>
                  <a:lnTo>
                    <a:pt x="2481821" y="1439354"/>
                  </a:lnTo>
                  <a:lnTo>
                    <a:pt x="2572893" y="1451305"/>
                  </a:lnTo>
                  <a:lnTo>
                    <a:pt x="2641193" y="1459318"/>
                  </a:lnTo>
                  <a:lnTo>
                    <a:pt x="2709506" y="1466329"/>
                  </a:lnTo>
                  <a:lnTo>
                    <a:pt x="2777807" y="1472222"/>
                  </a:lnTo>
                  <a:lnTo>
                    <a:pt x="2846120" y="1476946"/>
                  </a:lnTo>
                  <a:lnTo>
                    <a:pt x="2937192" y="1481747"/>
                  </a:lnTo>
                  <a:lnTo>
                    <a:pt x="3051035" y="1486115"/>
                  </a:lnTo>
                  <a:lnTo>
                    <a:pt x="3255962" y="1492516"/>
                  </a:lnTo>
                  <a:lnTo>
                    <a:pt x="3369805" y="1495158"/>
                  </a:lnTo>
                  <a:lnTo>
                    <a:pt x="3392576" y="1495539"/>
                  </a:lnTo>
                </a:path>
              </a:pathLst>
            </a:custGeom>
            <a:ln w="6350">
              <a:solidFill>
                <a:srgbClr val="0054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80CF1D79-DD9E-AF5B-B0F9-DA19972D963E}"/>
                </a:ext>
              </a:extLst>
            </p:cNvPr>
            <p:cNvSpPr/>
            <p:nvPr/>
          </p:nvSpPr>
          <p:spPr>
            <a:xfrm>
              <a:off x="663752" y="2303618"/>
              <a:ext cx="3392804" cy="1384300"/>
            </a:xfrm>
            <a:custGeom>
              <a:avLst/>
              <a:gdLst/>
              <a:ahLst/>
              <a:cxnLst/>
              <a:rect l="l" t="t" r="r" b="b"/>
              <a:pathLst>
                <a:path w="3392804" h="1384300">
                  <a:moveTo>
                    <a:pt x="0" y="0"/>
                  </a:moveTo>
                  <a:lnTo>
                    <a:pt x="22771" y="4572"/>
                  </a:lnTo>
                  <a:lnTo>
                    <a:pt x="45542" y="6172"/>
                  </a:lnTo>
                  <a:lnTo>
                    <a:pt x="113842" y="4330"/>
                  </a:lnTo>
                  <a:lnTo>
                    <a:pt x="159385" y="6108"/>
                  </a:lnTo>
                  <a:lnTo>
                    <a:pt x="182156" y="4330"/>
                  </a:lnTo>
                  <a:lnTo>
                    <a:pt x="204914" y="1524"/>
                  </a:lnTo>
                  <a:lnTo>
                    <a:pt x="227685" y="241"/>
                  </a:lnTo>
                  <a:lnTo>
                    <a:pt x="273227" y="9740"/>
                  </a:lnTo>
                  <a:lnTo>
                    <a:pt x="318770" y="36842"/>
                  </a:lnTo>
                  <a:lnTo>
                    <a:pt x="364299" y="81953"/>
                  </a:lnTo>
                  <a:lnTo>
                    <a:pt x="432612" y="161036"/>
                  </a:lnTo>
                  <a:lnTo>
                    <a:pt x="478142" y="209981"/>
                  </a:lnTo>
                  <a:lnTo>
                    <a:pt x="523684" y="270421"/>
                  </a:lnTo>
                  <a:lnTo>
                    <a:pt x="546455" y="303301"/>
                  </a:lnTo>
                  <a:lnTo>
                    <a:pt x="569226" y="337489"/>
                  </a:lnTo>
                  <a:lnTo>
                    <a:pt x="591985" y="373913"/>
                  </a:lnTo>
                  <a:lnTo>
                    <a:pt x="614756" y="414007"/>
                  </a:lnTo>
                  <a:lnTo>
                    <a:pt x="637527" y="456222"/>
                  </a:lnTo>
                  <a:lnTo>
                    <a:pt x="660298" y="496214"/>
                  </a:lnTo>
                  <a:lnTo>
                    <a:pt x="683069" y="530758"/>
                  </a:lnTo>
                  <a:lnTo>
                    <a:pt x="728599" y="594144"/>
                  </a:lnTo>
                  <a:lnTo>
                    <a:pt x="774141" y="658761"/>
                  </a:lnTo>
                  <a:lnTo>
                    <a:pt x="819683" y="721944"/>
                  </a:lnTo>
                  <a:lnTo>
                    <a:pt x="865225" y="778090"/>
                  </a:lnTo>
                  <a:lnTo>
                    <a:pt x="910755" y="820915"/>
                  </a:lnTo>
                  <a:lnTo>
                    <a:pt x="979068" y="868870"/>
                  </a:lnTo>
                  <a:lnTo>
                    <a:pt x="1070140" y="921524"/>
                  </a:lnTo>
                  <a:lnTo>
                    <a:pt x="1138453" y="967816"/>
                  </a:lnTo>
                  <a:lnTo>
                    <a:pt x="1183982" y="999210"/>
                  </a:lnTo>
                  <a:lnTo>
                    <a:pt x="1229525" y="1025271"/>
                  </a:lnTo>
                  <a:lnTo>
                    <a:pt x="1275067" y="1044765"/>
                  </a:lnTo>
                  <a:lnTo>
                    <a:pt x="1320596" y="1060742"/>
                  </a:lnTo>
                  <a:lnTo>
                    <a:pt x="1388910" y="1076883"/>
                  </a:lnTo>
                  <a:lnTo>
                    <a:pt x="1411681" y="1083284"/>
                  </a:lnTo>
                  <a:lnTo>
                    <a:pt x="1457210" y="1098321"/>
                  </a:lnTo>
                  <a:lnTo>
                    <a:pt x="1502752" y="1116114"/>
                  </a:lnTo>
                  <a:lnTo>
                    <a:pt x="1548295" y="1140447"/>
                  </a:lnTo>
                  <a:lnTo>
                    <a:pt x="1593824" y="1168222"/>
                  </a:lnTo>
                  <a:lnTo>
                    <a:pt x="1616595" y="1179309"/>
                  </a:lnTo>
                  <a:lnTo>
                    <a:pt x="1639366" y="1185570"/>
                  </a:lnTo>
                  <a:lnTo>
                    <a:pt x="1798751" y="1214729"/>
                  </a:lnTo>
                  <a:lnTo>
                    <a:pt x="1889823" y="1233017"/>
                  </a:lnTo>
                  <a:lnTo>
                    <a:pt x="2071979" y="1271320"/>
                  </a:lnTo>
                  <a:lnTo>
                    <a:pt x="2140280" y="1283525"/>
                  </a:lnTo>
                  <a:lnTo>
                    <a:pt x="2208593" y="1294422"/>
                  </a:lnTo>
                  <a:lnTo>
                    <a:pt x="2276894" y="1304226"/>
                  </a:lnTo>
                  <a:lnTo>
                    <a:pt x="2367965" y="1316113"/>
                  </a:lnTo>
                  <a:lnTo>
                    <a:pt x="2481821" y="1329486"/>
                  </a:lnTo>
                  <a:lnTo>
                    <a:pt x="2595664" y="1341247"/>
                  </a:lnTo>
                  <a:lnTo>
                    <a:pt x="2686735" y="1349425"/>
                  </a:lnTo>
                  <a:lnTo>
                    <a:pt x="2777807" y="1356436"/>
                  </a:lnTo>
                  <a:lnTo>
                    <a:pt x="2868891" y="1362316"/>
                  </a:lnTo>
                  <a:lnTo>
                    <a:pt x="2982734" y="1368412"/>
                  </a:lnTo>
                  <a:lnTo>
                    <a:pt x="3119348" y="1374508"/>
                  </a:lnTo>
                  <a:lnTo>
                    <a:pt x="3278720" y="1380337"/>
                  </a:lnTo>
                  <a:lnTo>
                    <a:pt x="3392576" y="1383715"/>
                  </a:lnTo>
                </a:path>
              </a:pathLst>
            </a:custGeom>
            <a:ln w="6350">
              <a:solidFill>
                <a:srgbClr val="8082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7F7297FB-F642-A1B6-8C0A-6AB0E81B3AE4}"/>
                </a:ext>
              </a:extLst>
            </p:cNvPr>
            <p:cNvSpPr/>
            <p:nvPr/>
          </p:nvSpPr>
          <p:spPr>
            <a:xfrm>
              <a:off x="663752" y="3196761"/>
              <a:ext cx="3392804" cy="473709"/>
            </a:xfrm>
            <a:custGeom>
              <a:avLst/>
              <a:gdLst/>
              <a:ahLst/>
              <a:cxnLst/>
              <a:rect l="l" t="t" r="r" b="b"/>
              <a:pathLst>
                <a:path w="3392804" h="473710">
                  <a:moveTo>
                    <a:pt x="0" y="18249"/>
                  </a:moveTo>
                  <a:lnTo>
                    <a:pt x="22771" y="25196"/>
                  </a:lnTo>
                  <a:lnTo>
                    <a:pt x="45542" y="29857"/>
                  </a:lnTo>
                  <a:lnTo>
                    <a:pt x="68313" y="32219"/>
                  </a:lnTo>
                  <a:lnTo>
                    <a:pt x="91071" y="29235"/>
                  </a:lnTo>
                  <a:lnTo>
                    <a:pt x="113842" y="23342"/>
                  </a:lnTo>
                  <a:lnTo>
                    <a:pt x="136613" y="16446"/>
                  </a:lnTo>
                  <a:lnTo>
                    <a:pt x="204914" y="2730"/>
                  </a:lnTo>
                  <a:lnTo>
                    <a:pt x="227685" y="0"/>
                  </a:lnTo>
                  <a:lnTo>
                    <a:pt x="250456" y="1130"/>
                  </a:lnTo>
                  <a:lnTo>
                    <a:pt x="273227" y="4102"/>
                  </a:lnTo>
                  <a:lnTo>
                    <a:pt x="295998" y="8470"/>
                  </a:lnTo>
                  <a:lnTo>
                    <a:pt x="318770" y="25514"/>
                  </a:lnTo>
                  <a:lnTo>
                    <a:pt x="341528" y="58572"/>
                  </a:lnTo>
                  <a:lnTo>
                    <a:pt x="364299" y="82346"/>
                  </a:lnTo>
                  <a:lnTo>
                    <a:pt x="387070" y="97840"/>
                  </a:lnTo>
                  <a:lnTo>
                    <a:pt x="409841" y="115354"/>
                  </a:lnTo>
                  <a:lnTo>
                    <a:pt x="432612" y="128168"/>
                  </a:lnTo>
                  <a:lnTo>
                    <a:pt x="455383" y="145681"/>
                  </a:lnTo>
                  <a:lnTo>
                    <a:pt x="478142" y="175475"/>
                  </a:lnTo>
                  <a:lnTo>
                    <a:pt x="500913" y="209232"/>
                  </a:lnTo>
                  <a:lnTo>
                    <a:pt x="523684" y="236283"/>
                  </a:lnTo>
                  <a:lnTo>
                    <a:pt x="569226" y="280581"/>
                  </a:lnTo>
                  <a:lnTo>
                    <a:pt x="614756" y="303060"/>
                  </a:lnTo>
                  <a:lnTo>
                    <a:pt x="660298" y="309956"/>
                  </a:lnTo>
                  <a:lnTo>
                    <a:pt x="683069" y="316623"/>
                  </a:lnTo>
                  <a:lnTo>
                    <a:pt x="705840" y="326402"/>
                  </a:lnTo>
                  <a:lnTo>
                    <a:pt x="751370" y="350100"/>
                  </a:lnTo>
                  <a:lnTo>
                    <a:pt x="774141" y="357352"/>
                  </a:lnTo>
                  <a:lnTo>
                    <a:pt x="796912" y="362610"/>
                  </a:lnTo>
                  <a:lnTo>
                    <a:pt x="819683" y="365455"/>
                  </a:lnTo>
                  <a:lnTo>
                    <a:pt x="842454" y="363423"/>
                  </a:lnTo>
                  <a:lnTo>
                    <a:pt x="865225" y="359778"/>
                  </a:lnTo>
                  <a:lnTo>
                    <a:pt x="887984" y="355409"/>
                  </a:lnTo>
                  <a:lnTo>
                    <a:pt x="910755" y="354050"/>
                  </a:lnTo>
                  <a:lnTo>
                    <a:pt x="933526" y="358419"/>
                  </a:lnTo>
                  <a:lnTo>
                    <a:pt x="979068" y="370611"/>
                  </a:lnTo>
                  <a:lnTo>
                    <a:pt x="1001839" y="374992"/>
                  </a:lnTo>
                  <a:lnTo>
                    <a:pt x="1024610" y="376936"/>
                  </a:lnTo>
                  <a:lnTo>
                    <a:pt x="1047369" y="376809"/>
                  </a:lnTo>
                  <a:lnTo>
                    <a:pt x="1070140" y="376034"/>
                  </a:lnTo>
                  <a:lnTo>
                    <a:pt x="1092911" y="374218"/>
                  </a:lnTo>
                  <a:lnTo>
                    <a:pt x="1115682" y="371360"/>
                  </a:lnTo>
                  <a:lnTo>
                    <a:pt x="1138453" y="371271"/>
                  </a:lnTo>
                  <a:lnTo>
                    <a:pt x="1161224" y="374459"/>
                  </a:lnTo>
                  <a:lnTo>
                    <a:pt x="1183982" y="374040"/>
                  </a:lnTo>
                  <a:lnTo>
                    <a:pt x="1206754" y="370687"/>
                  </a:lnTo>
                  <a:lnTo>
                    <a:pt x="1229525" y="367982"/>
                  </a:lnTo>
                  <a:lnTo>
                    <a:pt x="1252296" y="362559"/>
                  </a:lnTo>
                  <a:lnTo>
                    <a:pt x="1275067" y="354545"/>
                  </a:lnTo>
                  <a:lnTo>
                    <a:pt x="1297838" y="349567"/>
                  </a:lnTo>
                  <a:lnTo>
                    <a:pt x="1320596" y="351142"/>
                  </a:lnTo>
                  <a:lnTo>
                    <a:pt x="1366139" y="361581"/>
                  </a:lnTo>
                  <a:lnTo>
                    <a:pt x="1411681" y="370039"/>
                  </a:lnTo>
                  <a:lnTo>
                    <a:pt x="1434452" y="372122"/>
                  </a:lnTo>
                  <a:lnTo>
                    <a:pt x="1457210" y="372884"/>
                  </a:lnTo>
                  <a:lnTo>
                    <a:pt x="1479981" y="376872"/>
                  </a:lnTo>
                  <a:lnTo>
                    <a:pt x="1502752" y="385775"/>
                  </a:lnTo>
                  <a:lnTo>
                    <a:pt x="1548295" y="409422"/>
                  </a:lnTo>
                  <a:lnTo>
                    <a:pt x="1571053" y="422884"/>
                  </a:lnTo>
                  <a:lnTo>
                    <a:pt x="1593824" y="429691"/>
                  </a:lnTo>
                  <a:lnTo>
                    <a:pt x="1616595" y="429755"/>
                  </a:lnTo>
                  <a:lnTo>
                    <a:pt x="1639366" y="431800"/>
                  </a:lnTo>
                  <a:lnTo>
                    <a:pt x="1753209" y="434886"/>
                  </a:lnTo>
                  <a:lnTo>
                    <a:pt x="1844281" y="437616"/>
                  </a:lnTo>
                  <a:lnTo>
                    <a:pt x="1912594" y="440613"/>
                  </a:lnTo>
                  <a:lnTo>
                    <a:pt x="2140280" y="451777"/>
                  </a:lnTo>
                  <a:lnTo>
                    <a:pt x="2231351" y="454355"/>
                  </a:lnTo>
                  <a:lnTo>
                    <a:pt x="2504579" y="460908"/>
                  </a:lnTo>
                  <a:lnTo>
                    <a:pt x="2709506" y="465963"/>
                  </a:lnTo>
                  <a:lnTo>
                    <a:pt x="2846120" y="468071"/>
                  </a:lnTo>
                  <a:lnTo>
                    <a:pt x="3392576" y="473621"/>
                  </a:lnTo>
                </a:path>
              </a:pathLst>
            </a:custGeom>
            <a:ln w="6350">
              <a:solidFill>
                <a:srgbClr val="9370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6E4CCE17-54BD-6D21-C420-9F2A67F6EFFF}"/>
                </a:ext>
              </a:extLst>
            </p:cNvPr>
            <p:cNvSpPr/>
            <p:nvPr/>
          </p:nvSpPr>
          <p:spPr>
            <a:xfrm>
              <a:off x="663752" y="3167576"/>
              <a:ext cx="3392804" cy="473709"/>
            </a:xfrm>
            <a:custGeom>
              <a:avLst/>
              <a:gdLst/>
              <a:ahLst/>
              <a:cxnLst/>
              <a:rect l="l" t="t" r="r" b="b"/>
              <a:pathLst>
                <a:path w="3392804" h="473710">
                  <a:moveTo>
                    <a:pt x="0" y="0"/>
                  </a:moveTo>
                  <a:lnTo>
                    <a:pt x="22771" y="9169"/>
                  </a:lnTo>
                  <a:lnTo>
                    <a:pt x="45542" y="20650"/>
                  </a:lnTo>
                  <a:lnTo>
                    <a:pt x="68313" y="22440"/>
                  </a:lnTo>
                  <a:lnTo>
                    <a:pt x="113842" y="28270"/>
                  </a:lnTo>
                  <a:lnTo>
                    <a:pt x="159385" y="50088"/>
                  </a:lnTo>
                  <a:lnTo>
                    <a:pt x="204914" y="76530"/>
                  </a:lnTo>
                  <a:lnTo>
                    <a:pt x="250456" y="116713"/>
                  </a:lnTo>
                  <a:lnTo>
                    <a:pt x="273227" y="141071"/>
                  </a:lnTo>
                  <a:lnTo>
                    <a:pt x="295998" y="163093"/>
                  </a:lnTo>
                  <a:lnTo>
                    <a:pt x="318770" y="181178"/>
                  </a:lnTo>
                  <a:lnTo>
                    <a:pt x="341528" y="187629"/>
                  </a:lnTo>
                  <a:lnTo>
                    <a:pt x="387070" y="180200"/>
                  </a:lnTo>
                  <a:lnTo>
                    <a:pt x="409841" y="182473"/>
                  </a:lnTo>
                  <a:lnTo>
                    <a:pt x="432612" y="186715"/>
                  </a:lnTo>
                  <a:lnTo>
                    <a:pt x="455383" y="188963"/>
                  </a:lnTo>
                  <a:lnTo>
                    <a:pt x="478142" y="190398"/>
                  </a:lnTo>
                  <a:lnTo>
                    <a:pt x="500913" y="193713"/>
                  </a:lnTo>
                  <a:lnTo>
                    <a:pt x="546455" y="196697"/>
                  </a:lnTo>
                  <a:lnTo>
                    <a:pt x="569226" y="202031"/>
                  </a:lnTo>
                  <a:lnTo>
                    <a:pt x="591985" y="209562"/>
                  </a:lnTo>
                  <a:lnTo>
                    <a:pt x="614756" y="217944"/>
                  </a:lnTo>
                  <a:lnTo>
                    <a:pt x="637527" y="225120"/>
                  </a:lnTo>
                  <a:lnTo>
                    <a:pt x="660298" y="230797"/>
                  </a:lnTo>
                  <a:lnTo>
                    <a:pt x="683069" y="234010"/>
                  </a:lnTo>
                  <a:lnTo>
                    <a:pt x="705840" y="229882"/>
                  </a:lnTo>
                  <a:lnTo>
                    <a:pt x="728599" y="218097"/>
                  </a:lnTo>
                  <a:lnTo>
                    <a:pt x="751370" y="208800"/>
                  </a:lnTo>
                  <a:lnTo>
                    <a:pt x="774141" y="204889"/>
                  </a:lnTo>
                  <a:lnTo>
                    <a:pt x="796912" y="199428"/>
                  </a:lnTo>
                  <a:lnTo>
                    <a:pt x="819683" y="195592"/>
                  </a:lnTo>
                  <a:lnTo>
                    <a:pt x="865225" y="218427"/>
                  </a:lnTo>
                  <a:lnTo>
                    <a:pt x="910755" y="272249"/>
                  </a:lnTo>
                  <a:lnTo>
                    <a:pt x="956297" y="337972"/>
                  </a:lnTo>
                  <a:lnTo>
                    <a:pt x="979068" y="364655"/>
                  </a:lnTo>
                  <a:lnTo>
                    <a:pt x="1024610" y="410235"/>
                  </a:lnTo>
                  <a:lnTo>
                    <a:pt x="1070140" y="446811"/>
                  </a:lnTo>
                  <a:lnTo>
                    <a:pt x="1115682" y="469709"/>
                  </a:lnTo>
                  <a:lnTo>
                    <a:pt x="1138453" y="473189"/>
                  </a:lnTo>
                  <a:lnTo>
                    <a:pt x="1161224" y="472859"/>
                  </a:lnTo>
                  <a:lnTo>
                    <a:pt x="1229525" y="461835"/>
                  </a:lnTo>
                  <a:lnTo>
                    <a:pt x="1275067" y="438962"/>
                  </a:lnTo>
                  <a:lnTo>
                    <a:pt x="1297838" y="419430"/>
                  </a:lnTo>
                  <a:lnTo>
                    <a:pt x="1320596" y="402158"/>
                  </a:lnTo>
                  <a:lnTo>
                    <a:pt x="1343367" y="392112"/>
                  </a:lnTo>
                  <a:lnTo>
                    <a:pt x="1366139" y="385610"/>
                  </a:lnTo>
                  <a:lnTo>
                    <a:pt x="1388910" y="376745"/>
                  </a:lnTo>
                  <a:lnTo>
                    <a:pt x="1411681" y="367195"/>
                  </a:lnTo>
                  <a:lnTo>
                    <a:pt x="1434452" y="359435"/>
                  </a:lnTo>
                  <a:lnTo>
                    <a:pt x="1457210" y="353174"/>
                  </a:lnTo>
                  <a:lnTo>
                    <a:pt x="1479981" y="350037"/>
                  </a:lnTo>
                  <a:lnTo>
                    <a:pt x="1502752" y="352475"/>
                  </a:lnTo>
                  <a:lnTo>
                    <a:pt x="1525524" y="358203"/>
                  </a:lnTo>
                  <a:lnTo>
                    <a:pt x="1548295" y="362572"/>
                  </a:lnTo>
                  <a:lnTo>
                    <a:pt x="1571053" y="364261"/>
                  </a:lnTo>
                  <a:lnTo>
                    <a:pt x="1593824" y="364172"/>
                  </a:lnTo>
                  <a:lnTo>
                    <a:pt x="1639366" y="367880"/>
                  </a:lnTo>
                  <a:lnTo>
                    <a:pt x="1844281" y="390817"/>
                  </a:lnTo>
                  <a:lnTo>
                    <a:pt x="1912594" y="395808"/>
                  </a:lnTo>
                  <a:lnTo>
                    <a:pt x="1958136" y="398322"/>
                  </a:lnTo>
                  <a:lnTo>
                    <a:pt x="2003666" y="399707"/>
                  </a:lnTo>
                  <a:lnTo>
                    <a:pt x="2071979" y="400304"/>
                  </a:lnTo>
                  <a:lnTo>
                    <a:pt x="2140280" y="400850"/>
                  </a:lnTo>
                  <a:lnTo>
                    <a:pt x="2185822" y="402094"/>
                  </a:lnTo>
                  <a:lnTo>
                    <a:pt x="2276894" y="406641"/>
                  </a:lnTo>
                  <a:lnTo>
                    <a:pt x="2481821" y="420027"/>
                  </a:lnTo>
                  <a:lnTo>
                    <a:pt x="2550121" y="422783"/>
                  </a:lnTo>
                  <a:lnTo>
                    <a:pt x="2641193" y="425056"/>
                  </a:lnTo>
                  <a:lnTo>
                    <a:pt x="3119348" y="434327"/>
                  </a:lnTo>
                  <a:lnTo>
                    <a:pt x="3347034" y="438010"/>
                  </a:lnTo>
                  <a:lnTo>
                    <a:pt x="3392576" y="438899"/>
                  </a:lnTo>
                </a:path>
              </a:pathLst>
            </a:custGeom>
            <a:ln w="6350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21BD3CF4-E8F0-9C9C-3B80-ECB51EE40B73}"/>
                </a:ext>
              </a:extLst>
            </p:cNvPr>
            <p:cNvSpPr/>
            <p:nvPr/>
          </p:nvSpPr>
          <p:spPr>
            <a:xfrm>
              <a:off x="663752" y="2322216"/>
              <a:ext cx="3392804" cy="1368425"/>
            </a:xfrm>
            <a:custGeom>
              <a:avLst/>
              <a:gdLst/>
              <a:ahLst/>
              <a:cxnLst/>
              <a:rect l="l" t="t" r="r" b="b"/>
              <a:pathLst>
                <a:path w="3392804" h="1368425">
                  <a:moveTo>
                    <a:pt x="0" y="0"/>
                  </a:moveTo>
                  <a:lnTo>
                    <a:pt x="22771" y="5181"/>
                  </a:lnTo>
                  <a:lnTo>
                    <a:pt x="45542" y="11976"/>
                  </a:lnTo>
                  <a:lnTo>
                    <a:pt x="68313" y="19608"/>
                  </a:lnTo>
                  <a:lnTo>
                    <a:pt x="113842" y="32207"/>
                  </a:lnTo>
                  <a:lnTo>
                    <a:pt x="159385" y="48577"/>
                  </a:lnTo>
                  <a:lnTo>
                    <a:pt x="182156" y="58267"/>
                  </a:lnTo>
                  <a:lnTo>
                    <a:pt x="204914" y="69088"/>
                  </a:lnTo>
                  <a:lnTo>
                    <a:pt x="250456" y="87668"/>
                  </a:lnTo>
                  <a:lnTo>
                    <a:pt x="273227" y="98310"/>
                  </a:lnTo>
                  <a:lnTo>
                    <a:pt x="295998" y="113626"/>
                  </a:lnTo>
                  <a:lnTo>
                    <a:pt x="318770" y="130543"/>
                  </a:lnTo>
                  <a:lnTo>
                    <a:pt x="341528" y="138341"/>
                  </a:lnTo>
                  <a:lnTo>
                    <a:pt x="364299" y="143776"/>
                  </a:lnTo>
                  <a:lnTo>
                    <a:pt x="387070" y="148107"/>
                  </a:lnTo>
                  <a:lnTo>
                    <a:pt x="409841" y="170040"/>
                  </a:lnTo>
                  <a:lnTo>
                    <a:pt x="432612" y="216801"/>
                  </a:lnTo>
                  <a:lnTo>
                    <a:pt x="455383" y="271094"/>
                  </a:lnTo>
                  <a:lnTo>
                    <a:pt x="478142" y="332765"/>
                  </a:lnTo>
                  <a:lnTo>
                    <a:pt x="500913" y="399440"/>
                  </a:lnTo>
                  <a:lnTo>
                    <a:pt x="523684" y="477659"/>
                  </a:lnTo>
                  <a:lnTo>
                    <a:pt x="546455" y="571601"/>
                  </a:lnTo>
                  <a:lnTo>
                    <a:pt x="569226" y="653046"/>
                  </a:lnTo>
                  <a:lnTo>
                    <a:pt x="591985" y="718324"/>
                  </a:lnTo>
                  <a:lnTo>
                    <a:pt x="614756" y="764082"/>
                  </a:lnTo>
                  <a:lnTo>
                    <a:pt x="637527" y="792441"/>
                  </a:lnTo>
                  <a:lnTo>
                    <a:pt x="660298" y="816838"/>
                  </a:lnTo>
                  <a:lnTo>
                    <a:pt x="683069" y="851725"/>
                  </a:lnTo>
                  <a:lnTo>
                    <a:pt x="705840" y="893216"/>
                  </a:lnTo>
                  <a:lnTo>
                    <a:pt x="728599" y="914171"/>
                  </a:lnTo>
                  <a:lnTo>
                    <a:pt x="751370" y="915771"/>
                  </a:lnTo>
                  <a:lnTo>
                    <a:pt x="774141" y="916774"/>
                  </a:lnTo>
                  <a:lnTo>
                    <a:pt x="796912" y="932853"/>
                  </a:lnTo>
                  <a:lnTo>
                    <a:pt x="819683" y="960729"/>
                  </a:lnTo>
                  <a:lnTo>
                    <a:pt x="842454" y="984935"/>
                  </a:lnTo>
                  <a:lnTo>
                    <a:pt x="865225" y="1003668"/>
                  </a:lnTo>
                  <a:lnTo>
                    <a:pt x="887984" y="1019467"/>
                  </a:lnTo>
                  <a:lnTo>
                    <a:pt x="910755" y="1044384"/>
                  </a:lnTo>
                  <a:lnTo>
                    <a:pt x="933526" y="1077023"/>
                  </a:lnTo>
                  <a:lnTo>
                    <a:pt x="979068" y="1128369"/>
                  </a:lnTo>
                  <a:lnTo>
                    <a:pt x="1024610" y="1166723"/>
                  </a:lnTo>
                  <a:lnTo>
                    <a:pt x="1070140" y="1198511"/>
                  </a:lnTo>
                  <a:lnTo>
                    <a:pt x="1115682" y="1217510"/>
                  </a:lnTo>
                  <a:lnTo>
                    <a:pt x="1138453" y="1220393"/>
                  </a:lnTo>
                  <a:lnTo>
                    <a:pt x="1161224" y="1220089"/>
                  </a:lnTo>
                  <a:lnTo>
                    <a:pt x="1183982" y="1223441"/>
                  </a:lnTo>
                  <a:lnTo>
                    <a:pt x="1206754" y="1229118"/>
                  </a:lnTo>
                  <a:lnTo>
                    <a:pt x="1229525" y="1232496"/>
                  </a:lnTo>
                  <a:lnTo>
                    <a:pt x="1252296" y="1232827"/>
                  </a:lnTo>
                  <a:lnTo>
                    <a:pt x="1275067" y="1232408"/>
                  </a:lnTo>
                  <a:lnTo>
                    <a:pt x="1297838" y="1233398"/>
                  </a:lnTo>
                  <a:lnTo>
                    <a:pt x="1320596" y="1238897"/>
                  </a:lnTo>
                  <a:lnTo>
                    <a:pt x="1343367" y="1252207"/>
                  </a:lnTo>
                  <a:lnTo>
                    <a:pt x="1366139" y="1281188"/>
                  </a:lnTo>
                  <a:lnTo>
                    <a:pt x="1388910" y="1287005"/>
                  </a:lnTo>
                  <a:lnTo>
                    <a:pt x="1411681" y="1264018"/>
                  </a:lnTo>
                  <a:lnTo>
                    <a:pt x="1434452" y="1253604"/>
                  </a:lnTo>
                  <a:lnTo>
                    <a:pt x="1457210" y="1242441"/>
                  </a:lnTo>
                  <a:lnTo>
                    <a:pt x="1479981" y="1212888"/>
                  </a:lnTo>
                  <a:lnTo>
                    <a:pt x="1502752" y="1192580"/>
                  </a:lnTo>
                  <a:lnTo>
                    <a:pt x="1525524" y="1203350"/>
                  </a:lnTo>
                  <a:lnTo>
                    <a:pt x="1548295" y="1224013"/>
                  </a:lnTo>
                  <a:lnTo>
                    <a:pt x="1571053" y="1250022"/>
                  </a:lnTo>
                  <a:lnTo>
                    <a:pt x="1593824" y="1277340"/>
                  </a:lnTo>
                  <a:lnTo>
                    <a:pt x="1616595" y="1292860"/>
                  </a:lnTo>
                  <a:lnTo>
                    <a:pt x="1639366" y="1295120"/>
                  </a:lnTo>
                  <a:lnTo>
                    <a:pt x="1844281" y="1306487"/>
                  </a:lnTo>
                  <a:lnTo>
                    <a:pt x="1912594" y="1312494"/>
                  </a:lnTo>
                  <a:lnTo>
                    <a:pt x="2094738" y="1329867"/>
                  </a:lnTo>
                  <a:lnTo>
                    <a:pt x="2276894" y="1347343"/>
                  </a:lnTo>
                  <a:lnTo>
                    <a:pt x="2322436" y="1349794"/>
                  </a:lnTo>
                  <a:lnTo>
                    <a:pt x="2390736" y="1351711"/>
                  </a:lnTo>
                  <a:lnTo>
                    <a:pt x="2459050" y="1353096"/>
                  </a:lnTo>
                  <a:lnTo>
                    <a:pt x="2527350" y="1354213"/>
                  </a:lnTo>
                  <a:lnTo>
                    <a:pt x="2709506" y="1359750"/>
                  </a:lnTo>
                  <a:lnTo>
                    <a:pt x="2868891" y="1365186"/>
                  </a:lnTo>
                  <a:lnTo>
                    <a:pt x="2959963" y="1366989"/>
                  </a:lnTo>
                  <a:lnTo>
                    <a:pt x="3051035" y="1367409"/>
                  </a:lnTo>
                  <a:lnTo>
                    <a:pt x="3301491" y="1367320"/>
                  </a:lnTo>
                  <a:lnTo>
                    <a:pt x="3392576" y="1368196"/>
                  </a:lnTo>
                </a:path>
              </a:pathLst>
            </a:custGeom>
            <a:ln w="6350">
              <a:solidFill>
                <a:srgbClr val="FAA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4ECCEEDA-5A01-38E9-9E11-E4824D1DD4F3}"/>
                </a:ext>
              </a:extLst>
            </p:cNvPr>
            <p:cNvSpPr/>
            <p:nvPr/>
          </p:nvSpPr>
          <p:spPr>
            <a:xfrm>
              <a:off x="671388" y="2604261"/>
              <a:ext cx="3385185" cy="998855"/>
            </a:xfrm>
            <a:custGeom>
              <a:avLst/>
              <a:gdLst/>
              <a:ahLst/>
              <a:cxnLst/>
              <a:rect l="l" t="t" r="r" b="b"/>
              <a:pathLst>
                <a:path w="3385185" h="998854">
                  <a:moveTo>
                    <a:pt x="0" y="0"/>
                  </a:moveTo>
                  <a:lnTo>
                    <a:pt x="37896" y="4597"/>
                  </a:lnTo>
                  <a:lnTo>
                    <a:pt x="60667" y="5359"/>
                  </a:lnTo>
                  <a:lnTo>
                    <a:pt x="83439" y="3492"/>
                  </a:lnTo>
                  <a:lnTo>
                    <a:pt x="106210" y="2527"/>
                  </a:lnTo>
                  <a:lnTo>
                    <a:pt x="174510" y="5207"/>
                  </a:lnTo>
                  <a:lnTo>
                    <a:pt x="220052" y="8509"/>
                  </a:lnTo>
                  <a:lnTo>
                    <a:pt x="265595" y="16319"/>
                  </a:lnTo>
                  <a:lnTo>
                    <a:pt x="311124" y="31965"/>
                  </a:lnTo>
                  <a:lnTo>
                    <a:pt x="333895" y="42608"/>
                  </a:lnTo>
                  <a:lnTo>
                    <a:pt x="379437" y="59728"/>
                  </a:lnTo>
                  <a:lnTo>
                    <a:pt x="424980" y="95719"/>
                  </a:lnTo>
                  <a:lnTo>
                    <a:pt x="470509" y="149593"/>
                  </a:lnTo>
                  <a:lnTo>
                    <a:pt x="493280" y="181571"/>
                  </a:lnTo>
                  <a:lnTo>
                    <a:pt x="516051" y="214884"/>
                  </a:lnTo>
                  <a:lnTo>
                    <a:pt x="538822" y="251091"/>
                  </a:lnTo>
                  <a:lnTo>
                    <a:pt x="561594" y="283159"/>
                  </a:lnTo>
                  <a:lnTo>
                    <a:pt x="584352" y="309118"/>
                  </a:lnTo>
                  <a:lnTo>
                    <a:pt x="607123" y="329412"/>
                  </a:lnTo>
                  <a:lnTo>
                    <a:pt x="629894" y="344360"/>
                  </a:lnTo>
                  <a:lnTo>
                    <a:pt x="652665" y="358546"/>
                  </a:lnTo>
                  <a:lnTo>
                    <a:pt x="675436" y="377380"/>
                  </a:lnTo>
                  <a:lnTo>
                    <a:pt x="698207" y="399275"/>
                  </a:lnTo>
                  <a:lnTo>
                    <a:pt x="720966" y="416217"/>
                  </a:lnTo>
                  <a:lnTo>
                    <a:pt x="743737" y="428764"/>
                  </a:lnTo>
                  <a:lnTo>
                    <a:pt x="766508" y="442087"/>
                  </a:lnTo>
                  <a:lnTo>
                    <a:pt x="789279" y="460489"/>
                  </a:lnTo>
                  <a:lnTo>
                    <a:pt x="812050" y="482942"/>
                  </a:lnTo>
                  <a:lnTo>
                    <a:pt x="834809" y="503821"/>
                  </a:lnTo>
                  <a:lnTo>
                    <a:pt x="857580" y="521995"/>
                  </a:lnTo>
                  <a:lnTo>
                    <a:pt x="880351" y="537273"/>
                  </a:lnTo>
                  <a:lnTo>
                    <a:pt x="903122" y="554329"/>
                  </a:lnTo>
                  <a:lnTo>
                    <a:pt x="948664" y="589254"/>
                  </a:lnTo>
                  <a:lnTo>
                    <a:pt x="994194" y="614819"/>
                  </a:lnTo>
                  <a:lnTo>
                    <a:pt x="1062494" y="648423"/>
                  </a:lnTo>
                  <a:lnTo>
                    <a:pt x="1108036" y="666877"/>
                  </a:lnTo>
                  <a:lnTo>
                    <a:pt x="1176337" y="685901"/>
                  </a:lnTo>
                  <a:lnTo>
                    <a:pt x="1221879" y="695261"/>
                  </a:lnTo>
                  <a:lnTo>
                    <a:pt x="1290193" y="698804"/>
                  </a:lnTo>
                  <a:lnTo>
                    <a:pt x="1312951" y="702208"/>
                  </a:lnTo>
                  <a:lnTo>
                    <a:pt x="1335722" y="709117"/>
                  </a:lnTo>
                  <a:lnTo>
                    <a:pt x="1358493" y="721220"/>
                  </a:lnTo>
                  <a:lnTo>
                    <a:pt x="1381264" y="726706"/>
                  </a:lnTo>
                  <a:lnTo>
                    <a:pt x="1404035" y="723836"/>
                  </a:lnTo>
                  <a:lnTo>
                    <a:pt x="1449565" y="726643"/>
                  </a:lnTo>
                  <a:lnTo>
                    <a:pt x="1472336" y="724204"/>
                  </a:lnTo>
                  <a:lnTo>
                    <a:pt x="1495107" y="726440"/>
                  </a:lnTo>
                  <a:lnTo>
                    <a:pt x="1517878" y="738987"/>
                  </a:lnTo>
                  <a:lnTo>
                    <a:pt x="1540649" y="755294"/>
                  </a:lnTo>
                  <a:lnTo>
                    <a:pt x="1586179" y="791197"/>
                  </a:lnTo>
                  <a:lnTo>
                    <a:pt x="1608950" y="802843"/>
                  </a:lnTo>
                  <a:lnTo>
                    <a:pt x="1745564" y="830922"/>
                  </a:lnTo>
                  <a:lnTo>
                    <a:pt x="2064334" y="890689"/>
                  </a:lnTo>
                  <a:lnTo>
                    <a:pt x="2200948" y="913968"/>
                  </a:lnTo>
                  <a:lnTo>
                    <a:pt x="2269248" y="924496"/>
                  </a:lnTo>
                  <a:lnTo>
                    <a:pt x="2337562" y="933348"/>
                  </a:lnTo>
                  <a:lnTo>
                    <a:pt x="2428633" y="943686"/>
                  </a:lnTo>
                  <a:lnTo>
                    <a:pt x="2542476" y="955078"/>
                  </a:lnTo>
                  <a:lnTo>
                    <a:pt x="2633548" y="963244"/>
                  </a:lnTo>
                  <a:lnTo>
                    <a:pt x="2724632" y="970572"/>
                  </a:lnTo>
                  <a:lnTo>
                    <a:pt x="2815704" y="976934"/>
                  </a:lnTo>
                  <a:lnTo>
                    <a:pt x="2906776" y="982230"/>
                  </a:lnTo>
                  <a:lnTo>
                    <a:pt x="2997860" y="986459"/>
                  </a:lnTo>
                  <a:lnTo>
                    <a:pt x="3134461" y="991514"/>
                  </a:lnTo>
                  <a:lnTo>
                    <a:pt x="3293846" y="996403"/>
                  </a:lnTo>
                  <a:lnTo>
                    <a:pt x="3384930" y="998651"/>
                  </a:lnTo>
                </a:path>
              </a:pathLst>
            </a:custGeom>
            <a:ln w="12700">
              <a:solidFill>
                <a:srgbClr val="009F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ACBCA102-99A0-2D7E-D2C7-169F27BD2AE8}"/>
                </a:ext>
              </a:extLst>
            </p:cNvPr>
            <p:cNvSpPr/>
            <p:nvPr/>
          </p:nvSpPr>
          <p:spPr>
            <a:xfrm>
              <a:off x="664248" y="1933301"/>
              <a:ext cx="3414395" cy="2152015"/>
            </a:xfrm>
            <a:custGeom>
              <a:avLst/>
              <a:gdLst/>
              <a:ahLst/>
              <a:cxnLst/>
              <a:rect l="l" t="t" r="r" b="b"/>
              <a:pathLst>
                <a:path w="3414395" h="2152015">
                  <a:moveTo>
                    <a:pt x="0" y="1512798"/>
                  </a:moveTo>
                  <a:lnTo>
                    <a:pt x="3414052" y="1512798"/>
                  </a:lnTo>
                </a:path>
                <a:path w="3414395" h="2152015">
                  <a:moveTo>
                    <a:pt x="1648269" y="2151532"/>
                  </a:moveTo>
                  <a:lnTo>
                    <a:pt x="1648269" y="0"/>
                  </a:lnTo>
                </a:path>
              </a:pathLst>
            </a:custGeom>
            <a:ln w="6350">
              <a:solidFill>
                <a:srgbClr val="4E6B7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BA97A45B-7E06-1C4E-0409-B67FDFC0A66B}"/>
                </a:ext>
              </a:extLst>
            </p:cNvPr>
            <p:cNvSpPr/>
            <p:nvPr/>
          </p:nvSpPr>
          <p:spPr>
            <a:xfrm>
              <a:off x="2437963" y="1936009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0" y="0"/>
                  </a:lnTo>
                </a:path>
              </a:pathLst>
            </a:custGeom>
            <a:ln w="12700">
              <a:solidFill>
                <a:srgbClr val="009F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84FA29D1-5E27-29AE-BE30-E1DBA243EEF9}"/>
                </a:ext>
              </a:extLst>
            </p:cNvPr>
            <p:cNvSpPr/>
            <p:nvPr/>
          </p:nvSpPr>
          <p:spPr>
            <a:xfrm>
              <a:off x="2437963" y="2035600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74B3BA1F-2AFC-7727-4A02-45DE5A80018B}"/>
                </a:ext>
              </a:extLst>
            </p:cNvPr>
            <p:cNvSpPr/>
            <p:nvPr/>
          </p:nvSpPr>
          <p:spPr>
            <a:xfrm>
              <a:off x="2437963" y="2135210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9370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365357B8-D055-F0EF-FAE2-E1EC98678F79}"/>
                </a:ext>
              </a:extLst>
            </p:cNvPr>
            <p:cNvSpPr/>
            <p:nvPr/>
          </p:nvSpPr>
          <p:spPr>
            <a:xfrm>
              <a:off x="2437963" y="2235457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8284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91714114-C7D7-F797-12CD-8707BB573AAE}"/>
                </a:ext>
              </a:extLst>
            </p:cNvPr>
            <p:cNvSpPr/>
            <p:nvPr/>
          </p:nvSpPr>
          <p:spPr>
            <a:xfrm>
              <a:off x="2437963" y="2332581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54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3B37DE38-AFF8-1E7B-931B-96139FFA1826}"/>
                </a:ext>
              </a:extLst>
            </p:cNvPr>
            <p:cNvSpPr/>
            <p:nvPr/>
          </p:nvSpPr>
          <p:spPr>
            <a:xfrm>
              <a:off x="2437963" y="2432189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B4676925-E82C-431F-38EE-7515FB86EEB4}"/>
                </a:ext>
              </a:extLst>
            </p:cNvPr>
            <p:cNvSpPr/>
            <p:nvPr/>
          </p:nvSpPr>
          <p:spPr>
            <a:xfrm>
              <a:off x="2437963" y="253243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FAA32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31">
            <a:extLst>
              <a:ext uri="{FF2B5EF4-FFF2-40B4-BE49-F238E27FC236}">
                <a16:creationId xmlns:a16="http://schemas.microsoft.com/office/drawing/2014/main" id="{D06CC9E2-06C4-B01B-90D1-F50383CECD3A}"/>
              </a:ext>
            </a:extLst>
          </p:cNvPr>
          <p:cNvSpPr txBox="1"/>
          <p:nvPr/>
        </p:nvSpPr>
        <p:spPr>
          <a:xfrm>
            <a:off x="3197194" y="1909632"/>
            <a:ext cx="151447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Global</a:t>
            </a:r>
            <a:endParaRPr sz="650">
              <a:latin typeface="Calibri"/>
              <a:cs typeface="Calibri"/>
            </a:endParaRPr>
          </a:p>
          <a:p>
            <a:pPr marR="508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eastern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High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endParaRPr sz="650">
              <a:latin typeface="Calibri"/>
              <a:cs typeface="Calibri"/>
            </a:endParaRPr>
          </a:p>
          <a:p>
            <a:pPr marR="603250" algn="just">
              <a:lnSpc>
                <a:spcPct val="100000"/>
              </a:lnSpc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Latin</a:t>
            </a:r>
            <a:r>
              <a:rPr sz="6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America</a:t>
            </a:r>
            <a:r>
              <a:rPr sz="650" spc="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Caribbean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North Africa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Middle</a:t>
            </a:r>
            <a:r>
              <a:rPr sz="6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South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endParaRPr sz="650">
              <a:latin typeface="Calibri"/>
              <a:cs typeface="Calibri"/>
            </a:endParaRPr>
          </a:p>
          <a:p>
            <a:pPr marR="313055" algn="just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Southeast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4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Oceania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Sub-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Saharan</a:t>
            </a:r>
            <a:r>
              <a:rPr sz="650" spc="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Africa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27" name="object 32">
            <a:extLst>
              <a:ext uri="{FF2B5EF4-FFF2-40B4-BE49-F238E27FC236}">
                <a16:creationId xmlns:a16="http://schemas.microsoft.com/office/drawing/2014/main" id="{A99B7C12-47E5-C345-46A7-B68927A0D881}"/>
              </a:ext>
            </a:extLst>
          </p:cNvPr>
          <p:cNvGrpSpPr/>
          <p:nvPr/>
        </p:nvGrpSpPr>
        <p:grpSpPr>
          <a:xfrm>
            <a:off x="975410" y="1868798"/>
            <a:ext cx="3873500" cy="2580640"/>
            <a:chOff x="365810" y="1823402"/>
            <a:chExt cx="3873500" cy="2580640"/>
          </a:xfrm>
        </p:grpSpPr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21F1A08B-5253-A7A2-C5A6-BA10A1BD28D8}"/>
                </a:ext>
              </a:extLst>
            </p:cNvPr>
            <p:cNvSpPr/>
            <p:nvPr/>
          </p:nvSpPr>
          <p:spPr>
            <a:xfrm>
              <a:off x="2437963" y="2626568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EE31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40580A72-7D1F-419F-79B3-E661F7B61DA5}"/>
                </a:ext>
              </a:extLst>
            </p:cNvPr>
            <p:cNvSpPr/>
            <p:nvPr/>
          </p:nvSpPr>
          <p:spPr>
            <a:xfrm>
              <a:off x="663347" y="1940030"/>
              <a:ext cx="0" cy="2190115"/>
            </a:xfrm>
            <a:custGeom>
              <a:avLst/>
              <a:gdLst/>
              <a:ahLst/>
              <a:cxnLst/>
              <a:rect l="l" t="t" r="r" b="b"/>
              <a:pathLst>
                <a:path h="2190115">
                  <a:moveTo>
                    <a:pt x="0" y="0"/>
                  </a:moveTo>
                  <a:lnTo>
                    <a:pt x="0" y="218967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DA69B17B-C32E-FA4D-CC3D-21181E43A489}"/>
                </a:ext>
              </a:extLst>
            </p:cNvPr>
            <p:cNvSpPr/>
            <p:nvPr/>
          </p:nvSpPr>
          <p:spPr>
            <a:xfrm>
              <a:off x="367398" y="1824989"/>
              <a:ext cx="3870325" cy="2577465"/>
            </a:xfrm>
            <a:custGeom>
              <a:avLst/>
              <a:gdLst/>
              <a:ahLst/>
              <a:cxnLst/>
              <a:rect l="l" t="t" r="r" b="b"/>
              <a:pathLst>
                <a:path w="3870325" h="2577465">
                  <a:moveTo>
                    <a:pt x="0" y="2577350"/>
                  </a:moveTo>
                  <a:lnTo>
                    <a:pt x="3870007" y="2577350"/>
                  </a:lnTo>
                  <a:lnTo>
                    <a:pt x="3870007" y="0"/>
                  </a:lnTo>
                  <a:lnTo>
                    <a:pt x="0" y="0"/>
                  </a:lnTo>
                  <a:lnTo>
                    <a:pt x="0" y="2577350"/>
                  </a:lnTo>
                  <a:close/>
                </a:path>
              </a:pathLst>
            </a:custGeom>
            <a:ln w="3175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6">
            <a:extLst>
              <a:ext uri="{FF2B5EF4-FFF2-40B4-BE49-F238E27FC236}">
                <a16:creationId xmlns:a16="http://schemas.microsoft.com/office/drawing/2014/main" id="{9A6BCC22-79E0-3D3B-8B1C-F960ECD358E0}"/>
              </a:ext>
            </a:extLst>
          </p:cNvPr>
          <p:cNvSpPr txBox="1"/>
          <p:nvPr/>
        </p:nvSpPr>
        <p:spPr>
          <a:xfrm>
            <a:off x="8109855" y="6197612"/>
            <a:ext cx="380111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  <a:hlinkClick r:id="rId2"/>
              </a:rPr>
              <a:t>www.thelancet.com</a:t>
            </a:r>
            <a:r>
              <a:rPr sz="70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231F20"/>
                </a:solidFill>
                <a:latin typeface="Calibri"/>
                <a:cs typeface="Calibri"/>
              </a:rPr>
              <a:t>Published</a:t>
            </a:r>
            <a:r>
              <a:rPr sz="7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spc="-10" dirty="0">
                <a:solidFill>
                  <a:srgbClr val="231F20"/>
                </a:solidFill>
                <a:latin typeface="Calibri"/>
                <a:cs typeface="Calibri"/>
              </a:rPr>
              <a:t>online</a:t>
            </a:r>
            <a:r>
              <a:rPr sz="700" b="1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spc="-25" dirty="0">
                <a:solidFill>
                  <a:srgbClr val="231F20"/>
                </a:solidFill>
                <a:latin typeface="Calibri"/>
                <a:cs typeface="Calibri"/>
              </a:rPr>
              <a:t>March</a:t>
            </a:r>
            <a:r>
              <a:rPr sz="7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231F20"/>
                </a:solidFill>
                <a:latin typeface="Calibri"/>
                <a:cs typeface="Calibri"/>
              </a:rPr>
              <a:t>20,</a:t>
            </a:r>
            <a:r>
              <a:rPr sz="7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231F20"/>
                </a:solidFill>
                <a:latin typeface="Calibri"/>
                <a:cs typeface="Calibri"/>
              </a:rPr>
              <a:t>2024</a:t>
            </a:r>
            <a:r>
              <a:rPr sz="700" b="1" spc="3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b="1" dirty="0">
                <a:solidFill>
                  <a:srgbClr val="231F20"/>
                </a:solidFill>
                <a:latin typeface="Calibri"/>
                <a:cs typeface="Calibri"/>
              </a:rPr>
              <a:t>https://doi.org/10.1016/S0140-6736(24)00550-</a:t>
            </a:r>
            <a:r>
              <a:rPr sz="700" b="1" spc="-50" dirty="0">
                <a:solidFill>
                  <a:srgbClr val="231F20"/>
                </a:solidFill>
                <a:latin typeface="Calibri"/>
                <a:cs typeface="Calibri"/>
              </a:rPr>
              <a:t>6</a:t>
            </a:r>
            <a:endParaRPr sz="700" dirty="0">
              <a:latin typeface="Calibri"/>
              <a:cs typeface="Calibri"/>
            </a:endParaRPr>
          </a:p>
        </p:txBody>
      </p:sp>
      <p:sp>
        <p:nvSpPr>
          <p:cNvPr id="32" name="object 36">
            <a:extLst>
              <a:ext uri="{FF2B5EF4-FFF2-40B4-BE49-F238E27FC236}">
                <a16:creationId xmlns:a16="http://schemas.microsoft.com/office/drawing/2014/main" id="{A174FC2B-9CF3-39D0-9071-228AF18C5C8D}"/>
              </a:ext>
            </a:extLst>
          </p:cNvPr>
          <p:cNvSpPr txBox="1"/>
          <p:nvPr/>
        </p:nvSpPr>
        <p:spPr>
          <a:xfrm>
            <a:off x="10783381" y="5844762"/>
            <a:ext cx="1163955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(Figure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2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continues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next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page)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33" name="object 37">
            <a:extLst>
              <a:ext uri="{FF2B5EF4-FFF2-40B4-BE49-F238E27FC236}">
                <a16:creationId xmlns:a16="http://schemas.microsoft.com/office/drawing/2014/main" id="{C47F94FC-BFA1-4567-F35A-F5060DF4E7AE}"/>
              </a:ext>
            </a:extLst>
          </p:cNvPr>
          <p:cNvSpPr/>
          <p:nvPr/>
        </p:nvSpPr>
        <p:spPr>
          <a:xfrm>
            <a:off x="6793045" y="1814957"/>
            <a:ext cx="5027295" cy="3688715"/>
          </a:xfrm>
          <a:custGeom>
            <a:avLst/>
            <a:gdLst/>
            <a:ahLst/>
            <a:cxnLst/>
            <a:rect l="l" t="t" r="r" b="b"/>
            <a:pathLst>
              <a:path w="5027295" h="3688715">
                <a:moveTo>
                  <a:pt x="5026952" y="3629812"/>
                </a:moveTo>
                <a:lnTo>
                  <a:pt x="0" y="3629812"/>
                </a:lnTo>
              </a:path>
              <a:path w="5027295" h="3688715">
                <a:moveTo>
                  <a:pt x="58280" y="0"/>
                </a:moveTo>
                <a:lnTo>
                  <a:pt x="0" y="0"/>
                </a:lnTo>
              </a:path>
              <a:path w="5027295" h="3688715">
                <a:moveTo>
                  <a:pt x="58280" y="241998"/>
                </a:moveTo>
                <a:lnTo>
                  <a:pt x="0" y="241998"/>
                </a:lnTo>
              </a:path>
              <a:path w="5027295" h="3688715">
                <a:moveTo>
                  <a:pt x="58280" y="483984"/>
                </a:moveTo>
                <a:lnTo>
                  <a:pt x="0" y="483984"/>
                </a:lnTo>
              </a:path>
              <a:path w="5027295" h="3688715">
                <a:moveTo>
                  <a:pt x="58280" y="725970"/>
                </a:moveTo>
                <a:lnTo>
                  <a:pt x="0" y="725970"/>
                </a:lnTo>
              </a:path>
              <a:path w="5027295" h="3688715">
                <a:moveTo>
                  <a:pt x="58280" y="967955"/>
                </a:moveTo>
                <a:lnTo>
                  <a:pt x="0" y="967955"/>
                </a:lnTo>
              </a:path>
              <a:path w="5027295" h="3688715">
                <a:moveTo>
                  <a:pt x="58280" y="1209941"/>
                </a:moveTo>
                <a:lnTo>
                  <a:pt x="0" y="1209941"/>
                </a:lnTo>
              </a:path>
              <a:path w="5027295" h="3688715">
                <a:moveTo>
                  <a:pt x="58280" y="1451927"/>
                </a:moveTo>
                <a:lnTo>
                  <a:pt x="0" y="1451927"/>
                </a:lnTo>
              </a:path>
              <a:path w="5027295" h="3688715">
                <a:moveTo>
                  <a:pt x="58280" y="1693913"/>
                </a:moveTo>
                <a:lnTo>
                  <a:pt x="0" y="1693913"/>
                </a:lnTo>
              </a:path>
              <a:path w="5027295" h="3688715">
                <a:moveTo>
                  <a:pt x="58280" y="1935899"/>
                </a:moveTo>
                <a:lnTo>
                  <a:pt x="0" y="1935899"/>
                </a:lnTo>
              </a:path>
              <a:path w="5027295" h="3688715">
                <a:moveTo>
                  <a:pt x="58280" y="2177897"/>
                </a:moveTo>
                <a:lnTo>
                  <a:pt x="0" y="2177897"/>
                </a:lnTo>
              </a:path>
              <a:path w="5027295" h="3688715">
                <a:moveTo>
                  <a:pt x="58280" y="2419883"/>
                </a:moveTo>
                <a:lnTo>
                  <a:pt x="0" y="2419883"/>
                </a:lnTo>
              </a:path>
              <a:path w="5027295" h="3688715">
                <a:moveTo>
                  <a:pt x="58280" y="2661869"/>
                </a:moveTo>
                <a:lnTo>
                  <a:pt x="0" y="2661869"/>
                </a:lnTo>
              </a:path>
              <a:path w="5027295" h="3688715">
                <a:moveTo>
                  <a:pt x="58280" y="2903855"/>
                </a:moveTo>
                <a:lnTo>
                  <a:pt x="0" y="2903855"/>
                </a:lnTo>
              </a:path>
              <a:path w="5027295" h="3688715">
                <a:moveTo>
                  <a:pt x="58280" y="3145840"/>
                </a:moveTo>
                <a:lnTo>
                  <a:pt x="0" y="3145840"/>
                </a:lnTo>
              </a:path>
              <a:path w="5027295" h="3688715">
                <a:moveTo>
                  <a:pt x="58280" y="3387826"/>
                </a:moveTo>
                <a:lnTo>
                  <a:pt x="0" y="3387826"/>
                </a:lnTo>
              </a:path>
              <a:path w="5027295" h="3688715">
                <a:moveTo>
                  <a:pt x="58534" y="139"/>
                </a:moveTo>
                <a:lnTo>
                  <a:pt x="58534" y="3688257"/>
                </a:lnTo>
              </a:path>
              <a:path w="5027295" h="3688715">
                <a:moveTo>
                  <a:pt x="334530" y="3629977"/>
                </a:moveTo>
                <a:lnTo>
                  <a:pt x="334530" y="3688257"/>
                </a:lnTo>
              </a:path>
              <a:path w="5027295" h="3688715">
                <a:moveTo>
                  <a:pt x="610527" y="3629977"/>
                </a:moveTo>
                <a:lnTo>
                  <a:pt x="610527" y="3688257"/>
                </a:lnTo>
              </a:path>
              <a:path w="5027295" h="3688715">
                <a:moveTo>
                  <a:pt x="886510" y="3629977"/>
                </a:moveTo>
                <a:lnTo>
                  <a:pt x="886510" y="3688257"/>
                </a:lnTo>
              </a:path>
              <a:path w="5027295" h="3688715">
                <a:moveTo>
                  <a:pt x="1162507" y="3629977"/>
                </a:moveTo>
                <a:lnTo>
                  <a:pt x="1162507" y="3688257"/>
                </a:lnTo>
              </a:path>
              <a:path w="5027295" h="3688715">
                <a:moveTo>
                  <a:pt x="1438490" y="3629977"/>
                </a:moveTo>
                <a:lnTo>
                  <a:pt x="1438490" y="3688257"/>
                </a:lnTo>
              </a:path>
              <a:path w="5027295" h="3688715">
                <a:moveTo>
                  <a:pt x="1714487" y="3629977"/>
                </a:moveTo>
                <a:lnTo>
                  <a:pt x="1714487" y="3688257"/>
                </a:lnTo>
              </a:path>
              <a:path w="5027295" h="3688715">
                <a:moveTo>
                  <a:pt x="1990483" y="3629977"/>
                </a:moveTo>
                <a:lnTo>
                  <a:pt x="1990483" y="3688257"/>
                </a:lnTo>
              </a:path>
              <a:path w="5027295" h="3688715">
                <a:moveTo>
                  <a:pt x="2266467" y="3629977"/>
                </a:moveTo>
                <a:lnTo>
                  <a:pt x="2266467" y="3688257"/>
                </a:lnTo>
              </a:path>
              <a:path w="5027295" h="3688715">
                <a:moveTo>
                  <a:pt x="2542463" y="3629977"/>
                </a:moveTo>
                <a:lnTo>
                  <a:pt x="2542463" y="3688257"/>
                </a:lnTo>
              </a:path>
              <a:path w="5027295" h="3688715">
                <a:moveTo>
                  <a:pt x="2818460" y="3629977"/>
                </a:moveTo>
                <a:lnTo>
                  <a:pt x="2818460" y="3688257"/>
                </a:lnTo>
              </a:path>
              <a:path w="5027295" h="3688715">
                <a:moveTo>
                  <a:pt x="3094443" y="3629977"/>
                </a:moveTo>
                <a:lnTo>
                  <a:pt x="3094443" y="3688257"/>
                </a:lnTo>
              </a:path>
              <a:path w="5027295" h="3688715">
                <a:moveTo>
                  <a:pt x="3370440" y="3629977"/>
                </a:moveTo>
                <a:lnTo>
                  <a:pt x="3370440" y="3688257"/>
                </a:lnTo>
              </a:path>
              <a:path w="5027295" h="3688715">
                <a:moveTo>
                  <a:pt x="3646424" y="3629977"/>
                </a:moveTo>
                <a:lnTo>
                  <a:pt x="3646424" y="3688257"/>
                </a:lnTo>
              </a:path>
              <a:path w="5027295" h="3688715">
                <a:moveTo>
                  <a:pt x="3922420" y="3629977"/>
                </a:moveTo>
                <a:lnTo>
                  <a:pt x="3922420" y="3688257"/>
                </a:lnTo>
              </a:path>
              <a:path w="5027295" h="3688715">
                <a:moveTo>
                  <a:pt x="4198416" y="3629977"/>
                </a:moveTo>
                <a:lnTo>
                  <a:pt x="4198416" y="3688257"/>
                </a:lnTo>
              </a:path>
              <a:path w="5027295" h="3688715">
                <a:moveTo>
                  <a:pt x="4474400" y="3629977"/>
                </a:moveTo>
                <a:lnTo>
                  <a:pt x="4474400" y="3688257"/>
                </a:lnTo>
              </a:path>
              <a:path w="5027295" h="3688715">
                <a:moveTo>
                  <a:pt x="4750396" y="3629977"/>
                </a:moveTo>
                <a:lnTo>
                  <a:pt x="4750396" y="3688257"/>
                </a:lnTo>
              </a:path>
              <a:path w="5027295" h="3688715">
                <a:moveTo>
                  <a:pt x="5026393" y="3629977"/>
                </a:moveTo>
                <a:lnTo>
                  <a:pt x="5026393" y="3688257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8">
            <a:extLst>
              <a:ext uri="{FF2B5EF4-FFF2-40B4-BE49-F238E27FC236}">
                <a16:creationId xmlns:a16="http://schemas.microsoft.com/office/drawing/2014/main" id="{4812F985-CEED-3E2E-7C96-A2A7CD72E2B9}"/>
              </a:ext>
            </a:extLst>
          </p:cNvPr>
          <p:cNvSpPr txBox="1"/>
          <p:nvPr/>
        </p:nvSpPr>
        <p:spPr>
          <a:xfrm>
            <a:off x="6829970" y="5498008"/>
            <a:ext cx="229806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1460" algn="l"/>
                <a:tab pos="524510" algn="l"/>
                <a:tab pos="800735" algn="l"/>
                <a:tab pos="1076325" algn="l"/>
                <a:tab pos="1355725" algn="l"/>
                <a:tab pos="1623060" algn="l"/>
                <a:tab pos="1905635" algn="l"/>
                <a:tab pos="2179955" algn="l"/>
              </a:tabLst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0·5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5" name="object 39">
            <a:extLst>
              <a:ext uri="{FF2B5EF4-FFF2-40B4-BE49-F238E27FC236}">
                <a16:creationId xmlns:a16="http://schemas.microsoft.com/office/drawing/2014/main" id="{873E9654-2EA2-6383-C2A8-31559F5A3BE5}"/>
              </a:ext>
            </a:extLst>
          </p:cNvPr>
          <p:cNvSpPr txBox="1"/>
          <p:nvPr/>
        </p:nvSpPr>
        <p:spPr>
          <a:xfrm>
            <a:off x="9559073" y="5498008"/>
            <a:ext cx="231902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2415" algn="l"/>
                <a:tab pos="556260" algn="l"/>
                <a:tab pos="832485" algn="l"/>
                <a:tab pos="1112520" algn="l"/>
                <a:tab pos="1388745" algn="l"/>
                <a:tab pos="1667510" algn="l"/>
                <a:tab pos="1946910" algn="l"/>
                <a:tab pos="2200275" algn="l"/>
              </a:tabLst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8·0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8·5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9·0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6" name="object 40">
            <a:extLst>
              <a:ext uri="{FF2B5EF4-FFF2-40B4-BE49-F238E27FC236}">
                <a16:creationId xmlns:a16="http://schemas.microsoft.com/office/drawing/2014/main" id="{44C0353F-C7F1-E1D7-0094-BC87B55DDFCF}"/>
              </a:ext>
            </a:extLst>
          </p:cNvPr>
          <p:cNvSpPr txBox="1"/>
          <p:nvPr/>
        </p:nvSpPr>
        <p:spPr>
          <a:xfrm>
            <a:off x="6670071" y="2710707"/>
            <a:ext cx="11112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7" name="object 41">
            <a:extLst>
              <a:ext uri="{FF2B5EF4-FFF2-40B4-BE49-F238E27FC236}">
                <a16:creationId xmlns:a16="http://schemas.microsoft.com/office/drawing/2014/main" id="{BFA1362D-BF00-DF88-C2E5-58B551CA9ED7}"/>
              </a:ext>
            </a:extLst>
          </p:cNvPr>
          <p:cNvSpPr txBox="1"/>
          <p:nvPr/>
        </p:nvSpPr>
        <p:spPr>
          <a:xfrm>
            <a:off x="6666274" y="3194945"/>
            <a:ext cx="11493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8" name="object 42">
            <a:extLst>
              <a:ext uri="{FF2B5EF4-FFF2-40B4-BE49-F238E27FC236}">
                <a16:creationId xmlns:a16="http://schemas.microsoft.com/office/drawing/2014/main" id="{34D61560-661B-99E5-4314-F1FB3A45F082}"/>
              </a:ext>
            </a:extLst>
          </p:cNvPr>
          <p:cNvSpPr txBox="1"/>
          <p:nvPr/>
        </p:nvSpPr>
        <p:spPr>
          <a:xfrm>
            <a:off x="6670319" y="3679184"/>
            <a:ext cx="11112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39" name="object 43">
            <a:extLst>
              <a:ext uri="{FF2B5EF4-FFF2-40B4-BE49-F238E27FC236}">
                <a16:creationId xmlns:a16="http://schemas.microsoft.com/office/drawing/2014/main" id="{E5D33815-3185-DAD6-011F-14C70A162A23}"/>
              </a:ext>
            </a:extLst>
          </p:cNvPr>
          <p:cNvSpPr txBox="1"/>
          <p:nvPr/>
        </p:nvSpPr>
        <p:spPr>
          <a:xfrm>
            <a:off x="6670153" y="4163422"/>
            <a:ext cx="11112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0" name="object 44">
            <a:extLst>
              <a:ext uri="{FF2B5EF4-FFF2-40B4-BE49-F238E27FC236}">
                <a16:creationId xmlns:a16="http://schemas.microsoft.com/office/drawing/2014/main" id="{87BBC171-C875-B541-82F3-3831B8F6F202}"/>
              </a:ext>
            </a:extLst>
          </p:cNvPr>
          <p:cNvSpPr txBox="1"/>
          <p:nvPr/>
        </p:nvSpPr>
        <p:spPr>
          <a:xfrm>
            <a:off x="6672713" y="4647660"/>
            <a:ext cx="10858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1" name="object 45">
            <a:extLst>
              <a:ext uri="{FF2B5EF4-FFF2-40B4-BE49-F238E27FC236}">
                <a16:creationId xmlns:a16="http://schemas.microsoft.com/office/drawing/2014/main" id="{0D67F0AA-D4CE-982D-AE8B-E7164F76E6F5}"/>
              </a:ext>
            </a:extLst>
          </p:cNvPr>
          <p:cNvSpPr txBox="1"/>
          <p:nvPr/>
        </p:nvSpPr>
        <p:spPr>
          <a:xfrm>
            <a:off x="6667429" y="5131898"/>
            <a:ext cx="113664" cy="36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0·5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57785">
              <a:lnSpc>
                <a:spcPct val="10000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2" name="object 46">
            <a:extLst>
              <a:ext uri="{FF2B5EF4-FFF2-40B4-BE49-F238E27FC236}">
                <a16:creationId xmlns:a16="http://schemas.microsoft.com/office/drawing/2014/main" id="{F3B6A2B4-91B4-4631-7351-A22AD49AC663}"/>
              </a:ext>
            </a:extLst>
          </p:cNvPr>
          <p:cNvSpPr txBox="1"/>
          <p:nvPr/>
        </p:nvSpPr>
        <p:spPr>
          <a:xfrm>
            <a:off x="6669410" y="1984267"/>
            <a:ext cx="11176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3" name="object 47">
            <a:extLst>
              <a:ext uri="{FF2B5EF4-FFF2-40B4-BE49-F238E27FC236}">
                <a16:creationId xmlns:a16="http://schemas.microsoft.com/office/drawing/2014/main" id="{C45F91DA-CC4F-99B9-8735-980F3A841814}"/>
              </a:ext>
            </a:extLst>
          </p:cNvPr>
          <p:cNvSpPr txBox="1"/>
          <p:nvPr/>
        </p:nvSpPr>
        <p:spPr>
          <a:xfrm>
            <a:off x="6662559" y="2468505"/>
            <a:ext cx="11874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4" name="object 48">
            <a:extLst>
              <a:ext uri="{FF2B5EF4-FFF2-40B4-BE49-F238E27FC236}">
                <a16:creationId xmlns:a16="http://schemas.microsoft.com/office/drawing/2014/main" id="{53645D79-765A-25E0-651F-B2951DB39D54}"/>
              </a:ext>
            </a:extLst>
          </p:cNvPr>
          <p:cNvSpPr txBox="1"/>
          <p:nvPr/>
        </p:nvSpPr>
        <p:spPr>
          <a:xfrm>
            <a:off x="6667429" y="2952743"/>
            <a:ext cx="113664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5" name="object 49">
            <a:extLst>
              <a:ext uri="{FF2B5EF4-FFF2-40B4-BE49-F238E27FC236}">
                <a16:creationId xmlns:a16="http://schemas.microsoft.com/office/drawing/2014/main" id="{5DE8A3DB-AF98-8308-95F4-858CDC4FF9D5}"/>
              </a:ext>
            </a:extLst>
          </p:cNvPr>
          <p:cNvSpPr txBox="1"/>
          <p:nvPr/>
        </p:nvSpPr>
        <p:spPr>
          <a:xfrm>
            <a:off x="6663632" y="3436982"/>
            <a:ext cx="11747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6" name="object 50">
            <a:extLst>
              <a:ext uri="{FF2B5EF4-FFF2-40B4-BE49-F238E27FC236}">
                <a16:creationId xmlns:a16="http://schemas.microsoft.com/office/drawing/2014/main" id="{9EE47F9D-574E-DB16-8CF6-F4B5C85CD154}"/>
              </a:ext>
            </a:extLst>
          </p:cNvPr>
          <p:cNvSpPr txBox="1"/>
          <p:nvPr/>
        </p:nvSpPr>
        <p:spPr>
          <a:xfrm>
            <a:off x="6667512" y="4405458"/>
            <a:ext cx="113664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7" name="object 51">
            <a:extLst>
              <a:ext uri="{FF2B5EF4-FFF2-40B4-BE49-F238E27FC236}">
                <a16:creationId xmlns:a16="http://schemas.microsoft.com/office/drawing/2014/main" id="{388B981C-4959-E677-51B4-6DFD52B45D06}"/>
              </a:ext>
            </a:extLst>
          </p:cNvPr>
          <p:cNvSpPr txBox="1"/>
          <p:nvPr/>
        </p:nvSpPr>
        <p:spPr>
          <a:xfrm>
            <a:off x="6670071" y="4889697"/>
            <a:ext cx="11112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8" name="object 52">
            <a:extLst>
              <a:ext uri="{FF2B5EF4-FFF2-40B4-BE49-F238E27FC236}">
                <a16:creationId xmlns:a16="http://schemas.microsoft.com/office/drawing/2014/main" id="{49564E72-ACD4-FA16-F7EB-58494FA2DE73}"/>
              </a:ext>
            </a:extLst>
          </p:cNvPr>
          <p:cNvSpPr txBox="1"/>
          <p:nvPr/>
        </p:nvSpPr>
        <p:spPr>
          <a:xfrm>
            <a:off x="6415833" y="3505943"/>
            <a:ext cx="126364" cy="39814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49" name="object 53">
            <a:extLst>
              <a:ext uri="{FF2B5EF4-FFF2-40B4-BE49-F238E27FC236}">
                <a16:creationId xmlns:a16="http://schemas.microsoft.com/office/drawing/2014/main" id="{65B99C20-BB46-1836-F6C8-3460ED52C50B}"/>
              </a:ext>
            </a:extLst>
          </p:cNvPr>
          <p:cNvSpPr txBox="1"/>
          <p:nvPr/>
        </p:nvSpPr>
        <p:spPr>
          <a:xfrm>
            <a:off x="9148998" y="5457355"/>
            <a:ext cx="389890" cy="3054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42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4·5</a:t>
            </a:r>
            <a:endParaRPr sz="65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32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0" name="object 54">
            <a:extLst>
              <a:ext uri="{FF2B5EF4-FFF2-40B4-BE49-F238E27FC236}">
                <a16:creationId xmlns:a16="http://schemas.microsoft.com/office/drawing/2014/main" id="{FEEC7FA9-8348-3EB9-B3C0-C4CCD34D3DF8}"/>
              </a:ext>
            </a:extLst>
          </p:cNvPr>
          <p:cNvSpPr txBox="1"/>
          <p:nvPr/>
        </p:nvSpPr>
        <p:spPr>
          <a:xfrm>
            <a:off x="11422222" y="4176102"/>
            <a:ext cx="2603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Republic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51" name="object 55">
            <a:extLst>
              <a:ext uri="{FF2B5EF4-FFF2-40B4-BE49-F238E27FC236}">
                <a16:creationId xmlns:a16="http://schemas.microsoft.com/office/drawing/2014/main" id="{8990FA3F-1870-0E72-2660-D3E84F28E15C}"/>
              </a:ext>
            </a:extLst>
          </p:cNvPr>
          <p:cNvSpPr txBox="1"/>
          <p:nvPr/>
        </p:nvSpPr>
        <p:spPr>
          <a:xfrm>
            <a:off x="11165580" y="3031808"/>
            <a:ext cx="24002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Uganda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52" name="object 56">
            <a:extLst>
              <a:ext uri="{FF2B5EF4-FFF2-40B4-BE49-F238E27FC236}">
                <a16:creationId xmlns:a16="http://schemas.microsoft.com/office/drawing/2014/main" id="{DBC11E26-4769-4B01-8FAC-AAD97B459ADB}"/>
              </a:ext>
            </a:extLst>
          </p:cNvPr>
          <p:cNvGrpSpPr/>
          <p:nvPr/>
        </p:nvGrpSpPr>
        <p:grpSpPr>
          <a:xfrm>
            <a:off x="6840669" y="1810537"/>
            <a:ext cx="4982845" cy="3636645"/>
            <a:chOff x="1998407" y="5408665"/>
            <a:chExt cx="4982845" cy="3636645"/>
          </a:xfrm>
        </p:grpSpPr>
        <p:sp>
          <p:nvSpPr>
            <p:cNvPr id="53" name="object 57">
              <a:extLst>
                <a:ext uri="{FF2B5EF4-FFF2-40B4-BE49-F238E27FC236}">
                  <a16:creationId xmlns:a16="http://schemas.microsoft.com/office/drawing/2014/main" id="{D5BE0315-6DEC-9A35-227B-BF3E70290509}"/>
                </a:ext>
              </a:extLst>
            </p:cNvPr>
            <p:cNvSpPr/>
            <p:nvPr/>
          </p:nvSpPr>
          <p:spPr>
            <a:xfrm>
              <a:off x="5044974" y="8418032"/>
              <a:ext cx="56515" cy="56515"/>
            </a:xfrm>
            <a:custGeom>
              <a:avLst/>
              <a:gdLst/>
              <a:ahLst/>
              <a:cxnLst/>
              <a:rect l="l" t="t" r="r" b="b"/>
              <a:pathLst>
                <a:path w="56514" h="56515">
                  <a:moveTo>
                    <a:pt x="28155" y="56311"/>
                  </a:moveTo>
                  <a:lnTo>
                    <a:pt x="35623" y="56311"/>
                  </a:lnTo>
                  <a:lnTo>
                    <a:pt x="42773" y="53340"/>
                  </a:lnTo>
                  <a:lnTo>
                    <a:pt x="48056" y="48069"/>
                  </a:lnTo>
                  <a:lnTo>
                    <a:pt x="53339" y="42786"/>
                  </a:lnTo>
                  <a:lnTo>
                    <a:pt x="56299" y="35623"/>
                  </a:lnTo>
                  <a:lnTo>
                    <a:pt x="56299" y="28155"/>
                  </a:lnTo>
                  <a:lnTo>
                    <a:pt x="56299" y="20688"/>
                  </a:lnTo>
                  <a:lnTo>
                    <a:pt x="53339" y="13538"/>
                  </a:lnTo>
                  <a:lnTo>
                    <a:pt x="48056" y="8255"/>
                  </a:lnTo>
                  <a:lnTo>
                    <a:pt x="42773" y="2971"/>
                  </a:lnTo>
                  <a:lnTo>
                    <a:pt x="35623" y="0"/>
                  </a:lnTo>
                  <a:lnTo>
                    <a:pt x="28155" y="0"/>
                  </a:lnTo>
                  <a:lnTo>
                    <a:pt x="20688" y="0"/>
                  </a:lnTo>
                  <a:lnTo>
                    <a:pt x="13525" y="2971"/>
                  </a:lnTo>
                  <a:lnTo>
                    <a:pt x="8242" y="8255"/>
                  </a:lnTo>
                  <a:lnTo>
                    <a:pt x="2959" y="13538"/>
                  </a:lnTo>
                  <a:lnTo>
                    <a:pt x="0" y="20688"/>
                  </a:lnTo>
                  <a:lnTo>
                    <a:pt x="0" y="28155"/>
                  </a:lnTo>
                  <a:lnTo>
                    <a:pt x="0" y="35623"/>
                  </a:lnTo>
                  <a:lnTo>
                    <a:pt x="2959" y="42786"/>
                  </a:lnTo>
                  <a:lnTo>
                    <a:pt x="8242" y="48069"/>
                  </a:lnTo>
                  <a:lnTo>
                    <a:pt x="13525" y="53340"/>
                  </a:lnTo>
                  <a:lnTo>
                    <a:pt x="20688" y="56311"/>
                  </a:lnTo>
                  <a:lnTo>
                    <a:pt x="28155" y="56311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8">
              <a:extLst>
                <a:ext uri="{FF2B5EF4-FFF2-40B4-BE49-F238E27FC236}">
                  <a16:creationId xmlns:a16="http://schemas.microsoft.com/office/drawing/2014/main" id="{771762F4-1314-2F43-D0E7-709354587DE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0660" y="8529563"/>
              <a:ext cx="79984" cy="79971"/>
            </a:xfrm>
            <a:prstGeom prst="rect">
              <a:avLst/>
            </a:prstGeom>
          </p:spPr>
        </p:pic>
        <p:sp>
          <p:nvSpPr>
            <p:cNvPr id="55" name="object 59">
              <a:extLst>
                <a:ext uri="{FF2B5EF4-FFF2-40B4-BE49-F238E27FC236}">
                  <a16:creationId xmlns:a16="http://schemas.microsoft.com/office/drawing/2014/main" id="{FDA02C88-14B5-5488-91A1-51918AD004AC}"/>
                </a:ext>
              </a:extLst>
            </p:cNvPr>
            <p:cNvSpPr/>
            <p:nvPr/>
          </p:nvSpPr>
          <p:spPr>
            <a:xfrm>
              <a:off x="5781587" y="6977115"/>
              <a:ext cx="349885" cy="1455420"/>
            </a:xfrm>
            <a:custGeom>
              <a:avLst/>
              <a:gdLst/>
              <a:ahLst/>
              <a:cxnLst/>
              <a:rect l="l" t="t" r="r" b="b"/>
              <a:pathLst>
                <a:path w="349885" h="1455420">
                  <a:moveTo>
                    <a:pt x="28143" y="1455064"/>
                  </a:moveTo>
                  <a:lnTo>
                    <a:pt x="35610" y="1455064"/>
                  </a:lnTo>
                  <a:lnTo>
                    <a:pt x="42773" y="1452092"/>
                  </a:lnTo>
                  <a:lnTo>
                    <a:pt x="48044" y="1446822"/>
                  </a:lnTo>
                  <a:lnTo>
                    <a:pt x="53327" y="1441538"/>
                  </a:lnTo>
                  <a:lnTo>
                    <a:pt x="56286" y="1434376"/>
                  </a:lnTo>
                  <a:lnTo>
                    <a:pt x="56286" y="1426921"/>
                  </a:lnTo>
                  <a:lnTo>
                    <a:pt x="56286" y="1419453"/>
                  </a:lnTo>
                  <a:lnTo>
                    <a:pt x="53327" y="1412290"/>
                  </a:lnTo>
                  <a:lnTo>
                    <a:pt x="48044" y="1407007"/>
                  </a:lnTo>
                  <a:lnTo>
                    <a:pt x="42773" y="1401724"/>
                  </a:lnTo>
                  <a:lnTo>
                    <a:pt x="35610" y="1398765"/>
                  </a:lnTo>
                  <a:lnTo>
                    <a:pt x="28143" y="1398765"/>
                  </a:lnTo>
                  <a:lnTo>
                    <a:pt x="20675" y="1398765"/>
                  </a:lnTo>
                  <a:lnTo>
                    <a:pt x="13512" y="1401724"/>
                  </a:lnTo>
                  <a:lnTo>
                    <a:pt x="8242" y="1407007"/>
                  </a:lnTo>
                  <a:lnTo>
                    <a:pt x="2959" y="1412290"/>
                  </a:lnTo>
                  <a:lnTo>
                    <a:pt x="0" y="1419453"/>
                  </a:lnTo>
                  <a:lnTo>
                    <a:pt x="0" y="1426921"/>
                  </a:lnTo>
                  <a:lnTo>
                    <a:pt x="0" y="1434376"/>
                  </a:lnTo>
                  <a:lnTo>
                    <a:pt x="2959" y="1441538"/>
                  </a:lnTo>
                  <a:lnTo>
                    <a:pt x="8242" y="1446822"/>
                  </a:lnTo>
                  <a:lnTo>
                    <a:pt x="13512" y="1452092"/>
                  </a:lnTo>
                  <a:lnTo>
                    <a:pt x="20675" y="1455064"/>
                  </a:lnTo>
                  <a:lnTo>
                    <a:pt x="28143" y="1455064"/>
                  </a:lnTo>
                  <a:close/>
                </a:path>
                <a:path w="349885" h="1455420">
                  <a:moveTo>
                    <a:pt x="132524" y="847318"/>
                  </a:moveTo>
                  <a:lnTo>
                    <a:pt x="137693" y="847318"/>
                  </a:lnTo>
                  <a:lnTo>
                    <a:pt x="142659" y="845261"/>
                  </a:lnTo>
                  <a:lnTo>
                    <a:pt x="146316" y="841603"/>
                  </a:lnTo>
                  <a:lnTo>
                    <a:pt x="149961" y="837958"/>
                  </a:lnTo>
                  <a:lnTo>
                    <a:pt x="152019" y="832993"/>
                  </a:lnTo>
                  <a:lnTo>
                    <a:pt x="152019" y="827824"/>
                  </a:lnTo>
                  <a:lnTo>
                    <a:pt x="152019" y="822655"/>
                  </a:lnTo>
                  <a:lnTo>
                    <a:pt x="149961" y="817702"/>
                  </a:lnTo>
                  <a:lnTo>
                    <a:pt x="146316" y="814044"/>
                  </a:lnTo>
                  <a:lnTo>
                    <a:pt x="142659" y="810387"/>
                  </a:lnTo>
                  <a:lnTo>
                    <a:pt x="137693" y="808342"/>
                  </a:lnTo>
                  <a:lnTo>
                    <a:pt x="132524" y="808342"/>
                  </a:lnTo>
                  <a:lnTo>
                    <a:pt x="127355" y="808342"/>
                  </a:lnTo>
                  <a:lnTo>
                    <a:pt x="122402" y="810387"/>
                  </a:lnTo>
                  <a:lnTo>
                    <a:pt x="118745" y="814044"/>
                  </a:lnTo>
                  <a:lnTo>
                    <a:pt x="115087" y="817702"/>
                  </a:lnTo>
                  <a:lnTo>
                    <a:pt x="113042" y="822655"/>
                  </a:lnTo>
                  <a:lnTo>
                    <a:pt x="113042" y="827824"/>
                  </a:lnTo>
                  <a:lnTo>
                    <a:pt x="113042" y="832993"/>
                  </a:lnTo>
                  <a:lnTo>
                    <a:pt x="115087" y="837958"/>
                  </a:lnTo>
                  <a:lnTo>
                    <a:pt x="118745" y="841603"/>
                  </a:lnTo>
                  <a:lnTo>
                    <a:pt x="122402" y="845261"/>
                  </a:lnTo>
                  <a:lnTo>
                    <a:pt x="127355" y="847318"/>
                  </a:lnTo>
                  <a:lnTo>
                    <a:pt x="132524" y="847318"/>
                  </a:lnTo>
                  <a:close/>
                </a:path>
                <a:path w="349885" h="1455420">
                  <a:moveTo>
                    <a:pt x="338785" y="21653"/>
                  </a:moveTo>
                  <a:lnTo>
                    <a:pt x="341668" y="21653"/>
                  </a:lnTo>
                  <a:lnTo>
                    <a:pt x="344411" y="20510"/>
                  </a:lnTo>
                  <a:lnTo>
                    <a:pt x="346443" y="18478"/>
                  </a:lnTo>
                  <a:lnTo>
                    <a:pt x="348475" y="16446"/>
                  </a:lnTo>
                  <a:lnTo>
                    <a:pt x="349618" y="13690"/>
                  </a:lnTo>
                  <a:lnTo>
                    <a:pt x="349618" y="10820"/>
                  </a:lnTo>
                  <a:lnTo>
                    <a:pt x="349618" y="7950"/>
                  </a:lnTo>
                  <a:lnTo>
                    <a:pt x="348475" y="5194"/>
                  </a:lnTo>
                  <a:lnTo>
                    <a:pt x="346443" y="3162"/>
                  </a:lnTo>
                  <a:lnTo>
                    <a:pt x="344411" y="1130"/>
                  </a:lnTo>
                  <a:lnTo>
                    <a:pt x="341668" y="0"/>
                  </a:lnTo>
                  <a:lnTo>
                    <a:pt x="338785" y="0"/>
                  </a:lnTo>
                  <a:lnTo>
                    <a:pt x="335915" y="0"/>
                  </a:lnTo>
                  <a:lnTo>
                    <a:pt x="333159" y="1130"/>
                  </a:lnTo>
                  <a:lnTo>
                    <a:pt x="331127" y="3162"/>
                  </a:lnTo>
                  <a:lnTo>
                    <a:pt x="329107" y="5194"/>
                  </a:lnTo>
                  <a:lnTo>
                    <a:pt x="327964" y="7950"/>
                  </a:lnTo>
                  <a:lnTo>
                    <a:pt x="327964" y="10820"/>
                  </a:lnTo>
                  <a:lnTo>
                    <a:pt x="327964" y="13690"/>
                  </a:lnTo>
                  <a:lnTo>
                    <a:pt x="329107" y="16446"/>
                  </a:lnTo>
                  <a:lnTo>
                    <a:pt x="331127" y="18478"/>
                  </a:lnTo>
                  <a:lnTo>
                    <a:pt x="333159" y="20510"/>
                  </a:lnTo>
                  <a:lnTo>
                    <a:pt x="335915" y="21653"/>
                  </a:lnTo>
                  <a:lnTo>
                    <a:pt x="338785" y="21653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0">
              <a:extLst>
                <a:ext uri="{FF2B5EF4-FFF2-40B4-BE49-F238E27FC236}">
                  <a16:creationId xmlns:a16="http://schemas.microsoft.com/office/drawing/2014/main" id="{F6C90EE3-6F65-5C88-7614-6D6233F6C320}"/>
                </a:ext>
              </a:extLst>
            </p:cNvPr>
            <p:cNvSpPr/>
            <p:nvPr/>
          </p:nvSpPr>
          <p:spPr>
            <a:xfrm>
              <a:off x="3084741" y="7504127"/>
              <a:ext cx="1739900" cy="1047115"/>
            </a:xfrm>
            <a:custGeom>
              <a:avLst/>
              <a:gdLst/>
              <a:ahLst/>
              <a:cxnLst/>
              <a:rect l="l" t="t" r="r" b="b"/>
              <a:pathLst>
                <a:path w="1739900" h="1047115">
                  <a:moveTo>
                    <a:pt x="1340332" y="709485"/>
                  </a:moveTo>
                  <a:lnTo>
                    <a:pt x="1345501" y="709485"/>
                  </a:lnTo>
                  <a:lnTo>
                    <a:pt x="1350454" y="707428"/>
                  </a:lnTo>
                  <a:lnTo>
                    <a:pt x="1354112" y="703770"/>
                  </a:lnTo>
                  <a:lnTo>
                    <a:pt x="1357769" y="700112"/>
                  </a:lnTo>
                  <a:lnTo>
                    <a:pt x="1359814" y="695159"/>
                  </a:lnTo>
                  <a:lnTo>
                    <a:pt x="1359814" y="689991"/>
                  </a:lnTo>
                  <a:lnTo>
                    <a:pt x="1359814" y="684822"/>
                  </a:lnTo>
                  <a:lnTo>
                    <a:pt x="1357769" y="679869"/>
                  </a:lnTo>
                  <a:lnTo>
                    <a:pt x="1354112" y="676211"/>
                  </a:lnTo>
                  <a:lnTo>
                    <a:pt x="1350454" y="672553"/>
                  </a:lnTo>
                  <a:lnTo>
                    <a:pt x="1345501" y="670496"/>
                  </a:lnTo>
                  <a:lnTo>
                    <a:pt x="1340332" y="670496"/>
                  </a:lnTo>
                  <a:lnTo>
                    <a:pt x="1335163" y="670496"/>
                  </a:lnTo>
                  <a:lnTo>
                    <a:pt x="1330197" y="672553"/>
                  </a:lnTo>
                  <a:lnTo>
                    <a:pt x="1326553" y="676211"/>
                  </a:lnTo>
                  <a:lnTo>
                    <a:pt x="1322895" y="679869"/>
                  </a:lnTo>
                  <a:lnTo>
                    <a:pt x="1320838" y="684822"/>
                  </a:lnTo>
                  <a:lnTo>
                    <a:pt x="1320838" y="689991"/>
                  </a:lnTo>
                  <a:lnTo>
                    <a:pt x="1320838" y="695159"/>
                  </a:lnTo>
                  <a:lnTo>
                    <a:pt x="1322895" y="700112"/>
                  </a:lnTo>
                  <a:lnTo>
                    <a:pt x="1326553" y="703770"/>
                  </a:lnTo>
                  <a:lnTo>
                    <a:pt x="1330197" y="707428"/>
                  </a:lnTo>
                  <a:lnTo>
                    <a:pt x="1335163" y="709485"/>
                  </a:lnTo>
                  <a:lnTo>
                    <a:pt x="1340332" y="709485"/>
                  </a:lnTo>
                  <a:close/>
                </a:path>
                <a:path w="1739900" h="1047115">
                  <a:moveTo>
                    <a:pt x="356247" y="560781"/>
                  </a:moveTo>
                  <a:lnTo>
                    <a:pt x="359117" y="560781"/>
                  </a:lnTo>
                  <a:lnTo>
                    <a:pt x="361873" y="559650"/>
                  </a:lnTo>
                  <a:lnTo>
                    <a:pt x="363905" y="557618"/>
                  </a:lnTo>
                  <a:lnTo>
                    <a:pt x="365925" y="555586"/>
                  </a:lnTo>
                  <a:lnTo>
                    <a:pt x="367080" y="552831"/>
                  </a:lnTo>
                  <a:lnTo>
                    <a:pt x="367080" y="549960"/>
                  </a:lnTo>
                  <a:lnTo>
                    <a:pt x="367080" y="547090"/>
                  </a:lnTo>
                  <a:lnTo>
                    <a:pt x="365925" y="544334"/>
                  </a:lnTo>
                  <a:lnTo>
                    <a:pt x="363905" y="542302"/>
                  </a:lnTo>
                  <a:lnTo>
                    <a:pt x="361873" y="540270"/>
                  </a:lnTo>
                  <a:lnTo>
                    <a:pt x="359117" y="539127"/>
                  </a:lnTo>
                  <a:lnTo>
                    <a:pt x="356247" y="539127"/>
                  </a:lnTo>
                  <a:lnTo>
                    <a:pt x="353377" y="539127"/>
                  </a:lnTo>
                  <a:lnTo>
                    <a:pt x="350621" y="540270"/>
                  </a:lnTo>
                  <a:lnTo>
                    <a:pt x="348589" y="542302"/>
                  </a:lnTo>
                  <a:lnTo>
                    <a:pt x="346557" y="544334"/>
                  </a:lnTo>
                  <a:lnTo>
                    <a:pt x="345414" y="547090"/>
                  </a:lnTo>
                  <a:lnTo>
                    <a:pt x="345414" y="549960"/>
                  </a:lnTo>
                  <a:lnTo>
                    <a:pt x="345414" y="552831"/>
                  </a:lnTo>
                  <a:lnTo>
                    <a:pt x="346557" y="555586"/>
                  </a:lnTo>
                  <a:lnTo>
                    <a:pt x="348589" y="557618"/>
                  </a:lnTo>
                  <a:lnTo>
                    <a:pt x="350621" y="559650"/>
                  </a:lnTo>
                  <a:lnTo>
                    <a:pt x="353377" y="560781"/>
                  </a:lnTo>
                  <a:lnTo>
                    <a:pt x="356247" y="560781"/>
                  </a:lnTo>
                  <a:close/>
                </a:path>
                <a:path w="1739900" h="1047115">
                  <a:moveTo>
                    <a:pt x="1096530" y="87261"/>
                  </a:moveTo>
                  <a:lnTo>
                    <a:pt x="1099400" y="87261"/>
                  </a:lnTo>
                  <a:lnTo>
                    <a:pt x="1102156" y="86118"/>
                  </a:lnTo>
                  <a:lnTo>
                    <a:pt x="1104188" y="84086"/>
                  </a:lnTo>
                  <a:lnTo>
                    <a:pt x="1106220" y="82054"/>
                  </a:lnTo>
                  <a:lnTo>
                    <a:pt x="1107363" y="79298"/>
                  </a:lnTo>
                  <a:lnTo>
                    <a:pt x="1107363" y="76428"/>
                  </a:lnTo>
                  <a:lnTo>
                    <a:pt x="1107363" y="73558"/>
                  </a:lnTo>
                  <a:lnTo>
                    <a:pt x="1106220" y="70802"/>
                  </a:lnTo>
                  <a:lnTo>
                    <a:pt x="1104188" y="68770"/>
                  </a:lnTo>
                  <a:lnTo>
                    <a:pt x="1102156" y="66738"/>
                  </a:lnTo>
                  <a:lnTo>
                    <a:pt x="1099400" y="65608"/>
                  </a:lnTo>
                  <a:lnTo>
                    <a:pt x="1096530" y="65608"/>
                  </a:lnTo>
                  <a:lnTo>
                    <a:pt x="1093660" y="65608"/>
                  </a:lnTo>
                  <a:lnTo>
                    <a:pt x="1090904" y="66738"/>
                  </a:lnTo>
                  <a:lnTo>
                    <a:pt x="1088872" y="68770"/>
                  </a:lnTo>
                  <a:lnTo>
                    <a:pt x="1086840" y="70802"/>
                  </a:lnTo>
                  <a:lnTo>
                    <a:pt x="1085697" y="73558"/>
                  </a:lnTo>
                  <a:lnTo>
                    <a:pt x="1085697" y="76428"/>
                  </a:lnTo>
                  <a:lnTo>
                    <a:pt x="1085697" y="79298"/>
                  </a:lnTo>
                  <a:lnTo>
                    <a:pt x="1086840" y="82054"/>
                  </a:lnTo>
                  <a:lnTo>
                    <a:pt x="1088872" y="84086"/>
                  </a:lnTo>
                  <a:lnTo>
                    <a:pt x="1090904" y="86118"/>
                  </a:lnTo>
                  <a:lnTo>
                    <a:pt x="1093660" y="87261"/>
                  </a:lnTo>
                  <a:lnTo>
                    <a:pt x="1096530" y="87261"/>
                  </a:lnTo>
                  <a:close/>
                </a:path>
                <a:path w="1739900" h="1047115">
                  <a:moveTo>
                    <a:pt x="1234643" y="142595"/>
                  </a:moveTo>
                  <a:lnTo>
                    <a:pt x="1237513" y="142595"/>
                  </a:lnTo>
                  <a:lnTo>
                    <a:pt x="1240256" y="141452"/>
                  </a:lnTo>
                  <a:lnTo>
                    <a:pt x="1242301" y="139420"/>
                  </a:lnTo>
                  <a:lnTo>
                    <a:pt x="1244320" y="137388"/>
                  </a:lnTo>
                  <a:lnTo>
                    <a:pt x="1245463" y="134632"/>
                  </a:lnTo>
                  <a:lnTo>
                    <a:pt x="1245463" y="131762"/>
                  </a:lnTo>
                  <a:lnTo>
                    <a:pt x="1245463" y="128892"/>
                  </a:lnTo>
                  <a:lnTo>
                    <a:pt x="1244320" y="126136"/>
                  </a:lnTo>
                  <a:lnTo>
                    <a:pt x="1242301" y="124104"/>
                  </a:lnTo>
                  <a:lnTo>
                    <a:pt x="1240256" y="122072"/>
                  </a:lnTo>
                  <a:lnTo>
                    <a:pt x="1237513" y="120942"/>
                  </a:lnTo>
                  <a:lnTo>
                    <a:pt x="1234643" y="120942"/>
                  </a:lnTo>
                  <a:lnTo>
                    <a:pt x="1231760" y="120942"/>
                  </a:lnTo>
                  <a:lnTo>
                    <a:pt x="1229017" y="122072"/>
                  </a:lnTo>
                  <a:lnTo>
                    <a:pt x="1226985" y="124104"/>
                  </a:lnTo>
                  <a:lnTo>
                    <a:pt x="1224953" y="126136"/>
                  </a:lnTo>
                  <a:lnTo>
                    <a:pt x="1223810" y="128892"/>
                  </a:lnTo>
                  <a:lnTo>
                    <a:pt x="1223810" y="131762"/>
                  </a:lnTo>
                  <a:lnTo>
                    <a:pt x="1223810" y="134632"/>
                  </a:lnTo>
                  <a:lnTo>
                    <a:pt x="1224953" y="137388"/>
                  </a:lnTo>
                  <a:lnTo>
                    <a:pt x="1226985" y="139420"/>
                  </a:lnTo>
                  <a:lnTo>
                    <a:pt x="1229017" y="141452"/>
                  </a:lnTo>
                  <a:lnTo>
                    <a:pt x="1231760" y="142595"/>
                  </a:lnTo>
                  <a:lnTo>
                    <a:pt x="1234643" y="142595"/>
                  </a:lnTo>
                  <a:close/>
                </a:path>
                <a:path w="1739900" h="1047115">
                  <a:moveTo>
                    <a:pt x="1728863" y="21653"/>
                  </a:moveTo>
                  <a:lnTo>
                    <a:pt x="1731733" y="21653"/>
                  </a:lnTo>
                  <a:lnTo>
                    <a:pt x="1734489" y="20523"/>
                  </a:lnTo>
                  <a:lnTo>
                    <a:pt x="1736521" y="18491"/>
                  </a:lnTo>
                  <a:lnTo>
                    <a:pt x="1738553" y="16459"/>
                  </a:lnTo>
                  <a:lnTo>
                    <a:pt x="1739696" y="13703"/>
                  </a:lnTo>
                  <a:lnTo>
                    <a:pt x="1739696" y="10833"/>
                  </a:lnTo>
                  <a:lnTo>
                    <a:pt x="1739696" y="7962"/>
                  </a:lnTo>
                  <a:lnTo>
                    <a:pt x="1738553" y="5207"/>
                  </a:lnTo>
                  <a:lnTo>
                    <a:pt x="1736521" y="3175"/>
                  </a:lnTo>
                  <a:lnTo>
                    <a:pt x="1734489" y="1143"/>
                  </a:lnTo>
                  <a:lnTo>
                    <a:pt x="1731733" y="0"/>
                  </a:lnTo>
                  <a:lnTo>
                    <a:pt x="1728863" y="0"/>
                  </a:lnTo>
                  <a:lnTo>
                    <a:pt x="1725993" y="0"/>
                  </a:lnTo>
                  <a:lnTo>
                    <a:pt x="1723237" y="1143"/>
                  </a:lnTo>
                  <a:lnTo>
                    <a:pt x="1721205" y="3175"/>
                  </a:lnTo>
                  <a:lnTo>
                    <a:pt x="1719173" y="5207"/>
                  </a:lnTo>
                  <a:lnTo>
                    <a:pt x="1718030" y="7962"/>
                  </a:lnTo>
                  <a:lnTo>
                    <a:pt x="1718030" y="10833"/>
                  </a:lnTo>
                  <a:lnTo>
                    <a:pt x="1718030" y="13703"/>
                  </a:lnTo>
                  <a:lnTo>
                    <a:pt x="1719173" y="16459"/>
                  </a:lnTo>
                  <a:lnTo>
                    <a:pt x="1721205" y="18491"/>
                  </a:lnTo>
                  <a:lnTo>
                    <a:pt x="1723237" y="20523"/>
                  </a:lnTo>
                  <a:lnTo>
                    <a:pt x="1725993" y="21653"/>
                  </a:lnTo>
                  <a:lnTo>
                    <a:pt x="1728863" y="21653"/>
                  </a:lnTo>
                  <a:close/>
                </a:path>
                <a:path w="1739900" h="1047115">
                  <a:moveTo>
                    <a:pt x="1583232" y="184531"/>
                  </a:moveTo>
                  <a:lnTo>
                    <a:pt x="1586102" y="184531"/>
                  </a:lnTo>
                  <a:lnTo>
                    <a:pt x="1588858" y="183400"/>
                  </a:lnTo>
                  <a:lnTo>
                    <a:pt x="1590890" y="181368"/>
                  </a:lnTo>
                  <a:lnTo>
                    <a:pt x="1592922" y="179336"/>
                  </a:lnTo>
                  <a:lnTo>
                    <a:pt x="1594065" y="176580"/>
                  </a:lnTo>
                  <a:lnTo>
                    <a:pt x="1594065" y="173710"/>
                  </a:lnTo>
                  <a:lnTo>
                    <a:pt x="1594065" y="170840"/>
                  </a:lnTo>
                  <a:lnTo>
                    <a:pt x="1592922" y="168084"/>
                  </a:lnTo>
                  <a:lnTo>
                    <a:pt x="1590890" y="166052"/>
                  </a:lnTo>
                  <a:lnTo>
                    <a:pt x="1588858" y="164020"/>
                  </a:lnTo>
                  <a:lnTo>
                    <a:pt x="1586102" y="162877"/>
                  </a:lnTo>
                  <a:lnTo>
                    <a:pt x="1583232" y="162877"/>
                  </a:lnTo>
                  <a:lnTo>
                    <a:pt x="1580362" y="162877"/>
                  </a:lnTo>
                  <a:lnTo>
                    <a:pt x="1577606" y="164020"/>
                  </a:lnTo>
                  <a:lnTo>
                    <a:pt x="1575574" y="166052"/>
                  </a:lnTo>
                  <a:lnTo>
                    <a:pt x="1573542" y="168084"/>
                  </a:lnTo>
                  <a:lnTo>
                    <a:pt x="1572399" y="170840"/>
                  </a:lnTo>
                  <a:lnTo>
                    <a:pt x="1572399" y="173710"/>
                  </a:lnTo>
                  <a:lnTo>
                    <a:pt x="1572399" y="176580"/>
                  </a:lnTo>
                  <a:lnTo>
                    <a:pt x="1573542" y="179336"/>
                  </a:lnTo>
                  <a:lnTo>
                    <a:pt x="1575574" y="181368"/>
                  </a:lnTo>
                  <a:lnTo>
                    <a:pt x="1577606" y="183400"/>
                  </a:lnTo>
                  <a:lnTo>
                    <a:pt x="1580362" y="184531"/>
                  </a:lnTo>
                  <a:lnTo>
                    <a:pt x="1583232" y="184531"/>
                  </a:lnTo>
                  <a:close/>
                </a:path>
                <a:path w="1739900" h="1047115">
                  <a:moveTo>
                    <a:pt x="340906" y="792403"/>
                  </a:moveTo>
                  <a:lnTo>
                    <a:pt x="343788" y="792403"/>
                  </a:lnTo>
                  <a:lnTo>
                    <a:pt x="346532" y="791260"/>
                  </a:lnTo>
                  <a:lnTo>
                    <a:pt x="348564" y="789228"/>
                  </a:lnTo>
                  <a:lnTo>
                    <a:pt x="350596" y="787209"/>
                  </a:lnTo>
                  <a:lnTo>
                    <a:pt x="351739" y="784453"/>
                  </a:lnTo>
                  <a:lnTo>
                    <a:pt x="351739" y="781570"/>
                  </a:lnTo>
                  <a:lnTo>
                    <a:pt x="351739" y="778700"/>
                  </a:lnTo>
                  <a:lnTo>
                    <a:pt x="350596" y="775944"/>
                  </a:lnTo>
                  <a:lnTo>
                    <a:pt x="348564" y="773925"/>
                  </a:lnTo>
                  <a:lnTo>
                    <a:pt x="346532" y="771893"/>
                  </a:lnTo>
                  <a:lnTo>
                    <a:pt x="343788" y="770750"/>
                  </a:lnTo>
                  <a:lnTo>
                    <a:pt x="340906" y="770750"/>
                  </a:lnTo>
                  <a:lnTo>
                    <a:pt x="338035" y="770750"/>
                  </a:lnTo>
                  <a:lnTo>
                    <a:pt x="335279" y="771893"/>
                  </a:lnTo>
                  <a:lnTo>
                    <a:pt x="333247" y="773925"/>
                  </a:lnTo>
                  <a:lnTo>
                    <a:pt x="331228" y="775944"/>
                  </a:lnTo>
                  <a:lnTo>
                    <a:pt x="330085" y="778700"/>
                  </a:lnTo>
                  <a:lnTo>
                    <a:pt x="330085" y="781570"/>
                  </a:lnTo>
                  <a:lnTo>
                    <a:pt x="330085" y="784453"/>
                  </a:lnTo>
                  <a:lnTo>
                    <a:pt x="331228" y="787209"/>
                  </a:lnTo>
                  <a:lnTo>
                    <a:pt x="333247" y="789228"/>
                  </a:lnTo>
                  <a:lnTo>
                    <a:pt x="335279" y="791260"/>
                  </a:lnTo>
                  <a:lnTo>
                    <a:pt x="338035" y="792403"/>
                  </a:lnTo>
                  <a:lnTo>
                    <a:pt x="340906" y="792403"/>
                  </a:lnTo>
                  <a:close/>
                </a:path>
                <a:path w="1739900" h="1047115">
                  <a:moveTo>
                    <a:pt x="187426" y="779957"/>
                  </a:moveTo>
                  <a:lnTo>
                    <a:pt x="190296" y="779957"/>
                  </a:lnTo>
                  <a:lnTo>
                    <a:pt x="193052" y="778827"/>
                  </a:lnTo>
                  <a:lnTo>
                    <a:pt x="195084" y="776795"/>
                  </a:lnTo>
                  <a:lnTo>
                    <a:pt x="197116" y="774763"/>
                  </a:lnTo>
                  <a:lnTo>
                    <a:pt x="198259" y="772007"/>
                  </a:lnTo>
                  <a:lnTo>
                    <a:pt x="198259" y="769137"/>
                  </a:lnTo>
                  <a:lnTo>
                    <a:pt x="198259" y="766267"/>
                  </a:lnTo>
                  <a:lnTo>
                    <a:pt x="197116" y="763511"/>
                  </a:lnTo>
                  <a:lnTo>
                    <a:pt x="195084" y="761479"/>
                  </a:lnTo>
                  <a:lnTo>
                    <a:pt x="193052" y="759447"/>
                  </a:lnTo>
                  <a:lnTo>
                    <a:pt x="190296" y="758304"/>
                  </a:lnTo>
                  <a:lnTo>
                    <a:pt x="187426" y="758304"/>
                  </a:lnTo>
                  <a:lnTo>
                    <a:pt x="184556" y="758304"/>
                  </a:lnTo>
                  <a:lnTo>
                    <a:pt x="181800" y="759447"/>
                  </a:lnTo>
                  <a:lnTo>
                    <a:pt x="179768" y="761479"/>
                  </a:lnTo>
                  <a:lnTo>
                    <a:pt x="177749" y="763511"/>
                  </a:lnTo>
                  <a:lnTo>
                    <a:pt x="176593" y="766267"/>
                  </a:lnTo>
                  <a:lnTo>
                    <a:pt x="176593" y="769137"/>
                  </a:lnTo>
                  <a:lnTo>
                    <a:pt x="176593" y="772007"/>
                  </a:lnTo>
                  <a:lnTo>
                    <a:pt x="177749" y="774763"/>
                  </a:lnTo>
                  <a:lnTo>
                    <a:pt x="179768" y="776795"/>
                  </a:lnTo>
                  <a:lnTo>
                    <a:pt x="181800" y="778827"/>
                  </a:lnTo>
                  <a:lnTo>
                    <a:pt x="184556" y="779957"/>
                  </a:lnTo>
                  <a:lnTo>
                    <a:pt x="187426" y="779957"/>
                  </a:lnTo>
                  <a:close/>
                </a:path>
                <a:path w="1739900" h="1047115">
                  <a:moveTo>
                    <a:pt x="10833" y="814692"/>
                  </a:moveTo>
                  <a:lnTo>
                    <a:pt x="13703" y="814692"/>
                  </a:lnTo>
                  <a:lnTo>
                    <a:pt x="16459" y="813562"/>
                  </a:lnTo>
                  <a:lnTo>
                    <a:pt x="18491" y="811517"/>
                  </a:lnTo>
                  <a:lnTo>
                    <a:pt x="20510" y="809498"/>
                  </a:lnTo>
                  <a:lnTo>
                    <a:pt x="21666" y="806742"/>
                  </a:lnTo>
                  <a:lnTo>
                    <a:pt x="21666" y="803859"/>
                  </a:lnTo>
                  <a:lnTo>
                    <a:pt x="21666" y="801001"/>
                  </a:lnTo>
                  <a:lnTo>
                    <a:pt x="20510" y="798245"/>
                  </a:lnTo>
                  <a:lnTo>
                    <a:pt x="18491" y="796213"/>
                  </a:lnTo>
                  <a:lnTo>
                    <a:pt x="16459" y="794181"/>
                  </a:lnTo>
                  <a:lnTo>
                    <a:pt x="13703" y="793038"/>
                  </a:lnTo>
                  <a:lnTo>
                    <a:pt x="10833" y="793038"/>
                  </a:lnTo>
                  <a:lnTo>
                    <a:pt x="7962" y="793038"/>
                  </a:lnTo>
                  <a:lnTo>
                    <a:pt x="5206" y="794181"/>
                  </a:lnTo>
                  <a:lnTo>
                    <a:pt x="3174" y="796213"/>
                  </a:lnTo>
                  <a:lnTo>
                    <a:pt x="1142" y="798245"/>
                  </a:lnTo>
                  <a:lnTo>
                    <a:pt x="0" y="801001"/>
                  </a:lnTo>
                  <a:lnTo>
                    <a:pt x="0" y="803859"/>
                  </a:lnTo>
                  <a:lnTo>
                    <a:pt x="0" y="806742"/>
                  </a:lnTo>
                  <a:lnTo>
                    <a:pt x="1142" y="809498"/>
                  </a:lnTo>
                  <a:lnTo>
                    <a:pt x="3174" y="811517"/>
                  </a:lnTo>
                  <a:lnTo>
                    <a:pt x="5206" y="813562"/>
                  </a:lnTo>
                  <a:lnTo>
                    <a:pt x="7962" y="814692"/>
                  </a:lnTo>
                  <a:lnTo>
                    <a:pt x="10833" y="814692"/>
                  </a:lnTo>
                  <a:close/>
                </a:path>
                <a:path w="1739900" h="1047115">
                  <a:moveTo>
                    <a:pt x="264833" y="1046924"/>
                  </a:moveTo>
                  <a:lnTo>
                    <a:pt x="270001" y="1046924"/>
                  </a:lnTo>
                  <a:lnTo>
                    <a:pt x="274954" y="1044867"/>
                  </a:lnTo>
                  <a:lnTo>
                    <a:pt x="278612" y="1041222"/>
                  </a:lnTo>
                  <a:lnTo>
                    <a:pt x="282270" y="1037564"/>
                  </a:lnTo>
                  <a:lnTo>
                    <a:pt x="284314" y="1032611"/>
                  </a:lnTo>
                  <a:lnTo>
                    <a:pt x="284314" y="1027430"/>
                  </a:lnTo>
                  <a:lnTo>
                    <a:pt x="284314" y="1022261"/>
                  </a:lnTo>
                  <a:lnTo>
                    <a:pt x="282270" y="1017308"/>
                  </a:lnTo>
                  <a:lnTo>
                    <a:pt x="278612" y="1013650"/>
                  </a:lnTo>
                  <a:lnTo>
                    <a:pt x="274954" y="1009992"/>
                  </a:lnTo>
                  <a:lnTo>
                    <a:pt x="270001" y="1007948"/>
                  </a:lnTo>
                  <a:lnTo>
                    <a:pt x="264833" y="1007948"/>
                  </a:lnTo>
                  <a:lnTo>
                    <a:pt x="259664" y="1007948"/>
                  </a:lnTo>
                  <a:lnTo>
                    <a:pt x="254698" y="1009992"/>
                  </a:lnTo>
                  <a:lnTo>
                    <a:pt x="251053" y="1013650"/>
                  </a:lnTo>
                  <a:lnTo>
                    <a:pt x="247395" y="1017308"/>
                  </a:lnTo>
                  <a:lnTo>
                    <a:pt x="245338" y="1022261"/>
                  </a:lnTo>
                  <a:lnTo>
                    <a:pt x="245338" y="1027430"/>
                  </a:lnTo>
                  <a:lnTo>
                    <a:pt x="245338" y="1032611"/>
                  </a:lnTo>
                  <a:lnTo>
                    <a:pt x="247395" y="1037564"/>
                  </a:lnTo>
                  <a:lnTo>
                    <a:pt x="251053" y="1041222"/>
                  </a:lnTo>
                  <a:lnTo>
                    <a:pt x="254698" y="1044867"/>
                  </a:lnTo>
                  <a:lnTo>
                    <a:pt x="259664" y="1046924"/>
                  </a:lnTo>
                  <a:lnTo>
                    <a:pt x="264833" y="1046924"/>
                  </a:lnTo>
                  <a:close/>
                </a:path>
              </a:pathLst>
            </a:custGeom>
            <a:ln w="6350">
              <a:solidFill>
                <a:srgbClr val="F4795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61">
              <a:extLst>
                <a:ext uri="{FF2B5EF4-FFF2-40B4-BE49-F238E27FC236}">
                  <a16:creationId xmlns:a16="http://schemas.microsoft.com/office/drawing/2014/main" id="{97887574-D238-2D7D-D083-71A914A9DA7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6813" y="8604569"/>
              <a:ext cx="79971" cy="79984"/>
            </a:xfrm>
            <a:prstGeom prst="rect">
              <a:avLst/>
            </a:prstGeom>
          </p:spPr>
        </p:pic>
        <p:sp>
          <p:nvSpPr>
            <p:cNvPr id="58" name="object 62">
              <a:extLst>
                <a:ext uri="{FF2B5EF4-FFF2-40B4-BE49-F238E27FC236}">
                  <a16:creationId xmlns:a16="http://schemas.microsoft.com/office/drawing/2014/main" id="{47B3D34F-36A3-989A-B8DC-DB1F58BB82A4}"/>
                </a:ext>
              </a:extLst>
            </p:cNvPr>
            <p:cNvSpPr/>
            <p:nvPr/>
          </p:nvSpPr>
          <p:spPr>
            <a:xfrm>
              <a:off x="3139161" y="8077138"/>
              <a:ext cx="986790" cy="509905"/>
            </a:xfrm>
            <a:custGeom>
              <a:avLst/>
              <a:gdLst/>
              <a:ahLst/>
              <a:cxnLst/>
              <a:rect l="l" t="t" r="r" b="b"/>
              <a:pathLst>
                <a:path w="986789" h="509904">
                  <a:moveTo>
                    <a:pt x="405561" y="509460"/>
                  </a:moveTo>
                  <a:lnTo>
                    <a:pt x="410730" y="509460"/>
                  </a:lnTo>
                  <a:lnTo>
                    <a:pt x="415683" y="507403"/>
                  </a:lnTo>
                  <a:lnTo>
                    <a:pt x="419341" y="503758"/>
                  </a:lnTo>
                  <a:lnTo>
                    <a:pt x="422998" y="500100"/>
                  </a:lnTo>
                  <a:lnTo>
                    <a:pt x="425043" y="495147"/>
                  </a:lnTo>
                  <a:lnTo>
                    <a:pt x="425043" y="489966"/>
                  </a:lnTo>
                  <a:lnTo>
                    <a:pt x="425043" y="484797"/>
                  </a:lnTo>
                  <a:lnTo>
                    <a:pt x="422998" y="479844"/>
                  </a:lnTo>
                  <a:lnTo>
                    <a:pt x="419341" y="476186"/>
                  </a:lnTo>
                  <a:lnTo>
                    <a:pt x="415683" y="472541"/>
                  </a:lnTo>
                  <a:lnTo>
                    <a:pt x="410730" y="470484"/>
                  </a:lnTo>
                  <a:lnTo>
                    <a:pt x="405561" y="470484"/>
                  </a:lnTo>
                  <a:lnTo>
                    <a:pt x="400392" y="470484"/>
                  </a:lnTo>
                  <a:lnTo>
                    <a:pt x="395427" y="472541"/>
                  </a:lnTo>
                  <a:lnTo>
                    <a:pt x="391782" y="476186"/>
                  </a:lnTo>
                  <a:lnTo>
                    <a:pt x="388124" y="479844"/>
                  </a:lnTo>
                  <a:lnTo>
                    <a:pt x="386067" y="484797"/>
                  </a:lnTo>
                  <a:lnTo>
                    <a:pt x="386067" y="489966"/>
                  </a:lnTo>
                  <a:lnTo>
                    <a:pt x="386067" y="495147"/>
                  </a:lnTo>
                  <a:lnTo>
                    <a:pt x="388124" y="500100"/>
                  </a:lnTo>
                  <a:lnTo>
                    <a:pt x="391782" y="503758"/>
                  </a:lnTo>
                  <a:lnTo>
                    <a:pt x="395427" y="507403"/>
                  </a:lnTo>
                  <a:lnTo>
                    <a:pt x="400392" y="509460"/>
                  </a:lnTo>
                  <a:lnTo>
                    <a:pt x="405561" y="509460"/>
                  </a:lnTo>
                  <a:close/>
                </a:path>
                <a:path w="986789" h="509904">
                  <a:moveTo>
                    <a:pt x="10833" y="274878"/>
                  </a:moveTo>
                  <a:lnTo>
                    <a:pt x="13703" y="274878"/>
                  </a:lnTo>
                  <a:lnTo>
                    <a:pt x="16459" y="273735"/>
                  </a:lnTo>
                  <a:lnTo>
                    <a:pt x="18491" y="271703"/>
                  </a:lnTo>
                  <a:lnTo>
                    <a:pt x="20523" y="269671"/>
                  </a:lnTo>
                  <a:lnTo>
                    <a:pt x="21666" y="266915"/>
                  </a:lnTo>
                  <a:lnTo>
                    <a:pt x="21666" y="264045"/>
                  </a:lnTo>
                  <a:lnTo>
                    <a:pt x="21666" y="261175"/>
                  </a:lnTo>
                  <a:lnTo>
                    <a:pt x="20523" y="258419"/>
                  </a:lnTo>
                  <a:lnTo>
                    <a:pt x="18491" y="256387"/>
                  </a:lnTo>
                  <a:lnTo>
                    <a:pt x="16459" y="254355"/>
                  </a:lnTo>
                  <a:lnTo>
                    <a:pt x="13703" y="253225"/>
                  </a:lnTo>
                  <a:lnTo>
                    <a:pt x="10833" y="253225"/>
                  </a:lnTo>
                  <a:lnTo>
                    <a:pt x="7962" y="253225"/>
                  </a:lnTo>
                  <a:lnTo>
                    <a:pt x="5206" y="254355"/>
                  </a:lnTo>
                  <a:lnTo>
                    <a:pt x="3175" y="256387"/>
                  </a:lnTo>
                  <a:lnTo>
                    <a:pt x="1143" y="258419"/>
                  </a:lnTo>
                  <a:lnTo>
                    <a:pt x="0" y="261175"/>
                  </a:lnTo>
                  <a:lnTo>
                    <a:pt x="0" y="264045"/>
                  </a:lnTo>
                  <a:lnTo>
                    <a:pt x="0" y="266915"/>
                  </a:lnTo>
                  <a:lnTo>
                    <a:pt x="1143" y="269671"/>
                  </a:lnTo>
                  <a:lnTo>
                    <a:pt x="3175" y="271703"/>
                  </a:lnTo>
                  <a:lnTo>
                    <a:pt x="5206" y="273735"/>
                  </a:lnTo>
                  <a:lnTo>
                    <a:pt x="7962" y="274878"/>
                  </a:lnTo>
                  <a:lnTo>
                    <a:pt x="10833" y="274878"/>
                  </a:lnTo>
                  <a:close/>
                </a:path>
                <a:path w="986789" h="509904">
                  <a:moveTo>
                    <a:pt x="133159" y="223799"/>
                  </a:moveTo>
                  <a:lnTo>
                    <a:pt x="136042" y="223799"/>
                  </a:lnTo>
                  <a:lnTo>
                    <a:pt x="138785" y="222656"/>
                  </a:lnTo>
                  <a:lnTo>
                    <a:pt x="140817" y="220624"/>
                  </a:lnTo>
                  <a:lnTo>
                    <a:pt x="142849" y="218605"/>
                  </a:lnTo>
                  <a:lnTo>
                    <a:pt x="143992" y="215849"/>
                  </a:lnTo>
                  <a:lnTo>
                    <a:pt x="143992" y="212966"/>
                  </a:lnTo>
                  <a:lnTo>
                    <a:pt x="143992" y="210096"/>
                  </a:lnTo>
                  <a:lnTo>
                    <a:pt x="142849" y="207340"/>
                  </a:lnTo>
                  <a:lnTo>
                    <a:pt x="140817" y="205320"/>
                  </a:lnTo>
                  <a:lnTo>
                    <a:pt x="138785" y="203288"/>
                  </a:lnTo>
                  <a:lnTo>
                    <a:pt x="136042" y="202145"/>
                  </a:lnTo>
                  <a:lnTo>
                    <a:pt x="133159" y="202145"/>
                  </a:lnTo>
                  <a:lnTo>
                    <a:pt x="130289" y="202145"/>
                  </a:lnTo>
                  <a:lnTo>
                    <a:pt x="127533" y="203288"/>
                  </a:lnTo>
                  <a:lnTo>
                    <a:pt x="125501" y="205320"/>
                  </a:lnTo>
                  <a:lnTo>
                    <a:pt x="123482" y="207340"/>
                  </a:lnTo>
                  <a:lnTo>
                    <a:pt x="122339" y="210096"/>
                  </a:lnTo>
                  <a:lnTo>
                    <a:pt x="122339" y="212966"/>
                  </a:lnTo>
                  <a:lnTo>
                    <a:pt x="122339" y="215849"/>
                  </a:lnTo>
                  <a:lnTo>
                    <a:pt x="123482" y="218605"/>
                  </a:lnTo>
                  <a:lnTo>
                    <a:pt x="125501" y="220624"/>
                  </a:lnTo>
                  <a:lnTo>
                    <a:pt x="127533" y="222656"/>
                  </a:lnTo>
                  <a:lnTo>
                    <a:pt x="130289" y="223799"/>
                  </a:lnTo>
                  <a:lnTo>
                    <a:pt x="133159" y="223799"/>
                  </a:lnTo>
                  <a:close/>
                </a:path>
                <a:path w="986789" h="509904">
                  <a:moveTo>
                    <a:pt x="265925" y="142786"/>
                  </a:moveTo>
                  <a:lnTo>
                    <a:pt x="268795" y="142786"/>
                  </a:lnTo>
                  <a:lnTo>
                    <a:pt x="271551" y="141655"/>
                  </a:lnTo>
                  <a:lnTo>
                    <a:pt x="273583" y="139611"/>
                  </a:lnTo>
                  <a:lnTo>
                    <a:pt x="275615" y="137591"/>
                  </a:lnTo>
                  <a:lnTo>
                    <a:pt x="276758" y="134835"/>
                  </a:lnTo>
                  <a:lnTo>
                    <a:pt x="276758" y="131953"/>
                  </a:lnTo>
                  <a:lnTo>
                    <a:pt x="276758" y="129095"/>
                  </a:lnTo>
                  <a:lnTo>
                    <a:pt x="275615" y="126339"/>
                  </a:lnTo>
                  <a:lnTo>
                    <a:pt x="273583" y="124307"/>
                  </a:lnTo>
                  <a:lnTo>
                    <a:pt x="271551" y="122275"/>
                  </a:lnTo>
                  <a:lnTo>
                    <a:pt x="268795" y="121132"/>
                  </a:lnTo>
                  <a:lnTo>
                    <a:pt x="265925" y="121132"/>
                  </a:lnTo>
                  <a:lnTo>
                    <a:pt x="263055" y="121132"/>
                  </a:lnTo>
                  <a:lnTo>
                    <a:pt x="260299" y="122275"/>
                  </a:lnTo>
                  <a:lnTo>
                    <a:pt x="258267" y="124307"/>
                  </a:lnTo>
                  <a:lnTo>
                    <a:pt x="256235" y="126339"/>
                  </a:lnTo>
                  <a:lnTo>
                    <a:pt x="255092" y="129095"/>
                  </a:lnTo>
                  <a:lnTo>
                    <a:pt x="255092" y="131953"/>
                  </a:lnTo>
                  <a:lnTo>
                    <a:pt x="255092" y="134835"/>
                  </a:lnTo>
                  <a:lnTo>
                    <a:pt x="256235" y="137591"/>
                  </a:lnTo>
                  <a:lnTo>
                    <a:pt x="258267" y="139611"/>
                  </a:lnTo>
                  <a:lnTo>
                    <a:pt x="260299" y="141655"/>
                  </a:lnTo>
                  <a:lnTo>
                    <a:pt x="263055" y="142786"/>
                  </a:lnTo>
                  <a:lnTo>
                    <a:pt x="265925" y="142786"/>
                  </a:lnTo>
                  <a:close/>
                </a:path>
                <a:path w="986789" h="509904">
                  <a:moveTo>
                    <a:pt x="17157" y="241198"/>
                  </a:moveTo>
                  <a:lnTo>
                    <a:pt x="20040" y="241198"/>
                  </a:lnTo>
                  <a:lnTo>
                    <a:pt x="22783" y="240055"/>
                  </a:lnTo>
                  <a:lnTo>
                    <a:pt x="24815" y="238023"/>
                  </a:lnTo>
                  <a:lnTo>
                    <a:pt x="26847" y="235991"/>
                  </a:lnTo>
                  <a:lnTo>
                    <a:pt x="27990" y="233235"/>
                  </a:lnTo>
                  <a:lnTo>
                    <a:pt x="27990" y="230365"/>
                  </a:lnTo>
                  <a:lnTo>
                    <a:pt x="27990" y="227495"/>
                  </a:lnTo>
                  <a:lnTo>
                    <a:pt x="26847" y="224739"/>
                  </a:lnTo>
                  <a:lnTo>
                    <a:pt x="24815" y="222707"/>
                  </a:lnTo>
                  <a:lnTo>
                    <a:pt x="22783" y="220675"/>
                  </a:lnTo>
                  <a:lnTo>
                    <a:pt x="20040" y="219544"/>
                  </a:lnTo>
                  <a:lnTo>
                    <a:pt x="17157" y="219544"/>
                  </a:lnTo>
                  <a:lnTo>
                    <a:pt x="14287" y="219544"/>
                  </a:lnTo>
                  <a:lnTo>
                    <a:pt x="11531" y="220675"/>
                  </a:lnTo>
                  <a:lnTo>
                    <a:pt x="9499" y="222707"/>
                  </a:lnTo>
                  <a:lnTo>
                    <a:pt x="7480" y="224739"/>
                  </a:lnTo>
                  <a:lnTo>
                    <a:pt x="6337" y="227495"/>
                  </a:lnTo>
                  <a:lnTo>
                    <a:pt x="6337" y="230365"/>
                  </a:lnTo>
                  <a:lnTo>
                    <a:pt x="6337" y="233235"/>
                  </a:lnTo>
                  <a:lnTo>
                    <a:pt x="7480" y="235991"/>
                  </a:lnTo>
                  <a:lnTo>
                    <a:pt x="9499" y="238023"/>
                  </a:lnTo>
                  <a:lnTo>
                    <a:pt x="11531" y="240055"/>
                  </a:lnTo>
                  <a:lnTo>
                    <a:pt x="14287" y="241198"/>
                  </a:lnTo>
                  <a:lnTo>
                    <a:pt x="17157" y="241198"/>
                  </a:lnTo>
                  <a:close/>
                </a:path>
                <a:path w="986789" h="509904">
                  <a:moveTo>
                    <a:pt x="247256" y="306209"/>
                  </a:moveTo>
                  <a:lnTo>
                    <a:pt x="252425" y="306209"/>
                  </a:lnTo>
                  <a:lnTo>
                    <a:pt x="257378" y="304152"/>
                  </a:lnTo>
                  <a:lnTo>
                    <a:pt x="261035" y="300494"/>
                  </a:lnTo>
                  <a:lnTo>
                    <a:pt x="264693" y="296837"/>
                  </a:lnTo>
                  <a:lnTo>
                    <a:pt x="266738" y="291884"/>
                  </a:lnTo>
                  <a:lnTo>
                    <a:pt x="266738" y="286715"/>
                  </a:lnTo>
                  <a:lnTo>
                    <a:pt x="266738" y="281546"/>
                  </a:lnTo>
                  <a:lnTo>
                    <a:pt x="264693" y="276593"/>
                  </a:lnTo>
                  <a:lnTo>
                    <a:pt x="261035" y="272935"/>
                  </a:lnTo>
                  <a:lnTo>
                    <a:pt x="257378" y="269278"/>
                  </a:lnTo>
                  <a:lnTo>
                    <a:pt x="252425" y="267233"/>
                  </a:lnTo>
                  <a:lnTo>
                    <a:pt x="247256" y="267233"/>
                  </a:lnTo>
                  <a:lnTo>
                    <a:pt x="242087" y="267233"/>
                  </a:lnTo>
                  <a:lnTo>
                    <a:pt x="237121" y="269278"/>
                  </a:lnTo>
                  <a:lnTo>
                    <a:pt x="233476" y="272935"/>
                  </a:lnTo>
                  <a:lnTo>
                    <a:pt x="229819" y="276593"/>
                  </a:lnTo>
                  <a:lnTo>
                    <a:pt x="227761" y="281546"/>
                  </a:lnTo>
                  <a:lnTo>
                    <a:pt x="227761" y="286715"/>
                  </a:lnTo>
                  <a:lnTo>
                    <a:pt x="227761" y="291884"/>
                  </a:lnTo>
                  <a:lnTo>
                    <a:pt x="229819" y="296837"/>
                  </a:lnTo>
                  <a:lnTo>
                    <a:pt x="233476" y="300494"/>
                  </a:lnTo>
                  <a:lnTo>
                    <a:pt x="237121" y="304152"/>
                  </a:lnTo>
                  <a:lnTo>
                    <a:pt x="242087" y="306209"/>
                  </a:lnTo>
                  <a:lnTo>
                    <a:pt x="247256" y="306209"/>
                  </a:lnTo>
                  <a:close/>
                </a:path>
                <a:path w="986789" h="509904">
                  <a:moveTo>
                    <a:pt x="966990" y="38976"/>
                  </a:moveTo>
                  <a:lnTo>
                    <a:pt x="972159" y="38976"/>
                  </a:lnTo>
                  <a:lnTo>
                    <a:pt x="977112" y="36918"/>
                  </a:lnTo>
                  <a:lnTo>
                    <a:pt x="980770" y="33274"/>
                  </a:lnTo>
                  <a:lnTo>
                    <a:pt x="984427" y="29616"/>
                  </a:lnTo>
                  <a:lnTo>
                    <a:pt x="986472" y="24663"/>
                  </a:lnTo>
                  <a:lnTo>
                    <a:pt x="986472" y="19494"/>
                  </a:lnTo>
                  <a:lnTo>
                    <a:pt x="986472" y="14312"/>
                  </a:lnTo>
                  <a:lnTo>
                    <a:pt x="984427" y="9359"/>
                  </a:lnTo>
                  <a:lnTo>
                    <a:pt x="980770" y="5702"/>
                  </a:lnTo>
                  <a:lnTo>
                    <a:pt x="977112" y="2057"/>
                  </a:lnTo>
                  <a:lnTo>
                    <a:pt x="972159" y="0"/>
                  </a:lnTo>
                  <a:lnTo>
                    <a:pt x="966990" y="0"/>
                  </a:lnTo>
                  <a:lnTo>
                    <a:pt x="961809" y="0"/>
                  </a:lnTo>
                  <a:lnTo>
                    <a:pt x="956856" y="2057"/>
                  </a:lnTo>
                  <a:lnTo>
                    <a:pt x="953198" y="5702"/>
                  </a:lnTo>
                  <a:lnTo>
                    <a:pt x="949553" y="9359"/>
                  </a:lnTo>
                  <a:lnTo>
                    <a:pt x="947496" y="14312"/>
                  </a:lnTo>
                  <a:lnTo>
                    <a:pt x="947496" y="19494"/>
                  </a:lnTo>
                  <a:lnTo>
                    <a:pt x="947496" y="24663"/>
                  </a:lnTo>
                  <a:lnTo>
                    <a:pt x="949553" y="29616"/>
                  </a:lnTo>
                  <a:lnTo>
                    <a:pt x="953198" y="33274"/>
                  </a:lnTo>
                  <a:lnTo>
                    <a:pt x="956856" y="36918"/>
                  </a:lnTo>
                  <a:lnTo>
                    <a:pt x="961809" y="38976"/>
                  </a:lnTo>
                  <a:lnTo>
                    <a:pt x="966990" y="38976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63">
              <a:extLst>
                <a:ext uri="{FF2B5EF4-FFF2-40B4-BE49-F238E27FC236}">
                  <a16:creationId xmlns:a16="http://schemas.microsoft.com/office/drawing/2014/main" id="{58631B3F-219E-C092-7F3E-4262C4528C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11054" y="8166318"/>
              <a:ext cx="804024" cy="378282"/>
            </a:xfrm>
            <a:prstGeom prst="rect">
              <a:avLst/>
            </a:prstGeom>
          </p:spPr>
        </p:pic>
        <p:sp>
          <p:nvSpPr>
            <p:cNvPr id="60" name="object 64">
              <a:extLst>
                <a:ext uri="{FF2B5EF4-FFF2-40B4-BE49-F238E27FC236}">
                  <a16:creationId xmlns:a16="http://schemas.microsoft.com/office/drawing/2014/main" id="{BEFA49CB-4364-878E-A151-87948CF83D8E}"/>
                </a:ext>
              </a:extLst>
            </p:cNvPr>
            <p:cNvSpPr/>
            <p:nvPr/>
          </p:nvSpPr>
          <p:spPr>
            <a:xfrm>
              <a:off x="3094737" y="7628867"/>
              <a:ext cx="1013460" cy="845185"/>
            </a:xfrm>
            <a:custGeom>
              <a:avLst/>
              <a:gdLst/>
              <a:ahLst/>
              <a:cxnLst/>
              <a:rect l="l" t="t" r="r" b="b"/>
              <a:pathLst>
                <a:path w="1013460" h="845184">
                  <a:moveTo>
                    <a:pt x="1002347" y="21653"/>
                  </a:moveTo>
                  <a:lnTo>
                    <a:pt x="1005217" y="21653"/>
                  </a:lnTo>
                  <a:lnTo>
                    <a:pt x="1007960" y="20510"/>
                  </a:lnTo>
                  <a:lnTo>
                    <a:pt x="1009992" y="18478"/>
                  </a:lnTo>
                  <a:lnTo>
                    <a:pt x="1012024" y="16446"/>
                  </a:lnTo>
                  <a:lnTo>
                    <a:pt x="1013167" y="13690"/>
                  </a:lnTo>
                  <a:lnTo>
                    <a:pt x="1013167" y="10820"/>
                  </a:lnTo>
                  <a:lnTo>
                    <a:pt x="1013167" y="7950"/>
                  </a:lnTo>
                  <a:lnTo>
                    <a:pt x="1012024" y="5194"/>
                  </a:lnTo>
                  <a:lnTo>
                    <a:pt x="1009992" y="3162"/>
                  </a:lnTo>
                  <a:lnTo>
                    <a:pt x="1007960" y="1130"/>
                  </a:lnTo>
                  <a:lnTo>
                    <a:pt x="1005217" y="0"/>
                  </a:lnTo>
                  <a:lnTo>
                    <a:pt x="1002347" y="0"/>
                  </a:lnTo>
                  <a:lnTo>
                    <a:pt x="999464" y="0"/>
                  </a:lnTo>
                  <a:lnTo>
                    <a:pt x="996721" y="1130"/>
                  </a:lnTo>
                  <a:lnTo>
                    <a:pt x="994689" y="3162"/>
                  </a:lnTo>
                  <a:lnTo>
                    <a:pt x="992657" y="5194"/>
                  </a:lnTo>
                  <a:lnTo>
                    <a:pt x="991514" y="7950"/>
                  </a:lnTo>
                  <a:lnTo>
                    <a:pt x="991514" y="10820"/>
                  </a:lnTo>
                  <a:lnTo>
                    <a:pt x="991514" y="13690"/>
                  </a:lnTo>
                  <a:lnTo>
                    <a:pt x="992657" y="16446"/>
                  </a:lnTo>
                  <a:lnTo>
                    <a:pt x="994689" y="18478"/>
                  </a:lnTo>
                  <a:lnTo>
                    <a:pt x="996721" y="20510"/>
                  </a:lnTo>
                  <a:lnTo>
                    <a:pt x="999464" y="21653"/>
                  </a:lnTo>
                  <a:lnTo>
                    <a:pt x="1002347" y="21653"/>
                  </a:lnTo>
                  <a:close/>
                </a:path>
                <a:path w="1013460" h="845184">
                  <a:moveTo>
                    <a:pt x="261886" y="845007"/>
                  </a:moveTo>
                  <a:lnTo>
                    <a:pt x="267055" y="845007"/>
                  </a:lnTo>
                  <a:lnTo>
                    <a:pt x="272008" y="842949"/>
                  </a:lnTo>
                  <a:lnTo>
                    <a:pt x="275666" y="839292"/>
                  </a:lnTo>
                  <a:lnTo>
                    <a:pt x="279323" y="835634"/>
                  </a:lnTo>
                  <a:lnTo>
                    <a:pt x="281368" y="830681"/>
                  </a:lnTo>
                  <a:lnTo>
                    <a:pt x="281368" y="825512"/>
                  </a:lnTo>
                  <a:lnTo>
                    <a:pt x="281368" y="820343"/>
                  </a:lnTo>
                  <a:lnTo>
                    <a:pt x="279323" y="815390"/>
                  </a:lnTo>
                  <a:lnTo>
                    <a:pt x="275666" y="811733"/>
                  </a:lnTo>
                  <a:lnTo>
                    <a:pt x="272008" y="808075"/>
                  </a:lnTo>
                  <a:lnTo>
                    <a:pt x="267055" y="806018"/>
                  </a:lnTo>
                  <a:lnTo>
                    <a:pt x="261886" y="806018"/>
                  </a:lnTo>
                  <a:lnTo>
                    <a:pt x="256705" y="806018"/>
                  </a:lnTo>
                  <a:lnTo>
                    <a:pt x="251752" y="808075"/>
                  </a:lnTo>
                  <a:lnTo>
                    <a:pt x="248094" y="811733"/>
                  </a:lnTo>
                  <a:lnTo>
                    <a:pt x="244449" y="815390"/>
                  </a:lnTo>
                  <a:lnTo>
                    <a:pt x="242392" y="820343"/>
                  </a:lnTo>
                  <a:lnTo>
                    <a:pt x="242392" y="825512"/>
                  </a:lnTo>
                  <a:lnTo>
                    <a:pt x="242392" y="830681"/>
                  </a:lnTo>
                  <a:lnTo>
                    <a:pt x="244449" y="835634"/>
                  </a:lnTo>
                  <a:lnTo>
                    <a:pt x="248094" y="839292"/>
                  </a:lnTo>
                  <a:lnTo>
                    <a:pt x="251752" y="842949"/>
                  </a:lnTo>
                  <a:lnTo>
                    <a:pt x="256705" y="845007"/>
                  </a:lnTo>
                  <a:lnTo>
                    <a:pt x="261886" y="845007"/>
                  </a:lnTo>
                  <a:close/>
                </a:path>
                <a:path w="1013460" h="845184">
                  <a:moveTo>
                    <a:pt x="10820" y="760793"/>
                  </a:moveTo>
                  <a:lnTo>
                    <a:pt x="13703" y="760793"/>
                  </a:lnTo>
                  <a:lnTo>
                    <a:pt x="16446" y="759650"/>
                  </a:lnTo>
                  <a:lnTo>
                    <a:pt x="18478" y="757618"/>
                  </a:lnTo>
                  <a:lnTo>
                    <a:pt x="20510" y="755586"/>
                  </a:lnTo>
                  <a:lnTo>
                    <a:pt x="21653" y="752830"/>
                  </a:lnTo>
                  <a:lnTo>
                    <a:pt x="21653" y="749960"/>
                  </a:lnTo>
                  <a:lnTo>
                    <a:pt x="21653" y="747090"/>
                  </a:lnTo>
                  <a:lnTo>
                    <a:pt x="20510" y="744334"/>
                  </a:lnTo>
                  <a:lnTo>
                    <a:pt x="18478" y="742302"/>
                  </a:lnTo>
                  <a:lnTo>
                    <a:pt x="16446" y="740270"/>
                  </a:lnTo>
                  <a:lnTo>
                    <a:pt x="13703" y="739140"/>
                  </a:lnTo>
                  <a:lnTo>
                    <a:pt x="10820" y="739140"/>
                  </a:lnTo>
                  <a:lnTo>
                    <a:pt x="7950" y="739140"/>
                  </a:lnTo>
                  <a:lnTo>
                    <a:pt x="5206" y="740270"/>
                  </a:lnTo>
                  <a:lnTo>
                    <a:pt x="3162" y="742302"/>
                  </a:lnTo>
                  <a:lnTo>
                    <a:pt x="1143" y="744334"/>
                  </a:lnTo>
                  <a:lnTo>
                    <a:pt x="0" y="747090"/>
                  </a:lnTo>
                  <a:lnTo>
                    <a:pt x="0" y="749960"/>
                  </a:lnTo>
                  <a:lnTo>
                    <a:pt x="0" y="752830"/>
                  </a:lnTo>
                  <a:lnTo>
                    <a:pt x="1143" y="755586"/>
                  </a:lnTo>
                  <a:lnTo>
                    <a:pt x="3162" y="757618"/>
                  </a:lnTo>
                  <a:lnTo>
                    <a:pt x="5206" y="759650"/>
                  </a:lnTo>
                  <a:lnTo>
                    <a:pt x="7950" y="760793"/>
                  </a:lnTo>
                  <a:lnTo>
                    <a:pt x="10820" y="760793"/>
                  </a:lnTo>
                  <a:close/>
                </a:path>
                <a:path w="1013460" h="845184">
                  <a:moveTo>
                    <a:pt x="298386" y="677748"/>
                  </a:moveTo>
                  <a:lnTo>
                    <a:pt x="301256" y="677748"/>
                  </a:lnTo>
                  <a:lnTo>
                    <a:pt x="303999" y="676605"/>
                  </a:lnTo>
                  <a:lnTo>
                    <a:pt x="306044" y="674573"/>
                  </a:lnTo>
                  <a:lnTo>
                    <a:pt x="308063" y="672553"/>
                  </a:lnTo>
                  <a:lnTo>
                    <a:pt x="309206" y="669798"/>
                  </a:lnTo>
                  <a:lnTo>
                    <a:pt x="309206" y="666915"/>
                  </a:lnTo>
                  <a:lnTo>
                    <a:pt x="309206" y="664044"/>
                  </a:lnTo>
                  <a:lnTo>
                    <a:pt x="308063" y="661289"/>
                  </a:lnTo>
                  <a:lnTo>
                    <a:pt x="306044" y="659269"/>
                  </a:lnTo>
                  <a:lnTo>
                    <a:pt x="303999" y="657237"/>
                  </a:lnTo>
                  <a:lnTo>
                    <a:pt x="301256" y="656094"/>
                  </a:lnTo>
                  <a:lnTo>
                    <a:pt x="298386" y="656094"/>
                  </a:lnTo>
                  <a:lnTo>
                    <a:pt x="295503" y="656094"/>
                  </a:lnTo>
                  <a:lnTo>
                    <a:pt x="292760" y="657237"/>
                  </a:lnTo>
                  <a:lnTo>
                    <a:pt x="290728" y="659269"/>
                  </a:lnTo>
                  <a:lnTo>
                    <a:pt x="288696" y="661289"/>
                  </a:lnTo>
                  <a:lnTo>
                    <a:pt x="287553" y="664044"/>
                  </a:lnTo>
                  <a:lnTo>
                    <a:pt x="287553" y="666915"/>
                  </a:lnTo>
                  <a:lnTo>
                    <a:pt x="287553" y="669798"/>
                  </a:lnTo>
                  <a:lnTo>
                    <a:pt x="288696" y="672553"/>
                  </a:lnTo>
                  <a:lnTo>
                    <a:pt x="290728" y="674573"/>
                  </a:lnTo>
                  <a:lnTo>
                    <a:pt x="292760" y="676605"/>
                  </a:lnTo>
                  <a:lnTo>
                    <a:pt x="295503" y="677748"/>
                  </a:lnTo>
                  <a:lnTo>
                    <a:pt x="298386" y="677748"/>
                  </a:lnTo>
                  <a:close/>
                </a:path>
                <a:path w="1013460" h="845184">
                  <a:moveTo>
                    <a:pt x="270382" y="822706"/>
                  </a:moveTo>
                  <a:lnTo>
                    <a:pt x="275551" y="822706"/>
                  </a:lnTo>
                  <a:lnTo>
                    <a:pt x="280504" y="820661"/>
                  </a:lnTo>
                  <a:lnTo>
                    <a:pt x="284162" y="817003"/>
                  </a:lnTo>
                  <a:lnTo>
                    <a:pt x="287820" y="813346"/>
                  </a:lnTo>
                  <a:lnTo>
                    <a:pt x="289864" y="808393"/>
                  </a:lnTo>
                  <a:lnTo>
                    <a:pt x="289864" y="803224"/>
                  </a:lnTo>
                  <a:lnTo>
                    <a:pt x="289864" y="798055"/>
                  </a:lnTo>
                  <a:lnTo>
                    <a:pt x="287820" y="793102"/>
                  </a:lnTo>
                  <a:lnTo>
                    <a:pt x="284162" y="789444"/>
                  </a:lnTo>
                  <a:lnTo>
                    <a:pt x="280504" y="785787"/>
                  </a:lnTo>
                  <a:lnTo>
                    <a:pt x="275551" y="783729"/>
                  </a:lnTo>
                  <a:lnTo>
                    <a:pt x="270382" y="783729"/>
                  </a:lnTo>
                  <a:lnTo>
                    <a:pt x="265201" y="783729"/>
                  </a:lnTo>
                  <a:lnTo>
                    <a:pt x="260248" y="785787"/>
                  </a:lnTo>
                  <a:lnTo>
                    <a:pt x="256590" y="789444"/>
                  </a:lnTo>
                  <a:lnTo>
                    <a:pt x="252945" y="793102"/>
                  </a:lnTo>
                  <a:lnTo>
                    <a:pt x="250888" y="798055"/>
                  </a:lnTo>
                  <a:lnTo>
                    <a:pt x="250888" y="803224"/>
                  </a:lnTo>
                  <a:lnTo>
                    <a:pt x="250888" y="808393"/>
                  </a:lnTo>
                  <a:lnTo>
                    <a:pt x="252945" y="813346"/>
                  </a:lnTo>
                  <a:lnTo>
                    <a:pt x="256590" y="817003"/>
                  </a:lnTo>
                  <a:lnTo>
                    <a:pt x="260248" y="820661"/>
                  </a:lnTo>
                  <a:lnTo>
                    <a:pt x="265201" y="822706"/>
                  </a:lnTo>
                  <a:lnTo>
                    <a:pt x="270382" y="822706"/>
                  </a:lnTo>
                  <a:close/>
                </a:path>
                <a:path w="1013460" h="845184">
                  <a:moveTo>
                    <a:pt x="164731" y="605332"/>
                  </a:moveTo>
                  <a:lnTo>
                    <a:pt x="167601" y="605332"/>
                  </a:lnTo>
                  <a:lnTo>
                    <a:pt x="170357" y="604189"/>
                  </a:lnTo>
                  <a:lnTo>
                    <a:pt x="172389" y="602157"/>
                  </a:lnTo>
                  <a:lnTo>
                    <a:pt x="174409" y="600138"/>
                  </a:lnTo>
                  <a:lnTo>
                    <a:pt x="175552" y="597382"/>
                  </a:lnTo>
                  <a:lnTo>
                    <a:pt x="175552" y="594499"/>
                  </a:lnTo>
                  <a:lnTo>
                    <a:pt x="175552" y="591629"/>
                  </a:lnTo>
                  <a:lnTo>
                    <a:pt x="174409" y="588873"/>
                  </a:lnTo>
                  <a:lnTo>
                    <a:pt x="172389" y="586854"/>
                  </a:lnTo>
                  <a:lnTo>
                    <a:pt x="170357" y="584822"/>
                  </a:lnTo>
                  <a:lnTo>
                    <a:pt x="167601" y="583679"/>
                  </a:lnTo>
                  <a:lnTo>
                    <a:pt x="164731" y="583679"/>
                  </a:lnTo>
                  <a:lnTo>
                    <a:pt x="161848" y="583679"/>
                  </a:lnTo>
                  <a:lnTo>
                    <a:pt x="159105" y="584822"/>
                  </a:lnTo>
                  <a:lnTo>
                    <a:pt x="157073" y="586854"/>
                  </a:lnTo>
                  <a:lnTo>
                    <a:pt x="155041" y="588873"/>
                  </a:lnTo>
                  <a:lnTo>
                    <a:pt x="153898" y="591629"/>
                  </a:lnTo>
                  <a:lnTo>
                    <a:pt x="153898" y="594499"/>
                  </a:lnTo>
                  <a:lnTo>
                    <a:pt x="153898" y="597382"/>
                  </a:lnTo>
                  <a:lnTo>
                    <a:pt x="155041" y="600138"/>
                  </a:lnTo>
                  <a:lnTo>
                    <a:pt x="157073" y="602157"/>
                  </a:lnTo>
                  <a:lnTo>
                    <a:pt x="159105" y="604189"/>
                  </a:lnTo>
                  <a:lnTo>
                    <a:pt x="161848" y="605332"/>
                  </a:lnTo>
                  <a:lnTo>
                    <a:pt x="164731" y="605332"/>
                  </a:lnTo>
                  <a:close/>
                </a:path>
                <a:path w="1013460" h="845184">
                  <a:moveTo>
                    <a:pt x="207251" y="710882"/>
                  </a:moveTo>
                  <a:lnTo>
                    <a:pt x="210121" y="710882"/>
                  </a:lnTo>
                  <a:lnTo>
                    <a:pt x="212877" y="709739"/>
                  </a:lnTo>
                  <a:lnTo>
                    <a:pt x="214909" y="707707"/>
                  </a:lnTo>
                  <a:lnTo>
                    <a:pt x="216941" y="705688"/>
                  </a:lnTo>
                  <a:lnTo>
                    <a:pt x="218084" y="702932"/>
                  </a:lnTo>
                  <a:lnTo>
                    <a:pt x="218084" y="700049"/>
                  </a:lnTo>
                  <a:lnTo>
                    <a:pt x="218084" y="697191"/>
                  </a:lnTo>
                  <a:lnTo>
                    <a:pt x="216941" y="694423"/>
                  </a:lnTo>
                  <a:lnTo>
                    <a:pt x="214909" y="692404"/>
                  </a:lnTo>
                  <a:lnTo>
                    <a:pt x="212877" y="690372"/>
                  </a:lnTo>
                  <a:lnTo>
                    <a:pt x="210121" y="689229"/>
                  </a:lnTo>
                  <a:lnTo>
                    <a:pt x="207251" y="689229"/>
                  </a:lnTo>
                  <a:lnTo>
                    <a:pt x="204381" y="689229"/>
                  </a:lnTo>
                  <a:lnTo>
                    <a:pt x="201625" y="690372"/>
                  </a:lnTo>
                  <a:lnTo>
                    <a:pt x="199593" y="692404"/>
                  </a:lnTo>
                  <a:lnTo>
                    <a:pt x="197561" y="694423"/>
                  </a:lnTo>
                  <a:lnTo>
                    <a:pt x="196418" y="697191"/>
                  </a:lnTo>
                  <a:lnTo>
                    <a:pt x="196418" y="700049"/>
                  </a:lnTo>
                  <a:lnTo>
                    <a:pt x="196418" y="702932"/>
                  </a:lnTo>
                  <a:lnTo>
                    <a:pt x="197561" y="705688"/>
                  </a:lnTo>
                  <a:lnTo>
                    <a:pt x="199593" y="707707"/>
                  </a:lnTo>
                  <a:lnTo>
                    <a:pt x="201625" y="709739"/>
                  </a:lnTo>
                  <a:lnTo>
                    <a:pt x="204381" y="710882"/>
                  </a:lnTo>
                  <a:lnTo>
                    <a:pt x="207251" y="710882"/>
                  </a:lnTo>
                  <a:close/>
                </a:path>
                <a:path w="1013460" h="845184">
                  <a:moveTo>
                    <a:pt x="119037" y="707758"/>
                  </a:moveTo>
                  <a:lnTo>
                    <a:pt x="121919" y="707758"/>
                  </a:lnTo>
                  <a:lnTo>
                    <a:pt x="124663" y="706628"/>
                  </a:lnTo>
                  <a:lnTo>
                    <a:pt x="126695" y="704596"/>
                  </a:lnTo>
                  <a:lnTo>
                    <a:pt x="128727" y="702564"/>
                  </a:lnTo>
                  <a:lnTo>
                    <a:pt x="129870" y="699808"/>
                  </a:lnTo>
                  <a:lnTo>
                    <a:pt x="129870" y="696937"/>
                  </a:lnTo>
                  <a:lnTo>
                    <a:pt x="129870" y="694067"/>
                  </a:lnTo>
                  <a:lnTo>
                    <a:pt x="128727" y="691311"/>
                  </a:lnTo>
                  <a:lnTo>
                    <a:pt x="126695" y="689279"/>
                  </a:lnTo>
                  <a:lnTo>
                    <a:pt x="124663" y="687247"/>
                  </a:lnTo>
                  <a:lnTo>
                    <a:pt x="121919" y="686104"/>
                  </a:lnTo>
                  <a:lnTo>
                    <a:pt x="119037" y="686104"/>
                  </a:lnTo>
                  <a:lnTo>
                    <a:pt x="116166" y="686104"/>
                  </a:lnTo>
                  <a:lnTo>
                    <a:pt x="113411" y="687247"/>
                  </a:lnTo>
                  <a:lnTo>
                    <a:pt x="111379" y="689279"/>
                  </a:lnTo>
                  <a:lnTo>
                    <a:pt x="109359" y="691311"/>
                  </a:lnTo>
                  <a:lnTo>
                    <a:pt x="108216" y="694067"/>
                  </a:lnTo>
                  <a:lnTo>
                    <a:pt x="108216" y="696937"/>
                  </a:lnTo>
                  <a:lnTo>
                    <a:pt x="108216" y="699808"/>
                  </a:lnTo>
                  <a:lnTo>
                    <a:pt x="109359" y="702564"/>
                  </a:lnTo>
                  <a:lnTo>
                    <a:pt x="111379" y="704596"/>
                  </a:lnTo>
                  <a:lnTo>
                    <a:pt x="113411" y="706628"/>
                  </a:lnTo>
                  <a:lnTo>
                    <a:pt x="116166" y="707758"/>
                  </a:lnTo>
                  <a:lnTo>
                    <a:pt x="119037" y="707758"/>
                  </a:lnTo>
                  <a:close/>
                </a:path>
                <a:path w="1013460" h="845184">
                  <a:moveTo>
                    <a:pt x="255905" y="717143"/>
                  </a:moveTo>
                  <a:lnTo>
                    <a:pt x="258775" y="717143"/>
                  </a:lnTo>
                  <a:lnTo>
                    <a:pt x="261531" y="716000"/>
                  </a:lnTo>
                  <a:lnTo>
                    <a:pt x="263563" y="713968"/>
                  </a:lnTo>
                  <a:lnTo>
                    <a:pt x="265595" y="711936"/>
                  </a:lnTo>
                  <a:lnTo>
                    <a:pt x="266738" y="709180"/>
                  </a:lnTo>
                  <a:lnTo>
                    <a:pt x="266738" y="706310"/>
                  </a:lnTo>
                  <a:lnTo>
                    <a:pt x="266738" y="703440"/>
                  </a:lnTo>
                  <a:lnTo>
                    <a:pt x="265595" y="700684"/>
                  </a:lnTo>
                  <a:lnTo>
                    <a:pt x="263563" y="698652"/>
                  </a:lnTo>
                  <a:lnTo>
                    <a:pt x="261531" y="696620"/>
                  </a:lnTo>
                  <a:lnTo>
                    <a:pt x="258775" y="695490"/>
                  </a:lnTo>
                  <a:lnTo>
                    <a:pt x="255905" y="695490"/>
                  </a:lnTo>
                  <a:lnTo>
                    <a:pt x="253034" y="695490"/>
                  </a:lnTo>
                  <a:lnTo>
                    <a:pt x="250278" y="696620"/>
                  </a:lnTo>
                  <a:lnTo>
                    <a:pt x="248246" y="698652"/>
                  </a:lnTo>
                  <a:lnTo>
                    <a:pt x="246214" y="700684"/>
                  </a:lnTo>
                  <a:lnTo>
                    <a:pt x="245071" y="703440"/>
                  </a:lnTo>
                  <a:lnTo>
                    <a:pt x="245071" y="706310"/>
                  </a:lnTo>
                  <a:lnTo>
                    <a:pt x="245071" y="709180"/>
                  </a:lnTo>
                  <a:lnTo>
                    <a:pt x="246214" y="711936"/>
                  </a:lnTo>
                  <a:lnTo>
                    <a:pt x="248246" y="713968"/>
                  </a:lnTo>
                  <a:lnTo>
                    <a:pt x="250278" y="716000"/>
                  </a:lnTo>
                  <a:lnTo>
                    <a:pt x="253034" y="717143"/>
                  </a:lnTo>
                  <a:lnTo>
                    <a:pt x="255905" y="717143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5">
              <a:extLst>
                <a:ext uri="{FF2B5EF4-FFF2-40B4-BE49-F238E27FC236}">
                  <a16:creationId xmlns:a16="http://schemas.microsoft.com/office/drawing/2014/main" id="{52799C89-1269-C812-F95A-530F2F924C63}"/>
                </a:ext>
              </a:extLst>
            </p:cNvPr>
            <p:cNvSpPr/>
            <p:nvPr/>
          </p:nvSpPr>
          <p:spPr>
            <a:xfrm>
              <a:off x="4217963" y="7992556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481" y="38976"/>
                  </a:moveTo>
                  <a:lnTo>
                    <a:pt x="24663" y="38976"/>
                  </a:lnTo>
                  <a:lnTo>
                    <a:pt x="29616" y="36918"/>
                  </a:lnTo>
                  <a:lnTo>
                    <a:pt x="33273" y="33261"/>
                  </a:lnTo>
                  <a:lnTo>
                    <a:pt x="36918" y="29603"/>
                  </a:lnTo>
                  <a:lnTo>
                    <a:pt x="38976" y="24650"/>
                  </a:lnTo>
                  <a:lnTo>
                    <a:pt x="38976" y="19481"/>
                  </a:lnTo>
                  <a:lnTo>
                    <a:pt x="38976" y="14312"/>
                  </a:lnTo>
                  <a:lnTo>
                    <a:pt x="36918" y="9359"/>
                  </a:lnTo>
                  <a:lnTo>
                    <a:pt x="33273" y="5702"/>
                  </a:lnTo>
                  <a:lnTo>
                    <a:pt x="29616" y="2044"/>
                  </a:lnTo>
                  <a:lnTo>
                    <a:pt x="24663" y="0"/>
                  </a:lnTo>
                  <a:lnTo>
                    <a:pt x="19481" y="0"/>
                  </a:lnTo>
                  <a:lnTo>
                    <a:pt x="14312" y="0"/>
                  </a:lnTo>
                  <a:lnTo>
                    <a:pt x="9359" y="2044"/>
                  </a:lnTo>
                  <a:lnTo>
                    <a:pt x="5702" y="5702"/>
                  </a:lnTo>
                  <a:lnTo>
                    <a:pt x="2044" y="9359"/>
                  </a:lnTo>
                  <a:lnTo>
                    <a:pt x="0" y="14312"/>
                  </a:lnTo>
                  <a:lnTo>
                    <a:pt x="0" y="19481"/>
                  </a:lnTo>
                  <a:lnTo>
                    <a:pt x="0" y="24650"/>
                  </a:lnTo>
                  <a:lnTo>
                    <a:pt x="2044" y="29603"/>
                  </a:lnTo>
                  <a:lnTo>
                    <a:pt x="5702" y="33261"/>
                  </a:lnTo>
                  <a:lnTo>
                    <a:pt x="9359" y="36918"/>
                  </a:lnTo>
                  <a:lnTo>
                    <a:pt x="14312" y="38976"/>
                  </a:lnTo>
                  <a:lnTo>
                    <a:pt x="19481" y="38976"/>
                  </a:lnTo>
                  <a:close/>
                </a:path>
              </a:pathLst>
            </a:custGeom>
            <a:ln w="6350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6">
              <a:extLst>
                <a:ext uri="{FF2B5EF4-FFF2-40B4-BE49-F238E27FC236}">
                  <a16:creationId xmlns:a16="http://schemas.microsoft.com/office/drawing/2014/main" id="{EFD87836-5C9A-DA08-61AB-C5C33C916B9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24503" y="6650166"/>
              <a:ext cx="1835899" cy="1995627"/>
            </a:xfrm>
            <a:prstGeom prst="rect">
              <a:avLst/>
            </a:prstGeom>
          </p:spPr>
        </p:pic>
        <p:sp>
          <p:nvSpPr>
            <p:cNvPr id="63" name="object 67">
              <a:extLst>
                <a:ext uri="{FF2B5EF4-FFF2-40B4-BE49-F238E27FC236}">
                  <a16:creationId xmlns:a16="http://schemas.microsoft.com/office/drawing/2014/main" id="{D1937747-EEC9-A2DD-3A41-55B6CBDF89C7}"/>
                </a:ext>
              </a:extLst>
            </p:cNvPr>
            <p:cNvSpPr/>
            <p:nvPr/>
          </p:nvSpPr>
          <p:spPr>
            <a:xfrm>
              <a:off x="3950920" y="7506145"/>
              <a:ext cx="2795270" cy="440690"/>
            </a:xfrm>
            <a:custGeom>
              <a:avLst/>
              <a:gdLst/>
              <a:ahLst/>
              <a:cxnLst/>
              <a:rect l="l" t="t" r="r" b="b"/>
              <a:pathLst>
                <a:path w="2795270" h="440690">
                  <a:moveTo>
                    <a:pt x="10833" y="21653"/>
                  </a:moveTo>
                  <a:lnTo>
                    <a:pt x="13703" y="21653"/>
                  </a:lnTo>
                  <a:lnTo>
                    <a:pt x="16459" y="20510"/>
                  </a:lnTo>
                  <a:lnTo>
                    <a:pt x="18491" y="18478"/>
                  </a:lnTo>
                  <a:lnTo>
                    <a:pt x="20523" y="16446"/>
                  </a:lnTo>
                  <a:lnTo>
                    <a:pt x="21666" y="13690"/>
                  </a:lnTo>
                  <a:lnTo>
                    <a:pt x="21666" y="10820"/>
                  </a:lnTo>
                  <a:lnTo>
                    <a:pt x="21666" y="7950"/>
                  </a:lnTo>
                  <a:lnTo>
                    <a:pt x="20523" y="5194"/>
                  </a:lnTo>
                  <a:lnTo>
                    <a:pt x="18491" y="3162"/>
                  </a:lnTo>
                  <a:lnTo>
                    <a:pt x="16459" y="1130"/>
                  </a:lnTo>
                  <a:lnTo>
                    <a:pt x="13703" y="0"/>
                  </a:lnTo>
                  <a:lnTo>
                    <a:pt x="10833" y="0"/>
                  </a:lnTo>
                  <a:lnTo>
                    <a:pt x="7962" y="0"/>
                  </a:lnTo>
                  <a:lnTo>
                    <a:pt x="5207" y="1130"/>
                  </a:lnTo>
                  <a:lnTo>
                    <a:pt x="3175" y="3162"/>
                  </a:lnTo>
                  <a:lnTo>
                    <a:pt x="1155" y="5194"/>
                  </a:lnTo>
                  <a:lnTo>
                    <a:pt x="0" y="7950"/>
                  </a:lnTo>
                  <a:lnTo>
                    <a:pt x="0" y="10820"/>
                  </a:lnTo>
                  <a:lnTo>
                    <a:pt x="0" y="13690"/>
                  </a:lnTo>
                  <a:lnTo>
                    <a:pt x="1155" y="16446"/>
                  </a:lnTo>
                  <a:lnTo>
                    <a:pt x="3175" y="18478"/>
                  </a:lnTo>
                  <a:lnTo>
                    <a:pt x="5207" y="20510"/>
                  </a:lnTo>
                  <a:lnTo>
                    <a:pt x="7962" y="21653"/>
                  </a:lnTo>
                  <a:lnTo>
                    <a:pt x="10833" y="21653"/>
                  </a:lnTo>
                  <a:close/>
                </a:path>
                <a:path w="2795270" h="440690">
                  <a:moveTo>
                    <a:pt x="2766961" y="440194"/>
                  </a:moveTo>
                  <a:lnTo>
                    <a:pt x="2774429" y="440194"/>
                  </a:lnTo>
                  <a:lnTo>
                    <a:pt x="2781592" y="437235"/>
                  </a:lnTo>
                  <a:lnTo>
                    <a:pt x="2786875" y="431952"/>
                  </a:lnTo>
                  <a:lnTo>
                    <a:pt x="2792158" y="426669"/>
                  </a:lnTo>
                  <a:lnTo>
                    <a:pt x="2795117" y="419506"/>
                  </a:lnTo>
                  <a:lnTo>
                    <a:pt x="2795117" y="412051"/>
                  </a:lnTo>
                  <a:lnTo>
                    <a:pt x="2795117" y="404583"/>
                  </a:lnTo>
                  <a:lnTo>
                    <a:pt x="2792158" y="397421"/>
                  </a:lnTo>
                  <a:lnTo>
                    <a:pt x="2786875" y="392137"/>
                  </a:lnTo>
                  <a:lnTo>
                    <a:pt x="2781592" y="386854"/>
                  </a:lnTo>
                  <a:lnTo>
                    <a:pt x="2774429" y="383895"/>
                  </a:lnTo>
                  <a:lnTo>
                    <a:pt x="2766961" y="383895"/>
                  </a:lnTo>
                  <a:lnTo>
                    <a:pt x="2759494" y="383895"/>
                  </a:lnTo>
                  <a:lnTo>
                    <a:pt x="2752344" y="386854"/>
                  </a:lnTo>
                  <a:lnTo>
                    <a:pt x="2747060" y="392137"/>
                  </a:lnTo>
                  <a:lnTo>
                    <a:pt x="2741777" y="397421"/>
                  </a:lnTo>
                  <a:lnTo>
                    <a:pt x="2738818" y="404583"/>
                  </a:lnTo>
                  <a:lnTo>
                    <a:pt x="2738818" y="412051"/>
                  </a:lnTo>
                  <a:lnTo>
                    <a:pt x="2738818" y="419506"/>
                  </a:lnTo>
                  <a:lnTo>
                    <a:pt x="2741777" y="426669"/>
                  </a:lnTo>
                  <a:lnTo>
                    <a:pt x="2747060" y="431952"/>
                  </a:lnTo>
                  <a:lnTo>
                    <a:pt x="2752344" y="437235"/>
                  </a:lnTo>
                  <a:lnTo>
                    <a:pt x="2759494" y="440194"/>
                  </a:lnTo>
                  <a:lnTo>
                    <a:pt x="2766961" y="440194"/>
                  </a:lnTo>
                  <a:close/>
                </a:path>
              </a:pathLst>
            </a:custGeom>
            <a:ln w="6350">
              <a:solidFill>
                <a:srgbClr val="69A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8">
              <a:extLst>
                <a:ext uri="{FF2B5EF4-FFF2-40B4-BE49-F238E27FC236}">
                  <a16:creationId xmlns:a16="http://schemas.microsoft.com/office/drawing/2014/main" id="{7195FDB7-FADA-CBEF-5AEA-214B5A236982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65863" y="8342542"/>
              <a:ext cx="79984" cy="79971"/>
            </a:xfrm>
            <a:prstGeom prst="rect">
              <a:avLst/>
            </a:prstGeom>
          </p:spPr>
        </p:pic>
        <p:sp>
          <p:nvSpPr>
            <p:cNvPr id="65" name="object 69">
              <a:extLst>
                <a:ext uri="{FF2B5EF4-FFF2-40B4-BE49-F238E27FC236}">
                  <a16:creationId xmlns:a16="http://schemas.microsoft.com/office/drawing/2014/main" id="{9628C0B0-15C0-EC87-B234-9A2EBD45DC87}"/>
                </a:ext>
              </a:extLst>
            </p:cNvPr>
            <p:cNvSpPr/>
            <p:nvPr/>
          </p:nvSpPr>
          <p:spPr>
            <a:xfrm>
              <a:off x="5753368" y="6431395"/>
              <a:ext cx="95250" cy="1946275"/>
            </a:xfrm>
            <a:custGeom>
              <a:avLst/>
              <a:gdLst/>
              <a:ahLst/>
              <a:cxnLst/>
              <a:rect l="l" t="t" r="r" b="b"/>
              <a:pathLst>
                <a:path w="95250" h="1946275">
                  <a:moveTo>
                    <a:pt x="28155" y="1946148"/>
                  </a:moveTo>
                  <a:lnTo>
                    <a:pt x="35623" y="1946148"/>
                  </a:lnTo>
                  <a:lnTo>
                    <a:pt x="42786" y="1943188"/>
                  </a:lnTo>
                  <a:lnTo>
                    <a:pt x="48056" y="1937905"/>
                  </a:lnTo>
                  <a:lnTo>
                    <a:pt x="53339" y="1932622"/>
                  </a:lnTo>
                  <a:lnTo>
                    <a:pt x="56299" y="1925459"/>
                  </a:lnTo>
                  <a:lnTo>
                    <a:pt x="56299" y="1918004"/>
                  </a:lnTo>
                  <a:lnTo>
                    <a:pt x="56299" y="1910537"/>
                  </a:lnTo>
                  <a:lnTo>
                    <a:pt x="53339" y="1903374"/>
                  </a:lnTo>
                  <a:lnTo>
                    <a:pt x="48056" y="1898091"/>
                  </a:lnTo>
                  <a:lnTo>
                    <a:pt x="42786" y="1892808"/>
                  </a:lnTo>
                  <a:lnTo>
                    <a:pt x="35623" y="1889848"/>
                  </a:lnTo>
                  <a:lnTo>
                    <a:pt x="28155" y="1889848"/>
                  </a:lnTo>
                  <a:lnTo>
                    <a:pt x="20688" y="1889848"/>
                  </a:lnTo>
                  <a:lnTo>
                    <a:pt x="13525" y="1892808"/>
                  </a:lnTo>
                  <a:lnTo>
                    <a:pt x="8254" y="1898091"/>
                  </a:lnTo>
                  <a:lnTo>
                    <a:pt x="2971" y="1903374"/>
                  </a:lnTo>
                  <a:lnTo>
                    <a:pt x="0" y="1910537"/>
                  </a:lnTo>
                  <a:lnTo>
                    <a:pt x="0" y="1918004"/>
                  </a:lnTo>
                  <a:lnTo>
                    <a:pt x="0" y="1925459"/>
                  </a:lnTo>
                  <a:lnTo>
                    <a:pt x="2971" y="1932622"/>
                  </a:lnTo>
                  <a:lnTo>
                    <a:pt x="8254" y="1937905"/>
                  </a:lnTo>
                  <a:lnTo>
                    <a:pt x="13525" y="1943188"/>
                  </a:lnTo>
                  <a:lnTo>
                    <a:pt x="20688" y="1946148"/>
                  </a:lnTo>
                  <a:lnTo>
                    <a:pt x="28155" y="1946148"/>
                  </a:lnTo>
                  <a:close/>
                </a:path>
                <a:path w="95250" h="1946275">
                  <a:moveTo>
                    <a:pt x="84277" y="21653"/>
                  </a:moveTo>
                  <a:lnTo>
                    <a:pt x="87147" y="21653"/>
                  </a:lnTo>
                  <a:lnTo>
                    <a:pt x="89903" y="20510"/>
                  </a:lnTo>
                  <a:lnTo>
                    <a:pt x="91935" y="18478"/>
                  </a:lnTo>
                  <a:lnTo>
                    <a:pt x="93954" y="16446"/>
                  </a:lnTo>
                  <a:lnTo>
                    <a:pt x="95097" y="13690"/>
                  </a:lnTo>
                  <a:lnTo>
                    <a:pt x="95097" y="10820"/>
                  </a:lnTo>
                  <a:lnTo>
                    <a:pt x="95097" y="7950"/>
                  </a:lnTo>
                  <a:lnTo>
                    <a:pt x="93954" y="5194"/>
                  </a:lnTo>
                  <a:lnTo>
                    <a:pt x="91935" y="3162"/>
                  </a:lnTo>
                  <a:lnTo>
                    <a:pt x="89903" y="1130"/>
                  </a:lnTo>
                  <a:lnTo>
                    <a:pt x="87147" y="0"/>
                  </a:lnTo>
                  <a:lnTo>
                    <a:pt x="84277" y="0"/>
                  </a:lnTo>
                  <a:lnTo>
                    <a:pt x="81394" y="0"/>
                  </a:lnTo>
                  <a:lnTo>
                    <a:pt x="78651" y="1130"/>
                  </a:lnTo>
                  <a:lnTo>
                    <a:pt x="76619" y="3162"/>
                  </a:lnTo>
                  <a:lnTo>
                    <a:pt x="74587" y="5194"/>
                  </a:lnTo>
                  <a:lnTo>
                    <a:pt x="73444" y="7950"/>
                  </a:lnTo>
                  <a:lnTo>
                    <a:pt x="73444" y="10820"/>
                  </a:lnTo>
                  <a:lnTo>
                    <a:pt x="73444" y="13690"/>
                  </a:lnTo>
                  <a:lnTo>
                    <a:pt x="74587" y="16446"/>
                  </a:lnTo>
                  <a:lnTo>
                    <a:pt x="76619" y="18478"/>
                  </a:lnTo>
                  <a:lnTo>
                    <a:pt x="78651" y="20510"/>
                  </a:lnTo>
                  <a:lnTo>
                    <a:pt x="81394" y="21653"/>
                  </a:lnTo>
                  <a:lnTo>
                    <a:pt x="84277" y="21653"/>
                  </a:lnTo>
                  <a:close/>
                </a:path>
              </a:pathLst>
            </a:custGeom>
            <a:ln w="6350">
              <a:solidFill>
                <a:srgbClr val="69A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70">
              <a:extLst>
                <a:ext uri="{FF2B5EF4-FFF2-40B4-BE49-F238E27FC236}">
                  <a16:creationId xmlns:a16="http://schemas.microsoft.com/office/drawing/2014/main" id="{F1C9515F-BB41-C78E-E8C6-B59253479822}"/>
                </a:ext>
              </a:extLst>
            </p:cNvPr>
            <p:cNvSpPr/>
            <p:nvPr/>
          </p:nvSpPr>
          <p:spPr>
            <a:xfrm>
              <a:off x="5193133" y="6605196"/>
              <a:ext cx="1001394" cy="791210"/>
            </a:xfrm>
            <a:custGeom>
              <a:avLst/>
              <a:gdLst/>
              <a:ahLst/>
              <a:cxnLst/>
              <a:rect l="l" t="t" r="r" b="b"/>
              <a:pathLst>
                <a:path w="1001395" h="791209">
                  <a:moveTo>
                    <a:pt x="645718" y="21666"/>
                  </a:moveTo>
                  <a:lnTo>
                    <a:pt x="648588" y="21666"/>
                  </a:lnTo>
                  <a:lnTo>
                    <a:pt x="651344" y="20523"/>
                  </a:lnTo>
                  <a:lnTo>
                    <a:pt x="653376" y="18491"/>
                  </a:lnTo>
                  <a:lnTo>
                    <a:pt x="655408" y="16459"/>
                  </a:lnTo>
                  <a:lnTo>
                    <a:pt x="656551" y="13703"/>
                  </a:lnTo>
                  <a:lnTo>
                    <a:pt x="656551" y="10833"/>
                  </a:lnTo>
                  <a:lnTo>
                    <a:pt x="656551" y="7962"/>
                  </a:lnTo>
                  <a:lnTo>
                    <a:pt x="655408" y="5207"/>
                  </a:lnTo>
                  <a:lnTo>
                    <a:pt x="653376" y="3175"/>
                  </a:lnTo>
                  <a:lnTo>
                    <a:pt x="651344" y="1143"/>
                  </a:lnTo>
                  <a:lnTo>
                    <a:pt x="648588" y="0"/>
                  </a:lnTo>
                  <a:lnTo>
                    <a:pt x="645718" y="0"/>
                  </a:lnTo>
                  <a:lnTo>
                    <a:pt x="642848" y="0"/>
                  </a:lnTo>
                  <a:lnTo>
                    <a:pt x="640092" y="1143"/>
                  </a:lnTo>
                  <a:lnTo>
                    <a:pt x="638060" y="3175"/>
                  </a:lnTo>
                  <a:lnTo>
                    <a:pt x="636028" y="5207"/>
                  </a:lnTo>
                  <a:lnTo>
                    <a:pt x="634885" y="7962"/>
                  </a:lnTo>
                  <a:lnTo>
                    <a:pt x="634885" y="10833"/>
                  </a:lnTo>
                  <a:lnTo>
                    <a:pt x="634885" y="13703"/>
                  </a:lnTo>
                  <a:lnTo>
                    <a:pt x="636028" y="16459"/>
                  </a:lnTo>
                  <a:lnTo>
                    <a:pt x="638060" y="18491"/>
                  </a:lnTo>
                  <a:lnTo>
                    <a:pt x="640092" y="20523"/>
                  </a:lnTo>
                  <a:lnTo>
                    <a:pt x="642848" y="21666"/>
                  </a:lnTo>
                  <a:lnTo>
                    <a:pt x="645718" y="21666"/>
                  </a:lnTo>
                  <a:close/>
                </a:path>
                <a:path w="1001395" h="791209">
                  <a:moveTo>
                    <a:pt x="10820" y="345871"/>
                  </a:moveTo>
                  <a:lnTo>
                    <a:pt x="13703" y="345871"/>
                  </a:lnTo>
                  <a:lnTo>
                    <a:pt x="16446" y="344728"/>
                  </a:lnTo>
                  <a:lnTo>
                    <a:pt x="18478" y="342696"/>
                  </a:lnTo>
                  <a:lnTo>
                    <a:pt x="20510" y="340664"/>
                  </a:lnTo>
                  <a:lnTo>
                    <a:pt x="21653" y="337908"/>
                  </a:lnTo>
                  <a:lnTo>
                    <a:pt x="21653" y="335038"/>
                  </a:lnTo>
                  <a:lnTo>
                    <a:pt x="21653" y="332168"/>
                  </a:lnTo>
                  <a:lnTo>
                    <a:pt x="20510" y="329412"/>
                  </a:lnTo>
                  <a:lnTo>
                    <a:pt x="18478" y="327380"/>
                  </a:lnTo>
                  <a:lnTo>
                    <a:pt x="16446" y="325348"/>
                  </a:lnTo>
                  <a:lnTo>
                    <a:pt x="13703" y="324218"/>
                  </a:lnTo>
                  <a:lnTo>
                    <a:pt x="10820" y="324218"/>
                  </a:lnTo>
                  <a:lnTo>
                    <a:pt x="7950" y="324218"/>
                  </a:lnTo>
                  <a:lnTo>
                    <a:pt x="5194" y="325348"/>
                  </a:lnTo>
                  <a:lnTo>
                    <a:pt x="3162" y="327380"/>
                  </a:lnTo>
                  <a:lnTo>
                    <a:pt x="1142" y="329412"/>
                  </a:lnTo>
                  <a:lnTo>
                    <a:pt x="0" y="332168"/>
                  </a:lnTo>
                  <a:lnTo>
                    <a:pt x="0" y="335038"/>
                  </a:lnTo>
                  <a:lnTo>
                    <a:pt x="0" y="337908"/>
                  </a:lnTo>
                  <a:lnTo>
                    <a:pt x="1142" y="340664"/>
                  </a:lnTo>
                  <a:lnTo>
                    <a:pt x="3162" y="342696"/>
                  </a:lnTo>
                  <a:lnTo>
                    <a:pt x="5194" y="344728"/>
                  </a:lnTo>
                  <a:lnTo>
                    <a:pt x="7950" y="345871"/>
                  </a:lnTo>
                  <a:lnTo>
                    <a:pt x="10820" y="345871"/>
                  </a:lnTo>
                  <a:close/>
                </a:path>
                <a:path w="1001395" h="791209">
                  <a:moveTo>
                    <a:pt x="990472" y="324726"/>
                  </a:moveTo>
                  <a:lnTo>
                    <a:pt x="993343" y="324726"/>
                  </a:lnTo>
                  <a:lnTo>
                    <a:pt x="996099" y="323596"/>
                  </a:lnTo>
                  <a:lnTo>
                    <a:pt x="998131" y="321564"/>
                  </a:lnTo>
                  <a:lnTo>
                    <a:pt x="1000163" y="319532"/>
                  </a:lnTo>
                  <a:lnTo>
                    <a:pt x="1001306" y="316776"/>
                  </a:lnTo>
                  <a:lnTo>
                    <a:pt x="1001306" y="313905"/>
                  </a:lnTo>
                  <a:lnTo>
                    <a:pt x="1001306" y="311035"/>
                  </a:lnTo>
                  <a:lnTo>
                    <a:pt x="1000163" y="308279"/>
                  </a:lnTo>
                  <a:lnTo>
                    <a:pt x="998131" y="306247"/>
                  </a:lnTo>
                  <a:lnTo>
                    <a:pt x="996099" y="304215"/>
                  </a:lnTo>
                  <a:lnTo>
                    <a:pt x="993343" y="303072"/>
                  </a:lnTo>
                  <a:lnTo>
                    <a:pt x="990472" y="303072"/>
                  </a:lnTo>
                  <a:lnTo>
                    <a:pt x="987602" y="303072"/>
                  </a:lnTo>
                  <a:lnTo>
                    <a:pt x="984846" y="304215"/>
                  </a:lnTo>
                  <a:lnTo>
                    <a:pt x="982814" y="306247"/>
                  </a:lnTo>
                  <a:lnTo>
                    <a:pt x="980782" y="308279"/>
                  </a:lnTo>
                  <a:lnTo>
                    <a:pt x="979639" y="311035"/>
                  </a:lnTo>
                  <a:lnTo>
                    <a:pt x="979639" y="313905"/>
                  </a:lnTo>
                  <a:lnTo>
                    <a:pt x="979639" y="316776"/>
                  </a:lnTo>
                  <a:lnTo>
                    <a:pt x="980782" y="319532"/>
                  </a:lnTo>
                  <a:lnTo>
                    <a:pt x="982814" y="321564"/>
                  </a:lnTo>
                  <a:lnTo>
                    <a:pt x="984846" y="323596"/>
                  </a:lnTo>
                  <a:lnTo>
                    <a:pt x="987602" y="324726"/>
                  </a:lnTo>
                  <a:lnTo>
                    <a:pt x="990472" y="324726"/>
                  </a:lnTo>
                  <a:close/>
                </a:path>
                <a:path w="1001395" h="791209">
                  <a:moveTo>
                    <a:pt x="221411" y="790676"/>
                  </a:moveTo>
                  <a:lnTo>
                    <a:pt x="226580" y="790676"/>
                  </a:lnTo>
                  <a:lnTo>
                    <a:pt x="231533" y="788619"/>
                  </a:lnTo>
                  <a:lnTo>
                    <a:pt x="235191" y="784974"/>
                  </a:lnTo>
                  <a:lnTo>
                    <a:pt x="238848" y="781316"/>
                  </a:lnTo>
                  <a:lnTo>
                    <a:pt x="240893" y="776363"/>
                  </a:lnTo>
                  <a:lnTo>
                    <a:pt x="240893" y="771182"/>
                  </a:lnTo>
                  <a:lnTo>
                    <a:pt x="240893" y="766013"/>
                  </a:lnTo>
                  <a:lnTo>
                    <a:pt x="238848" y="761060"/>
                  </a:lnTo>
                  <a:lnTo>
                    <a:pt x="235191" y="757402"/>
                  </a:lnTo>
                  <a:lnTo>
                    <a:pt x="231533" y="753745"/>
                  </a:lnTo>
                  <a:lnTo>
                    <a:pt x="226580" y="751700"/>
                  </a:lnTo>
                  <a:lnTo>
                    <a:pt x="221411" y="751700"/>
                  </a:lnTo>
                  <a:lnTo>
                    <a:pt x="216230" y="751700"/>
                  </a:lnTo>
                  <a:lnTo>
                    <a:pt x="211277" y="753745"/>
                  </a:lnTo>
                  <a:lnTo>
                    <a:pt x="207619" y="757402"/>
                  </a:lnTo>
                  <a:lnTo>
                    <a:pt x="203974" y="761060"/>
                  </a:lnTo>
                  <a:lnTo>
                    <a:pt x="201917" y="766013"/>
                  </a:lnTo>
                  <a:lnTo>
                    <a:pt x="201917" y="771182"/>
                  </a:lnTo>
                  <a:lnTo>
                    <a:pt x="201917" y="776363"/>
                  </a:lnTo>
                  <a:lnTo>
                    <a:pt x="203974" y="781316"/>
                  </a:lnTo>
                  <a:lnTo>
                    <a:pt x="207619" y="784974"/>
                  </a:lnTo>
                  <a:lnTo>
                    <a:pt x="211277" y="788619"/>
                  </a:lnTo>
                  <a:lnTo>
                    <a:pt x="216230" y="790676"/>
                  </a:lnTo>
                  <a:lnTo>
                    <a:pt x="221411" y="790676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71">
              <a:extLst>
                <a:ext uri="{FF2B5EF4-FFF2-40B4-BE49-F238E27FC236}">
                  <a16:creationId xmlns:a16="http://schemas.microsoft.com/office/drawing/2014/main" id="{707E1C00-A297-3128-4C78-F91297B2AD5B}"/>
                </a:ext>
              </a:extLst>
            </p:cNvPr>
            <p:cNvSpPr/>
            <p:nvPr/>
          </p:nvSpPr>
          <p:spPr>
            <a:xfrm>
              <a:off x="4200538" y="791448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20" y="21653"/>
                  </a:moveTo>
                  <a:lnTo>
                    <a:pt x="13703" y="21653"/>
                  </a:lnTo>
                  <a:lnTo>
                    <a:pt x="16446" y="20523"/>
                  </a:lnTo>
                  <a:lnTo>
                    <a:pt x="18478" y="18478"/>
                  </a:lnTo>
                  <a:lnTo>
                    <a:pt x="20510" y="16459"/>
                  </a:lnTo>
                  <a:lnTo>
                    <a:pt x="21653" y="13703"/>
                  </a:lnTo>
                  <a:lnTo>
                    <a:pt x="21653" y="10820"/>
                  </a:lnTo>
                  <a:lnTo>
                    <a:pt x="21653" y="7962"/>
                  </a:lnTo>
                  <a:lnTo>
                    <a:pt x="20510" y="5207"/>
                  </a:lnTo>
                  <a:lnTo>
                    <a:pt x="18478" y="3175"/>
                  </a:lnTo>
                  <a:lnTo>
                    <a:pt x="16446" y="1143"/>
                  </a:lnTo>
                  <a:lnTo>
                    <a:pt x="13703" y="0"/>
                  </a:lnTo>
                  <a:lnTo>
                    <a:pt x="10820" y="0"/>
                  </a:lnTo>
                  <a:lnTo>
                    <a:pt x="7950" y="0"/>
                  </a:lnTo>
                  <a:lnTo>
                    <a:pt x="5206" y="1143"/>
                  </a:lnTo>
                  <a:lnTo>
                    <a:pt x="3174" y="3175"/>
                  </a:lnTo>
                  <a:lnTo>
                    <a:pt x="1142" y="5207"/>
                  </a:lnTo>
                  <a:lnTo>
                    <a:pt x="0" y="7962"/>
                  </a:lnTo>
                  <a:lnTo>
                    <a:pt x="0" y="10820"/>
                  </a:lnTo>
                  <a:lnTo>
                    <a:pt x="0" y="13703"/>
                  </a:lnTo>
                  <a:lnTo>
                    <a:pt x="1142" y="16459"/>
                  </a:lnTo>
                  <a:lnTo>
                    <a:pt x="3174" y="18478"/>
                  </a:lnTo>
                  <a:lnTo>
                    <a:pt x="5206" y="20523"/>
                  </a:lnTo>
                  <a:lnTo>
                    <a:pt x="7950" y="21653"/>
                  </a:lnTo>
                  <a:lnTo>
                    <a:pt x="10820" y="21653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72">
              <a:extLst>
                <a:ext uri="{FF2B5EF4-FFF2-40B4-BE49-F238E27FC236}">
                  <a16:creationId xmlns:a16="http://schemas.microsoft.com/office/drawing/2014/main" id="{71F8CE54-23A3-2507-5F17-355867E2F302}"/>
                </a:ext>
              </a:extLst>
            </p:cNvPr>
            <p:cNvSpPr/>
            <p:nvPr/>
          </p:nvSpPr>
          <p:spPr>
            <a:xfrm>
              <a:off x="5251209" y="5655831"/>
              <a:ext cx="1105535" cy="1409700"/>
            </a:xfrm>
            <a:custGeom>
              <a:avLst/>
              <a:gdLst/>
              <a:ahLst/>
              <a:cxnLst/>
              <a:rect l="l" t="t" r="r" b="b"/>
              <a:pathLst>
                <a:path w="1105535" h="1409700">
                  <a:moveTo>
                    <a:pt x="1047534" y="239102"/>
                  </a:moveTo>
                  <a:lnTo>
                    <a:pt x="1050404" y="239102"/>
                  </a:lnTo>
                  <a:lnTo>
                    <a:pt x="1053160" y="237959"/>
                  </a:lnTo>
                  <a:lnTo>
                    <a:pt x="1055192" y="235927"/>
                  </a:lnTo>
                  <a:lnTo>
                    <a:pt x="1057224" y="233908"/>
                  </a:lnTo>
                  <a:lnTo>
                    <a:pt x="1058367" y="231152"/>
                  </a:lnTo>
                  <a:lnTo>
                    <a:pt x="1058367" y="228269"/>
                  </a:lnTo>
                  <a:lnTo>
                    <a:pt x="1058367" y="225399"/>
                  </a:lnTo>
                  <a:lnTo>
                    <a:pt x="1057224" y="222643"/>
                  </a:lnTo>
                  <a:lnTo>
                    <a:pt x="1055192" y="220624"/>
                  </a:lnTo>
                  <a:lnTo>
                    <a:pt x="1053160" y="218592"/>
                  </a:lnTo>
                  <a:lnTo>
                    <a:pt x="1050404" y="217449"/>
                  </a:lnTo>
                  <a:lnTo>
                    <a:pt x="1047534" y="217449"/>
                  </a:lnTo>
                  <a:lnTo>
                    <a:pt x="1044663" y="217449"/>
                  </a:lnTo>
                  <a:lnTo>
                    <a:pt x="1041908" y="218592"/>
                  </a:lnTo>
                  <a:lnTo>
                    <a:pt x="1039876" y="220624"/>
                  </a:lnTo>
                  <a:lnTo>
                    <a:pt x="1037844" y="222643"/>
                  </a:lnTo>
                  <a:lnTo>
                    <a:pt x="1036701" y="225399"/>
                  </a:lnTo>
                  <a:lnTo>
                    <a:pt x="1036701" y="228269"/>
                  </a:lnTo>
                  <a:lnTo>
                    <a:pt x="1036701" y="231152"/>
                  </a:lnTo>
                  <a:lnTo>
                    <a:pt x="1037844" y="233908"/>
                  </a:lnTo>
                  <a:lnTo>
                    <a:pt x="1039876" y="235927"/>
                  </a:lnTo>
                  <a:lnTo>
                    <a:pt x="1041908" y="237959"/>
                  </a:lnTo>
                  <a:lnTo>
                    <a:pt x="1044663" y="239102"/>
                  </a:lnTo>
                  <a:lnTo>
                    <a:pt x="1047534" y="239102"/>
                  </a:lnTo>
                  <a:close/>
                </a:path>
                <a:path w="1105535" h="1409700">
                  <a:moveTo>
                    <a:pt x="1094282" y="1103922"/>
                  </a:moveTo>
                  <a:lnTo>
                    <a:pt x="1097165" y="1103922"/>
                  </a:lnTo>
                  <a:lnTo>
                    <a:pt x="1099908" y="1102779"/>
                  </a:lnTo>
                  <a:lnTo>
                    <a:pt x="1101940" y="1100747"/>
                  </a:lnTo>
                  <a:lnTo>
                    <a:pt x="1103972" y="1098715"/>
                  </a:lnTo>
                  <a:lnTo>
                    <a:pt x="1105115" y="1095959"/>
                  </a:lnTo>
                  <a:lnTo>
                    <a:pt x="1105115" y="1093089"/>
                  </a:lnTo>
                  <a:lnTo>
                    <a:pt x="1105115" y="1090218"/>
                  </a:lnTo>
                  <a:lnTo>
                    <a:pt x="1103972" y="1087462"/>
                  </a:lnTo>
                  <a:lnTo>
                    <a:pt x="1101940" y="1085430"/>
                  </a:lnTo>
                  <a:lnTo>
                    <a:pt x="1099908" y="1083398"/>
                  </a:lnTo>
                  <a:lnTo>
                    <a:pt x="1097165" y="1082268"/>
                  </a:lnTo>
                  <a:lnTo>
                    <a:pt x="1094282" y="1082268"/>
                  </a:lnTo>
                  <a:lnTo>
                    <a:pt x="1091412" y="1082268"/>
                  </a:lnTo>
                  <a:lnTo>
                    <a:pt x="1088656" y="1083398"/>
                  </a:lnTo>
                  <a:lnTo>
                    <a:pt x="1086624" y="1085430"/>
                  </a:lnTo>
                  <a:lnTo>
                    <a:pt x="1084605" y="1087462"/>
                  </a:lnTo>
                  <a:lnTo>
                    <a:pt x="1083462" y="1090218"/>
                  </a:lnTo>
                  <a:lnTo>
                    <a:pt x="1083462" y="1093089"/>
                  </a:lnTo>
                  <a:lnTo>
                    <a:pt x="1083462" y="1095959"/>
                  </a:lnTo>
                  <a:lnTo>
                    <a:pt x="1084605" y="1098715"/>
                  </a:lnTo>
                  <a:lnTo>
                    <a:pt x="1086624" y="1100747"/>
                  </a:lnTo>
                  <a:lnTo>
                    <a:pt x="1088656" y="1102779"/>
                  </a:lnTo>
                  <a:lnTo>
                    <a:pt x="1091412" y="1103922"/>
                  </a:lnTo>
                  <a:lnTo>
                    <a:pt x="1094282" y="1103922"/>
                  </a:lnTo>
                  <a:close/>
                </a:path>
                <a:path w="1105535" h="1409700">
                  <a:moveTo>
                    <a:pt x="357619" y="902652"/>
                  </a:moveTo>
                  <a:lnTo>
                    <a:pt x="360502" y="902652"/>
                  </a:lnTo>
                  <a:lnTo>
                    <a:pt x="363245" y="901522"/>
                  </a:lnTo>
                  <a:lnTo>
                    <a:pt x="365277" y="899477"/>
                  </a:lnTo>
                  <a:lnTo>
                    <a:pt x="367309" y="897458"/>
                  </a:lnTo>
                  <a:lnTo>
                    <a:pt x="368452" y="894702"/>
                  </a:lnTo>
                  <a:lnTo>
                    <a:pt x="368452" y="891819"/>
                  </a:lnTo>
                  <a:lnTo>
                    <a:pt x="368452" y="888961"/>
                  </a:lnTo>
                  <a:lnTo>
                    <a:pt x="367309" y="886206"/>
                  </a:lnTo>
                  <a:lnTo>
                    <a:pt x="365277" y="884174"/>
                  </a:lnTo>
                  <a:lnTo>
                    <a:pt x="363245" y="882142"/>
                  </a:lnTo>
                  <a:lnTo>
                    <a:pt x="360502" y="880999"/>
                  </a:lnTo>
                  <a:lnTo>
                    <a:pt x="357619" y="880999"/>
                  </a:lnTo>
                  <a:lnTo>
                    <a:pt x="354749" y="880999"/>
                  </a:lnTo>
                  <a:lnTo>
                    <a:pt x="352005" y="882142"/>
                  </a:lnTo>
                  <a:lnTo>
                    <a:pt x="349961" y="884174"/>
                  </a:lnTo>
                  <a:lnTo>
                    <a:pt x="347941" y="886206"/>
                  </a:lnTo>
                  <a:lnTo>
                    <a:pt x="346798" y="888961"/>
                  </a:lnTo>
                  <a:lnTo>
                    <a:pt x="346798" y="891819"/>
                  </a:lnTo>
                  <a:lnTo>
                    <a:pt x="346798" y="894702"/>
                  </a:lnTo>
                  <a:lnTo>
                    <a:pt x="347941" y="897458"/>
                  </a:lnTo>
                  <a:lnTo>
                    <a:pt x="349961" y="899477"/>
                  </a:lnTo>
                  <a:lnTo>
                    <a:pt x="352005" y="901522"/>
                  </a:lnTo>
                  <a:lnTo>
                    <a:pt x="354749" y="902652"/>
                  </a:lnTo>
                  <a:lnTo>
                    <a:pt x="357619" y="902652"/>
                  </a:lnTo>
                  <a:close/>
                </a:path>
                <a:path w="1105535" h="1409700">
                  <a:moveTo>
                    <a:pt x="232029" y="735368"/>
                  </a:moveTo>
                  <a:lnTo>
                    <a:pt x="234911" y="735368"/>
                  </a:lnTo>
                  <a:lnTo>
                    <a:pt x="237655" y="734237"/>
                  </a:lnTo>
                  <a:lnTo>
                    <a:pt x="239687" y="732193"/>
                  </a:lnTo>
                  <a:lnTo>
                    <a:pt x="241719" y="730173"/>
                  </a:lnTo>
                  <a:lnTo>
                    <a:pt x="242862" y="727417"/>
                  </a:lnTo>
                  <a:lnTo>
                    <a:pt x="242862" y="724535"/>
                  </a:lnTo>
                  <a:lnTo>
                    <a:pt x="242862" y="721677"/>
                  </a:lnTo>
                  <a:lnTo>
                    <a:pt x="241719" y="718921"/>
                  </a:lnTo>
                  <a:lnTo>
                    <a:pt x="239687" y="716889"/>
                  </a:lnTo>
                  <a:lnTo>
                    <a:pt x="237655" y="714857"/>
                  </a:lnTo>
                  <a:lnTo>
                    <a:pt x="234911" y="713714"/>
                  </a:lnTo>
                  <a:lnTo>
                    <a:pt x="232029" y="713714"/>
                  </a:lnTo>
                  <a:lnTo>
                    <a:pt x="229158" y="713714"/>
                  </a:lnTo>
                  <a:lnTo>
                    <a:pt x="226402" y="714857"/>
                  </a:lnTo>
                  <a:lnTo>
                    <a:pt x="224370" y="716889"/>
                  </a:lnTo>
                  <a:lnTo>
                    <a:pt x="222351" y="718921"/>
                  </a:lnTo>
                  <a:lnTo>
                    <a:pt x="221208" y="721677"/>
                  </a:lnTo>
                  <a:lnTo>
                    <a:pt x="221208" y="724535"/>
                  </a:lnTo>
                  <a:lnTo>
                    <a:pt x="221208" y="727417"/>
                  </a:lnTo>
                  <a:lnTo>
                    <a:pt x="222351" y="730173"/>
                  </a:lnTo>
                  <a:lnTo>
                    <a:pt x="224370" y="732193"/>
                  </a:lnTo>
                  <a:lnTo>
                    <a:pt x="226402" y="734237"/>
                  </a:lnTo>
                  <a:lnTo>
                    <a:pt x="229158" y="735368"/>
                  </a:lnTo>
                  <a:lnTo>
                    <a:pt x="232029" y="735368"/>
                  </a:lnTo>
                  <a:close/>
                </a:path>
                <a:path w="1105535" h="1409700">
                  <a:moveTo>
                    <a:pt x="288505" y="1406639"/>
                  </a:moveTo>
                  <a:lnTo>
                    <a:pt x="291388" y="1406639"/>
                  </a:lnTo>
                  <a:lnTo>
                    <a:pt x="294132" y="1405509"/>
                  </a:lnTo>
                  <a:lnTo>
                    <a:pt x="296164" y="1403464"/>
                  </a:lnTo>
                  <a:lnTo>
                    <a:pt x="298196" y="1401445"/>
                  </a:lnTo>
                  <a:lnTo>
                    <a:pt x="299339" y="1398689"/>
                  </a:lnTo>
                  <a:lnTo>
                    <a:pt x="299339" y="1395806"/>
                  </a:lnTo>
                  <a:lnTo>
                    <a:pt x="299339" y="1392948"/>
                  </a:lnTo>
                  <a:lnTo>
                    <a:pt x="298196" y="1390192"/>
                  </a:lnTo>
                  <a:lnTo>
                    <a:pt x="296164" y="1388160"/>
                  </a:lnTo>
                  <a:lnTo>
                    <a:pt x="294132" y="1386128"/>
                  </a:lnTo>
                  <a:lnTo>
                    <a:pt x="291388" y="1384985"/>
                  </a:lnTo>
                  <a:lnTo>
                    <a:pt x="288505" y="1384985"/>
                  </a:lnTo>
                  <a:lnTo>
                    <a:pt x="285635" y="1384985"/>
                  </a:lnTo>
                  <a:lnTo>
                    <a:pt x="282879" y="1386128"/>
                  </a:lnTo>
                  <a:lnTo>
                    <a:pt x="280847" y="1388160"/>
                  </a:lnTo>
                  <a:lnTo>
                    <a:pt x="278828" y="1390192"/>
                  </a:lnTo>
                  <a:lnTo>
                    <a:pt x="277685" y="1392948"/>
                  </a:lnTo>
                  <a:lnTo>
                    <a:pt x="277685" y="1395806"/>
                  </a:lnTo>
                  <a:lnTo>
                    <a:pt x="277685" y="1398689"/>
                  </a:lnTo>
                  <a:lnTo>
                    <a:pt x="278828" y="1401445"/>
                  </a:lnTo>
                  <a:lnTo>
                    <a:pt x="280847" y="1403464"/>
                  </a:lnTo>
                  <a:lnTo>
                    <a:pt x="282879" y="1405509"/>
                  </a:lnTo>
                  <a:lnTo>
                    <a:pt x="285635" y="1406639"/>
                  </a:lnTo>
                  <a:lnTo>
                    <a:pt x="288505" y="1406639"/>
                  </a:lnTo>
                  <a:close/>
                </a:path>
                <a:path w="1105535" h="1409700">
                  <a:moveTo>
                    <a:pt x="818603" y="21653"/>
                  </a:moveTo>
                  <a:lnTo>
                    <a:pt x="821474" y="21653"/>
                  </a:lnTo>
                  <a:lnTo>
                    <a:pt x="824230" y="20510"/>
                  </a:lnTo>
                  <a:lnTo>
                    <a:pt x="826262" y="18478"/>
                  </a:lnTo>
                  <a:lnTo>
                    <a:pt x="828294" y="16459"/>
                  </a:lnTo>
                  <a:lnTo>
                    <a:pt x="829437" y="13703"/>
                  </a:lnTo>
                  <a:lnTo>
                    <a:pt x="829437" y="10820"/>
                  </a:lnTo>
                  <a:lnTo>
                    <a:pt x="829437" y="7950"/>
                  </a:lnTo>
                  <a:lnTo>
                    <a:pt x="828294" y="5194"/>
                  </a:lnTo>
                  <a:lnTo>
                    <a:pt x="826262" y="3175"/>
                  </a:lnTo>
                  <a:lnTo>
                    <a:pt x="824230" y="1142"/>
                  </a:lnTo>
                  <a:lnTo>
                    <a:pt x="821474" y="0"/>
                  </a:lnTo>
                  <a:lnTo>
                    <a:pt x="818603" y="0"/>
                  </a:lnTo>
                  <a:lnTo>
                    <a:pt x="815733" y="0"/>
                  </a:lnTo>
                  <a:lnTo>
                    <a:pt x="812977" y="1142"/>
                  </a:lnTo>
                  <a:lnTo>
                    <a:pt x="810945" y="3175"/>
                  </a:lnTo>
                  <a:lnTo>
                    <a:pt x="808913" y="5194"/>
                  </a:lnTo>
                  <a:lnTo>
                    <a:pt x="807770" y="7950"/>
                  </a:lnTo>
                  <a:lnTo>
                    <a:pt x="807770" y="10820"/>
                  </a:lnTo>
                  <a:lnTo>
                    <a:pt x="807770" y="13703"/>
                  </a:lnTo>
                  <a:lnTo>
                    <a:pt x="808913" y="16459"/>
                  </a:lnTo>
                  <a:lnTo>
                    <a:pt x="810945" y="18478"/>
                  </a:lnTo>
                  <a:lnTo>
                    <a:pt x="812977" y="20510"/>
                  </a:lnTo>
                  <a:lnTo>
                    <a:pt x="815733" y="21653"/>
                  </a:lnTo>
                  <a:lnTo>
                    <a:pt x="818603" y="21653"/>
                  </a:lnTo>
                  <a:close/>
                </a:path>
                <a:path w="1105535" h="1409700">
                  <a:moveTo>
                    <a:pt x="10820" y="1409687"/>
                  </a:moveTo>
                  <a:lnTo>
                    <a:pt x="13703" y="1409687"/>
                  </a:lnTo>
                  <a:lnTo>
                    <a:pt x="16446" y="1408544"/>
                  </a:lnTo>
                  <a:lnTo>
                    <a:pt x="18478" y="1406512"/>
                  </a:lnTo>
                  <a:lnTo>
                    <a:pt x="20510" y="1404493"/>
                  </a:lnTo>
                  <a:lnTo>
                    <a:pt x="21653" y="1401724"/>
                  </a:lnTo>
                  <a:lnTo>
                    <a:pt x="21653" y="1398854"/>
                  </a:lnTo>
                  <a:lnTo>
                    <a:pt x="21653" y="1395984"/>
                  </a:lnTo>
                  <a:lnTo>
                    <a:pt x="20510" y="1393228"/>
                  </a:lnTo>
                  <a:lnTo>
                    <a:pt x="18478" y="1391208"/>
                  </a:lnTo>
                  <a:lnTo>
                    <a:pt x="16446" y="1389176"/>
                  </a:lnTo>
                  <a:lnTo>
                    <a:pt x="13703" y="1388033"/>
                  </a:lnTo>
                  <a:lnTo>
                    <a:pt x="10820" y="1388033"/>
                  </a:lnTo>
                  <a:lnTo>
                    <a:pt x="7950" y="1388033"/>
                  </a:lnTo>
                  <a:lnTo>
                    <a:pt x="5194" y="1389176"/>
                  </a:lnTo>
                  <a:lnTo>
                    <a:pt x="3162" y="1391208"/>
                  </a:lnTo>
                  <a:lnTo>
                    <a:pt x="1143" y="1393228"/>
                  </a:lnTo>
                  <a:lnTo>
                    <a:pt x="0" y="1395984"/>
                  </a:lnTo>
                  <a:lnTo>
                    <a:pt x="0" y="1398854"/>
                  </a:lnTo>
                  <a:lnTo>
                    <a:pt x="0" y="1401724"/>
                  </a:lnTo>
                  <a:lnTo>
                    <a:pt x="1143" y="1404493"/>
                  </a:lnTo>
                  <a:lnTo>
                    <a:pt x="3162" y="1406512"/>
                  </a:lnTo>
                  <a:lnTo>
                    <a:pt x="5194" y="1408544"/>
                  </a:lnTo>
                  <a:lnTo>
                    <a:pt x="7950" y="1409687"/>
                  </a:lnTo>
                  <a:lnTo>
                    <a:pt x="10820" y="1409687"/>
                  </a:lnTo>
                  <a:close/>
                </a:path>
                <a:path w="1105535" h="1409700">
                  <a:moveTo>
                    <a:pt x="805522" y="428104"/>
                  </a:moveTo>
                  <a:lnTo>
                    <a:pt x="808393" y="428104"/>
                  </a:lnTo>
                  <a:lnTo>
                    <a:pt x="811149" y="426973"/>
                  </a:lnTo>
                  <a:lnTo>
                    <a:pt x="813181" y="424929"/>
                  </a:lnTo>
                  <a:lnTo>
                    <a:pt x="815200" y="422909"/>
                  </a:lnTo>
                  <a:lnTo>
                    <a:pt x="816343" y="420154"/>
                  </a:lnTo>
                  <a:lnTo>
                    <a:pt x="816343" y="417271"/>
                  </a:lnTo>
                  <a:lnTo>
                    <a:pt x="816343" y="414413"/>
                  </a:lnTo>
                  <a:lnTo>
                    <a:pt x="815200" y="411645"/>
                  </a:lnTo>
                  <a:lnTo>
                    <a:pt x="813181" y="409625"/>
                  </a:lnTo>
                  <a:lnTo>
                    <a:pt x="811149" y="407593"/>
                  </a:lnTo>
                  <a:lnTo>
                    <a:pt x="808393" y="406450"/>
                  </a:lnTo>
                  <a:lnTo>
                    <a:pt x="805522" y="406450"/>
                  </a:lnTo>
                  <a:lnTo>
                    <a:pt x="802640" y="406450"/>
                  </a:lnTo>
                  <a:lnTo>
                    <a:pt x="799896" y="407593"/>
                  </a:lnTo>
                  <a:lnTo>
                    <a:pt x="797864" y="409625"/>
                  </a:lnTo>
                  <a:lnTo>
                    <a:pt x="795832" y="411645"/>
                  </a:lnTo>
                  <a:lnTo>
                    <a:pt x="794689" y="414413"/>
                  </a:lnTo>
                  <a:lnTo>
                    <a:pt x="794689" y="417271"/>
                  </a:lnTo>
                  <a:lnTo>
                    <a:pt x="794689" y="420154"/>
                  </a:lnTo>
                  <a:lnTo>
                    <a:pt x="795832" y="422909"/>
                  </a:lnTo>
                  <a:lnTo>
                    <a:pt x="797864" y="424929"/>
                  </a:lnTo>
                  <a:lnTo>
                    <a:pt x="799896" y="426973"/>
                  </a:lnTo>
                  <a:lnTo>
                    <a:pt x="802640" y="428104"/>
                  </a:lnTo>
                  <a:lnTo>
                    <a:pt x="805522" y="428104"/>
                  </a:lnTo>
                  <a:close/>
                </a:path>
                <a:path w="1105535" h="1409700">
                  <a:moveTo>
                    <a:pt x="972769" y="29730"/>
                  </a:moveTo>
                  <a:lnTo>
                    <a:pt x="975639" y="29730"/>
                  </a:lnTo>
                  <a:lnTo>
                    <a:pt x="978382" y="28587"/>
                  </a:lnTo>
                  <a:lnTo>
                    <a:pt x="980427" y="26555"/>
                  </a:lnTo>
                  <a:lnTo>
                    <a:pt x="982446" y="24523"/>
                  </a:lnTo>
                  <a:lnTo>
                    <a:pt x="983589" y="21767"/>
                  </a:lnTo>
                  <a:lnTo>
                    <a:pt x="983589" y="18897"/>
                  </a:lnTo>
                  <a:lnTo>
                    <a:pt x="983589" y="16027"/>
                  </a:lnTo>
                  <a:lnTo>
                    <a:pt x="982446" y="13271"/>
                  </a:lnTo>
                  <a:lnTo>
                    <a:pt x="980427" y="11252"/>
                  </a:lnTo>
                  <a:lnTo>
                    <a:pt x="978382" y="9220"/>
                  </a:lnTo>
                  <a:lnTo>
                    <a:pt x="975639" y="8077"/>
                  </a:lnTo>
                  <a:lnTo>
                    <a:pt x="972769" y="8077"/>
                  </a:lnTo>
                  <a:lnTo>
                    <a:pt x="969886" y="8077"/>
                  </a:lnTo>
                  <a:lnTo>
                    <a:pt x="967143" y="9220"/>
                  </a:lnTo>
                  <a:lnTo>
                    <a:pt x="965111" y="11252"/>
                  </a:lnTo>
                  <a:lnTo>
                    <a:pt x="963079" y="13271"/>
                  </a:lnTo>
                  <a:lnTo>
                    <a:pt x="961936" y="16027"/>
                  </a:lnTo>
                  <a:lnTo>
                    <a:pt x="961936" y="18897"/>
                  </a:lnTo>
                  <a:lnTo>
                    <a:pt x="961936" y="21767"/>
                  </a:lnTo>
                  <a:lnTo>
                    <a:pt x="963079" y="24523"/>
                  </a:lnTo>
                  <a:lnTo>
                    <a:pt x="965111" y="26555"/>
                  </a:lnTo>
                  <a:lnTo>
                    <a:pt x="967143" y="28587"/>
                  </a:lnTo>
                  <a:lnTo>
                    <a:pt x="969886" y="29730"/>
                  </a:lnTo>
                  <a:lnTo>
                    <a:pt x="972769" y="29730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73">
              <a:extLst>
                <a:ext uri="{FF2B5EF4-FFF2-40B4-BE49-F238E27FC236}">
                  <a16:creationId xmlns:a16="http://schemas.microsoft.com/office/drawing/2014/main" id="{B9D5FD30-6B72-E406-45E3-844B79C3064A}"/>
                </a:ext>
              </a:extLst>
            </p:cNvPr>
            <p:cNvSpPr/>
            <p:nvPr/>
          </p:nvSpPr>
          <p:spPr>
            <a:xfrm>
              <a:off x="3210256" y="8294690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33" y="21653"/>
                  </a:moveTo>
                  <a:lnTo>
                    <a:pt x="13703" y="21653"/>
                  </a:lnTo>
                  <a:lnTo>
                    <a:pt x="16459" y="20510"/>
                  </a:lnTo>
                  <a:lnTo>
                    <a:pt x="18491" y="18478"/>
                  </a:lnTo>
                  <a:lnTo>
                    <a:pt x="20510" y="16446"/>
                  </a:lnTo>
                  <a:lnTo>
                    <a:pt x="21653" y="13690"/>
                  </a:lnTo>
                  <a:lnTo>
                    <a:pt x="21653" y="10820"/>
                  </a:lnTo>
                  <a:lnTo>
                    <a:pt x="21653" y="7950"/>
                  </a:lnTo>
                  <a:lnTo>
                    <a:pt x="20510" y="5194"/>
                  </a:lnTo>
                  <a:lnTo>
                    <a:pt x="18491" y="3162"/>
                  </a:lnTo>
                  <a:lnTo>
                    <a:pt x="16459" y="1130"/>
                  </a:lnTo>
                  <a:lnTo>
                    <a:pt x="13703" y="0"/>
                  </a:lnTo>
                  <a:lnTo>
                    <a:pt x="10833" y="0"/>
                  </a:lnTo>
                  <a:lnTo>
                    <a:pt x="7950" y="0"/>
                  </a:lnTo>
                  <a:lnTo>
                    <a:pt x="5207" y="1130"/>
                  </a:lnTo>
                  <a:lnTo>
                    <a:pt x="3175" y="3162"/>
                  </a:lnTo>
                  <a:lnTo>
                    <a:pt x="1143" y="5194"/>
                  </a:lnTo>
                  <a:lnTo>
                    <a:pt x="0" y="7950"/>
                  </a:lnTo>
                  <a:lnTo>
                    <a:pt x="0" y="10820"/>
                  </a:lnTo>
                  <a:lnTo>
                    <a:pt x="0" y="13690"/>
                  </a:lnTo>
                  <a:lnTo>
                    <a:pt x="1143" y="16446"/>
                  </a:lnTo>
                  <a:lnTo>
                    <a:pt x="3175" y="18478"/>
                  </a:lnTo>
                  <a:lnTo>
                    <a:pt x="5207" y="20510"/>
                  </a:lnTo>
                  <a:lnTo>
                    <a:pt x="7950" y="21653"/>
                  </a:lnTo>
                  <a:lnTo>
                    <a:pt x="10833" y="21653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4">
              <a:extLst>
                <a:ext uri="{FF2B5EF4-FFF2-40B4-BE49-F238E27FC236}">
                  <a16:creationId xmlns:a16="http://schemas.microsoft.com/office/drawing/2014/main" id="{6510AA54-B81A-4D1B-5474-7156D0AFBDF8}"/>
                </a:ext>
              </a:extLst>
            </p:cNvPr>
            <p:cNvSpPr/>
            <p:nvPr/>
          </p:nvSpPr>
          <p:spPr>
            <a:xfrm>
              <a:off x="3347543" y="8391997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494" y="38976"/>
                  </a:moveTo>
                  <a:lnTo>
                    <a:pt x="24663" y="38976"/>
                  </a:lnTo>
                  <a:lnTo>
                    <a:pt x="29616" y="36931"/>
                  </a:lnTo>
                  <a:lnTo>
                    <a:pt x="33274" y="33273"/>
                  </a:lnTo>
                  <a:lnTo>
                    <a:pt x="36931" y="29616"/>
                  </a:lnTo>
                  <a:lnTo>
                    <a:pt x="38976" y="24663"/>
                  </a:lnTo>
                  <a:lnTo>
                    <a:pt x="38976" y="19494"/>
                  </a:lnTo>
                  <a:lnTo>
                    <a:pt x="38976" y="14325"/>
                  </a:lnTo>
                  <a:lnTo>
                    <a:pt x="36931" y="9372"/>
                  </a:lnTo>
                  <a:lnTo>
                    <a:pt x="33274" y="5714"/>
                  </a:lnTo>
                  <a:lnTo>
                    <a:pt x="29616" y="2057"/>
                  </a:lnTo>
                  <a:lnTo>
                    <a:pt x="24663" y="0"/>
                  </a:lnTo>
                  <a:lnTo>
                    <a:pt x="19494" y="0"/>
                  </a:lnTo>
                  <a:lnTo>
                    <a:pt x="14325" y="0"/>
                  </a:lnTo>
                  <a:lnTo>
                    <a:pt x="9359" y="2057"/>
                  </a:lnTo>
                  <a:lnTo>
                    <a:pt x="5715" y="5714"/>
                  </a:lnTo>
                  <a:lnTo>
                    <a:pt x="2057" y="9372"/>
                  </a:lnTo>
                  <a:lnTo>
                    <a:pt x="0" y="14325"/>
                  </a:lnTo>
                  <a:lnTo>
                    <a:pt x="0" y="19494"/>
                  </a:lnTo>
                  <a:lnTo>
                    <a:pt x="0" y="24663"/>
                  </a:lnTo>
                  <a:lnTo>
                    <a:pt x="2057" y="29616"/>
                  </a:lnTo>
                  <a:lnTo>
                    <a:pt x="5715" y="33273"/>
                  </a:lnTo>
                  <a:lnTo>
                    <a:pt x="9359" y="36931"/>
                  </a:lnTo>
                  <a:lnTo>
                    <a:pt x="14325" y="38976"/>
                  </a:lnTo>
                  <a:lnTo>
                    <a:pt x="19494" y="38976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5">
              <a:extLst>
                <a:ext uri="{FF2B5EF4-FFF2-40B4-BE49-F238E27FC236}">
                  <a16:creationId xmlns:a16="http://schemas.microsoft.com/office/drawing/2014/main" id="{27F0CF6E-0D6D-C6F3-2197-E849EAC8C11E}"/>
                </a:ext>
              </a:extLst>
            </p:cNvPr>
            <p:cNvSpPr/>
            <p:nvPr/>
          </p:nvSpPr>
          <p:spPr>
            <a:xfrm>
              <a:off x="5377943" y="639371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20" y="21653"/>
                  </a:moveTo>
                  <a:lnTo>
                    <a:pt x="13703" y="21653"/>
                  </a:lnTo>
                  <a:lnTo>
                    <a:pt x="16446" y="20523"/>
                  </a:lnTo>
                  <a:lnTo>
                    <a:pt x="18478" y="18491"/>
                  </a:lnTo>
                  <a:lnTo>
                    <a:pt x="20510" y="16459"/>
                  </a:lnTo>
                  <a:lnTo>
                    <a:pt x="21653" y="13703"/>
                  </a:lnTo>
                  <a:lnTo>
                    <a:pt x="21653" y="10833"/>
                  </a:lnTo>
                  <a:lnTo>
                    <a:pt x="21653" y="7962"/>
                  </a:lnTo>
                  <a:lnTo>
                    <a:pt x="20510" y="5206"/>
                  </a:lnTo>
                  <a:lnTo>
                    <a:pt x="18478" y="3174"/>
                  </a:lnTo>
                  <a:lnTo>
                    <a:pt x="16446" y="1142"/>
                  </a:lnTo>
                  <a:lnTo>
                    <a:pt x="13703" y="0"/>
                  </a:lnTo>
                  <a:lnTo>
                    <a:pt x="10820" y="0"/>
                  </a:lnTo>
                  <a:lnTo>
                    <a:pt x="7950" y="0"/>
                  </a:lnTo>
                  <a:lnTo>
                    <a:pt x="5194" y="1142"/>
                  </a:lnTo>
                  <a:lnTo>
                    <a:pt x="3162" y="3174"/>
                  </a:lnTo>
                  <a:lnTo>
                    <a:pt x="1142" y="5206"/>
                  </a:lnTo>
                  <a:lnTo>
                    <a:pt x="0" y="7962"/>
                  </a:lnTo>
                  <a:lnTo>
                    <a:pt x="0" y="10833"/>
                  </a:lnTo>
                  <a:lnTo>
                    <a:pt x="0" y="13703"/>
                  </a:lnTo>
                  <a:lnTo>
                    <a:pt x="1142" y="16459"/>
                  </a:lnTo>
                  <a:lnTo>
                    <a:pt x="3162" y="18491"/>
                  </a:lnTo>
                  <a:lnTo>
                    <a:pt x="5194" y="20523"/>
                  </a:lnTo>
                  <a:lnTo>
                    <a:pt x="7950" y="21653"/>
                  </a:lnTo>
                  <a:lnTo>
                    <a:pt x="10820" y="21653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6">
              <a:extLst>
                <a:ext uri="{FF2B5EF4-FFF2-40B4-BE49-F238E27FC236}">
                  <a16:creationId xmlns:a16="http://schemas.microsoft.com/office/drawing/2014/main" id="{F4279BC1-EC28-30A0-D78B-4D8EBF135452}"/>
                </a:ext>
              </a:extLst>
            </p:cNvPr>
            <p:cNvSpPr/>
            <p:nvPr/>
          </p:nvSpPr>
          <p:spPr>
            <a:xfrm>
              <a:off x="3162758" y="5837544"/>
              <a:ext cx="0" cy="3204210"/>
            </a:xfrm>
            <a:custGeom>
              <a:avLst/>
              <a:gdLst/>
              <a:ahLst/>
              <a:cxnLst/>
              <a:rect l="l" t="t" r="r" b="b"/>
              <a:pathLst>
                <a:path h="3204209">
                  <a:moveTo>
                    <a:pt x="0" y="320418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231F2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7">
              <a:extLst>
                <a:ext uri="{FF2B5EF4-FFF2-40B4-BE49-F238E27FC236}">
                  <a16:creationId xmlns:a16="http://schemas.microsoft.com/office/drawing/2014/main" id="{BC0887B3-AAED-AB16-EABC-305FE30AFE8A}"/>
                </a:ext>
              </a:extLst>
            </p:cNvPr>
            <p:cNvSpPr/>
            <p:nvPr/>
          </p:nvSpPr>
          <p:spPr>
            <a:xfrm>
              <a:off x="2001582" y="8026668"/>
              <a:ext cx="4976495" cy="0"/>
            </a:xfrm>
            <a:custGeom>
              <a:avLst/>
              <a:gdLst/>
              <a:ahLst/>
              <a:cxnLst/>
              <a:rect l="l" t="t" r="r" b="b"/>
              <a:pathLst>
                <a:path w="4976495">
                  <a:moveTo>
                    <a:pt x="0" y="0"/>
                  </a:moveTo>
                  <a:lnTo>
                    <a:pt x="4976482" y="0"/>
                  </a:lnTo>
                </a:path>
              </a:pathLst>
            </a:custGeom>
            <a:ln w="6350">
              <a:solidFill>
                <a:srgbClr val="4E6B7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8">
              <a:extLst>
                <a:ext uri="{FF2B5EF4-FFF2-40B4-BE49-F238E27FC236}">
                  <a16:creationId xmlns:a16="http://schemas.microsoft.com/office/drawing/2014/main" id="{9A2F2016-D5EE-2C9B-9290-0110EA256154}"/>
                </a:ext>
              </a:extLst>
            </p:cNvPr>
            <p:cNvSpPr/>
            <p:nvPr/>
          </p:nvSpPr>
          <p:spPr>
            <a:xfrm>
              <a:off x="2001582" y="5411840"/>
              <a:ext cx="4152900" cy="3630295"/>
            </a:xfrm>
            <a:custGeom>
              <a:avLst/>
              <a:gdLst/>
              <a:ahLst/>
              <a:cxnLst/>
              <a:rect l="l" t="t" r="r" b="b"/>
              <a:pathLst>
                <a:path w="4152900" h="3630295">
                  <a:moveTo>
                    <a:pt x="0" y="3629888"/>
                  </a:moveTo>
                  <a:lnTo>
                    <a:pt x="4152430" y="0"/>
                  </a:lnTo>
                </a:path>
              </a:pathLst>
            </a:custGeom>
            <a:ln w="6350">
              <a:solidFill>
                <a:srgbClr val="4E6B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9">
            <a:extLst>
              <a:ext uri="{FF2B5EF4-FFF2-40B4-BE49-F238E27FC236}">
                <a16:creationId xmlns:a16="http://schemas.microsoft.com/office/drawing/2014/main" id="{C52F1014-9027-6336-3129-042FB5C7FD9E}"/>
              </a:ext>
            </a:extLst>
          </p:cNvPr>
          <p:cNvSpPr txBox="1"/>
          <p:nvPr/>
        </p:nvSpPr>
        <p:spPr>
          <a:xfrm>
            <a:off x="10830972" y="1947126"/>
            <a:ext cx="161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Chad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6" name="object 80">
            <a:extLst>
              <a:ext uri="{FF2B5EF4-FFF2-40B4-BE49-F238E27FC236}">
                <a16:creationId xmlns:a16="http://schemas.microsoft.com/office/drawing/2014/main" id="{E840BA52-6FD9-B926-D3B4-41C6793F4688}"/>
              </a:ext>
            </a:extLst>
          </p:cNvPr>
          <p:cNvSpPr txBox="1"/>
          <p:nvPr/>
        </p:nvSpPr>
        <p:spPr>
          <a:xfrm>
            <a:off x="11100644" y="2005190"/>
            <a:ext cx="1733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Niger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7" name="object 81">
            <a:extLst>
              <a:ext uri="{FF2B5EF4-FFF2-40B4-BE49-F238E27FC236}">
                <a16:creationId xmlns:a16="http://schemas.microsoft.com/office/drawing/2014/main" id="{64614BCE-9328-B5E3-466A-EB4FC33A16CC}"/>
              </a:ext>
            </a:extLst>
          </p:cNvPr>
          <p:cNvSpPr txBox="1"/>
          <p:nvPr/>
        </p:nvSpPr>
        <p:spPr>
          <a:xfrm>
            <a:off x="10926374" y="2412784"/>
            <a:ext cx="1390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Mali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8" name="object 82">
            <a:extLst>
              <a:ext uri="{FF2B5EF4-FFF2-40B4-BE49-F238E27FC236}">
                <a16:creationId xmlns:a16="http://schemas.microsoft.com/office/drawing/2014/main" id="{9036C7E7-3634-7942-890D-DA0E0D4EBCF5}"/>
              </a:ext>
            </a:extLst>
          </p:cNvPr>
          <p:cNvSpPr txBox="1"/>
          <p:nvPr/>
        </p:nvSpPr>
        <p:spPr>
          <a:xfrm>
            <a:off x="6639800" y="2212886"/>
            <a:ext cx="480568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4533265" algn="l"/>
              </a:tabLst>
            </a:pPr>
            <a:r>
              <a:rPr sz="975" spc="-37" baseline="-8547" dirty="0">
                <a:solidFill>
                  <a:srgbClr val="231F20"/>
                </a:solidFill>
                <a:latin typeface="Calibri"/>
                <a:cs typeface="Calibri"/>
              </a:rPr>
              <a:t>6·5</a:t>
            </a:r>
            <a:r>
              <a:rPr sz="975" baseline="-8547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Somalia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79" name="object 83">
            <a:extLst>
              <a:ext uri="{FF2B5EF4-FFF2-40B4-BE49-F238E27FC236}">
                <a16:creationId xmlns:a16="http://schemas.microsoft.com/office/drawing/2014/main" id="{FF7099A5-B540-822A-9E6C-EA0CEBBEA09A}"/>
              </a:ext>
            </a:extLst>
          </p:cNvPr>
          <p:cNvSpPr txBox="1"/>
          <p:nvPr/>
        </p:nvSpPr>
        <p:spPr>
          <a:xfrm>
            <a:off x="10542402" y="2897568"/>
            <a:ext cx="22225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Angola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0" name="object 84">
            <a:extLst>
              <a:ext uri="{FF2B5EF4-FFF2-40B4-BE49-F238E27FC236}">
                <a16:creationId xmlns:a16="http://schemas.microsoft.com/office/drawing/2014/main" id="{ECD8850D-1CBA-7D3F-837C-28082ACA3E4A}"/>
              </a:ext>
            </a:extLst>
          </p:cNvPr>
          <p:cNvSpPr txBox="1"/>
          <p:nvPr/>
        </p:nvSpPr>
        <p:spPr>
          <a:xfrm>
            <a:off x="10817484" y="3001200"/>
            <a:ext cx="246379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Burundi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1" name="object 85">
            <a:extLst>
              <a:ext uri="{FF2B5EF4-FFF2-40B4-BE49-F238E27FC236}">
                <a16:creationId xmlns:a16="http://schemas.microsoft.com/office/drawing/2014/main" id="{CE7D1B04-7B76-6C01-5B75-E66F93F25031}"/>
              </a:ext>
            </a:extLst>
          </p:cNvPr>
          <p:cNvSpPr txBox="1"/>
          <p:nvPr/>
        </p:nvSpPr>
        <p:spPr>
          <a:xfrm>
            <a:off x="10162088" y="2974454"/>
            <a:ext cx="437515" cy="18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360">
              <a:lnSpc>
                <a:spcPts val="61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Nigeria</a:t>
            </a:r>
            <a:endParaRPr sz="600">
              <a:latin typeface="Calibri"/>
              <a:cs typeface="Calibri"/>
            </a:endParaRPr>
          </a:p>
          <a:p>
            <a:pPr>
              <a:lnSpc>
                <a:spcPts val="610"/>
              </a:lnSpc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Côte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2" name="object 86">
            <a:extLst>
              <a:ext uri="{FF2B5EF4-FFF2-40B4-BE49-F238E27FC236}">
                <a16:creationId xmlns:a16="http://schemas.microsoft.com/office/drawing/2014/main" id="{359AF3FA-B100-C51B-6A60-5A985C7831E3}"/>
              </a:ext>
            </a:extLst>
          </p:cNvPr>
          <p:cNvSpPr txBox="1"/>
          <p:nvPr/>
        </p:nvSpPr>
        <p:spPr>
          <a:xfrm>
            <a:off x="10101433" y="3001429"/>
            <a:ext cx="440055" cy="28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09550">
              <a:lnSpc>
                <a:spcPct val="140500"/>
              </a:lnSpc>
              <a:spcBef>
                <a:spcPts val="100"/>
              </a:spcBef>
            </a:pP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d'Ivoire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Mozambique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3" name="object 87">
            <a:extLst>
              <a:ext uri="{FF2B5EF4-FFF2-40B4-BE49-F238E27FC236}">
                <a16:creationId xmlns:a16="http://schemas.microsoft.com/office/drawing/2014/main" id="{983BFE17-EE07-F5DE-45B8-78DA67ACDC71}"/>
              </a:ext>
            </a:extLst>
          </p:cNvPr>
          <p:cNvSpPr txBox="1"/>
          <p:nvPr/>
        </p:nvSpPr>
        <p:spPr>
          <a:xfrm>
            <a:off x="10179309" y="3281312"/>
            <a:ext cx="42735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Guinea-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Bissau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4" name="object 88">
            <a:extLst>
              <a:ext uri="{FF2B5EF4-FFF2-40B4-BE49-F238E27FC236}">
                <a16:creationId xmlns:a16="http://schemas.microsoft.com/office/drawing/2014/main" id="{F6C5D6B8-3958-227B-14D9-57F09ED595F4}"/>
              </a:ext>
            </a:extLst>
          </p:cNvPr>
          <p:cNvSpPr txBox="1"/>
          <p:nvPr/>
        </p:nvSpPr>
        <p:spPr>
          <a:xfrm>
            <a:off x="10767345" y="3137674"/>
            <a:ext cx="538480" cy="184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5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Guinea</a:t>
            </a:r>
            <a:endParaRPr sz="600">
              <a:latin typeface="Calibri"/>
              <a:cs typeface="Calibri"/>
            </a:endParaRPr>
          </a:p>
          <a:p>
            <a:pPr marL="236220">
              <a:lnSpc>
                <a:spcPts val="625"/>
              </a:lnSpc>
            </a:pP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DR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Congo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5" name="object 89">
            <a:extLst>
              <a:ext uri="{FF2B5EF4-FFF2-40B4-BE49-F238E27FC236}">
                <a16:creationId xmlns:a16="http://schemas.microsoft.com/office/drawing/2014/main" id="{D189D9F8-FF96-A6CC-F82F-644DB41E6243}"/>
              </a:ext>
            </a:extLst>
          </p:cNvPr>
          <p:cNvSpPr txBox="1"/>
          <p:nvPr/>
        </p:nvSpPr>
        <p:spPr>
          <a:xfrm>
            <a:off x="10727797" y="3326193"/>
            <a:ext cx="46799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Yemen</a:t>
            </a:r>
            <a:r>
              <a:rPr sz="600" spc="1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Samoa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6" name="object 90">
            <a:extLst>
              <a:ext uri="{FF2B5EF4-FFF2-40B4-BE49-F238E27FC236}">
                <a16:creationId xmlns:a16="http://schemas.microsoft.com/office/drawing/2014/main" id="{5B9943FA-420D-3DEC-45DE-1867FF79529B}"/>
              </a:ext>
            </a:extLst>
          </p:cNvPr>
          <p:cNvSpPr txBox="1"/>
          <p:nvPr/>
        </p:nvSpPr>
        <p:spPr>
          <a:xfrm>
            <a:off x="10280732" y="3599676"/>
            <a:ext cx="349250" cy="18415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7305" marR="5080" indent="-27940">
              <a:lnSpc>
                <a:spcPct val="73600"/>
              </a:lnSpc>
              <a:spcBef>
                <a:spcPts val="29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Eritrea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Zimbabwe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7" name="object 91">
            <a:extLst>
              <a:ext uri="{FF2B5EF4-FFF2-40B4-BE49-F238E27FC236}">
                <a16:creationId xmlns:a16="http://schemas.microsoft.com/office/drawing/2014/main" id="{BC4CB356-8406-18D7-9275-6713C67DF803}"/>
              </a:ext>
            </a:extLst>
          </p:cNvPr>
          <p:cNvSpPr txBox="1"/>
          <p:nvPr/>
        </p:nvSpPr>
        <p:spPr>
          <a:xfrm>
            <a:off x="11050504" y="3419081"/>
            <a:ext cx="391795" cy="382905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31750" marR="5080" indent="-12700">
              <a:lnSpc>
                <a:spcPct val="96800"/>
              </a:lnSpc>
              <a:spcBef>
                <a:spcPts val="16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Tanzania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Zambia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Madagascar</a:t>
            </a:r>
            <a:endParaRPr sz="600">
              <a:latin typeface="Calibri"/>
              <a:cs typeface="Calibri"/>
            </a:endParaRPr>
          </a:p>
          <a:p>
            <a:pPr>
              <a:lnSpc>
                <a:spcPts val="660"/>
              </a:lnSpc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Rwanda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8" name="object 92">
            <a:extLst>
              <a:ext uri="{FF2B5EF4-FFF2-40B4-BE49-F238E27FC236}">
                <a16:creationId xmlns:a16="http://schemas.microsoft.com/office/drawing/2014/main" id="{C4F04C60-C8D3-9F0C-3387-9A03A4FE4DF0}"/>
              </a:ext>
            </a:extLst>
          </p:cNvPr>
          <p:cNvSpPr txBox="1"/>
          <p:nvPr/>
        </p:nvSpPr>
        <p:spPr>
          <a:xfrm>
            <a:off x="6642277" y="3824237"/>
            <a:ext cx="4537710" cy="20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9540">
              <a:lnSpc>
                <a:spcPts val="670"/>
              </a:lnSpc>
              <a:spcBef>
                <a:spcPts val="100"/>
              </a:spcBef>
            </a:pPr>
            <a:r>
              <a:rPr sz="900" baseline="27777" dirty="0">
                <a:solidFill>
                  <a:srgbClr val="231F20"/>
                </a:solidFill>
                <a:latin typeface="Calibri"/>
                <a:cs typeface="Calibri"/>
              </a:rPr>
              <a:t>Vanuatu</a:t>
            </a:r>
            <a:r>
              <a:rPr sz="900" spc="397" baseline="27777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Pakistan</a:t>
            </a:r>
            <a:endParaRPr sz="600">
              <a:latin typeface="Calibri"/>
              <a:cs typeface="Calibri"/>
            </a:endParaRPr>
          </a:p>
          <a:p>
            <a:pPr marL="25400">
              <a:lnSpc>
                <a:spcPts val="730"/>
              </a:lnSpc>
              <a:tabLst>
                <a:tab pos="3571875" algn="l"/>
              </a:tabLst>
            </a:pPr>
            <a:r>
              <a:rPr sz="975" spc="-37" baseline="-12820" dirty="0">
                <a:solidFill>
                  <a:srgbClr val="231F20"/>
                </a:solidFill>
                <a:latin typeface="Calibri"/>
                <a:cs typeface="Calibri"/>
              </a:rPr>
              <a:t>3·0</a:t>
            </a:r>
            <a:r>
              <a:rPr sz="975" baseline="-1282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Equatorial</a:t>
            </a:r>
            <a:r>
              <a:rPr sz="6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Guinea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89" name="object 93">
            <a:extLst>
              <a:ext uri="{FF2B5EF4-FFF2-40B4-BE49-F238E27FC236}">
                <a16:creationId xmlns:a16="http://schemas.microsoft.com/office/drawing/2014/main" id="{9ACC2C42-13E3-8843-5CDD-3B773131D78C}"/>
              </a:ext>
            </a:extLst>
          </p:cNvPr>
          <p:cNvSpPr txBox="1"/>
          <p:nvPr/>
        </p:nvSpPr>
        <p:spPr>
          <a:xfrm>
            <a:off x="10890611" y="3904476"/>
            <a:ext cx="889000" cy="29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61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Eswatini</a:t>
            </a:r>
            <a:endParaRPr sz="600">
              <a:latin typeface="Calibri"/>
              <a:cs typeface="Calibri"/>
            </a:endParaRPr>
          </a:p>
          <a:p>
            <a:pPr marL="279400">
              <a:lnSpc>
                <a:spcPts val="610"/>
              </a:lnSpc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Palestine</a:t>
            </a:r>
            <a:endParaRPr sz="600">
              <a:latin typeface="Calibri"/>
              <a:cs typeface="Calibri"/>
            </a:endParaRPr>
          </a:p>
          <a:p>
            <a:pPr marL="313690">
              <a:lnSpc>
                <a:spcPct val="100000"/>
              </a:lnSpc>
              <a:spcBef>
                <a:spcPts val="200"/>
              </a:spcBef>
            </a:pPr>
            <a:r>
              <a:rPr sz="900" baseline="23148" dirty="0">
                <a:solidFill>
                  <a:srgbClr val="231F20"/>
                </a:solidFill>
                <a:latin typeface="Calibri"/>
                <a:cs typeface="Calibri"/>
              </a:rPr>
              <a:t>Kenya</a:t>
            </a:r>
            <a:r>
              <a:rPr sz="900" spc="120" baseline="23148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Dominican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0" name="object 94">
            <a:extLst>
              <a:ext uri="{FF2B5EF4-FFF2-40B4-BE49-F238E27FC236}">
                <a16:creationId xmlns:a16="http://schemas.microsoft.com/office/drawing/2014/main" id="{2035A070-6B76-0544-4BBA-7C1D13BC353E}"/>
              </a:ext>
            </a:extLst>
          </p:cNvPr>
          <p:cNvSpPr txBox="1"/>
          <p:nvPr/>
        </p:nvSpPr>
        <p:spPr>
          <a:xfrm>
            <a:off x="10514818" y="4020985"/>
            <a:ext cx="26098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Namibia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1" name="object 95">
            <a:extLst>
              <a:ext uri="{FF2B5EF4-FFF2-40B4-BE49-F238E27FC236}">
                <a16:creationId xmlns:a16="http://schemas.microsoft.com/office/drawing/2014/main" id="{DCDEC9D9-4CC2-9644-B3BC-23A073CABB5F}"/>
              </a:ext>
            </a:extLst>
          </p:cNvPr>
          <p:cNvSpPr txBox="1"/>
          <p:nvPr/>
        </p:nvSpPr>
        <p:spPr>
          <a:xfrm>
            <a:off x="10704480" y="4204703"/>
            <a:ext cx="1930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Oman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2" name="object 96">
            <a:extLst>
              <a:ext uri="{FF2B5EF4-FFF2-40B4-BE49-F238E27FC236}">
                <a16:creationId xmlns:a16="http://schemas.microsoft.com/office/drawing/2014/main" id="{068C8E38-7A1F-1B9E-EDDB-9C442C98CD9F}"/>
              </a:ext>
            </a:extLst>
          </p:cNvPr>
          <p:cNvSpPr txBox="1"/>
          <p:nvPr/>
        </p:nvSpPr>
        <p:spPr>
          <a:xfrm>
            <a:off x="10853222" y="4294391"/>
            <a:ext cx="2686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Morocco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3" name="object 97">
            <a:extLst>
              <a:ext uri="{FF2B5EF4-FFF2-40B4-BE49-F238E27FC236}">
                <a16:creationId xmlns:a16="http://schemas.microsoft.com/office/drawing/2014/main" id="{06C2F327-8EB0-C892-54AF-EABCF3E10E6F}"/>
              </a:ext>
            </a:extLst>
          </p:cNvPr>
          <p:cNvSpPr txBox="1"/>
          <p:nvPr/>
        </p:nvSpPr>
        <p:spPr>
          <a:xfrm>
            <a:off x="11265617" y="4307878"/>
            <a:ext cx="1543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Syria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4" name="object 98">
            <a:extLst>
              <a:ext uri="{FF2B5EF4-FFF2-40B4-BE49-F238E27FC236}">
                <a16:creationId xmlns:a16="http://schemas.microsoft.com/office/drawing/2014/main" id="{6C8BF2FF-2FA9-1952-AEC8-C284584447F5}"/>
              </a:ext>
            </a:extLst>
          </p:cNvPr>
          <p:cNvSpPr txBox="1"/>
          <p:nvPr/>
        </p:nvSpPr>
        <p:spPr>
          <a:xfrm>
            <a:off x="10014311" y="4601400"/>
            <a:ext cx="56896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baseline="9259" dirty="0">
                <a:solidFill>
                  <a:srgbClr val="231F20"/>
                </a:solidFill>
                <a:latin typeface="Calibri"/>
                <a:cs typeface="Calibri"/>
              </a:rPr>
              <a:t>India</a:t>
            </a:r>
            <a:r>
              <a:rPr sz="900" spc="382" baseline="9259" dirty="0">
                <a:solidFill>
                  <a:srgbClr val="231F20"/>
                </a:solidFill>
                <a:latin typeface="Calibri"/>
                <a:cs typeface="Calibri"/>
              </a:rPr>
              <a:t> 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Malaysia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5" name="object 99">
            <a:extLst>
              <a:ext uri="{FF2B5EF4-FFF2-40B4-BE49-F238E27FC236}">
                <a16:creationId xmlns:a16="http://schemas.microsoft.com/office/drawing/2014/main" id="{B80A1CC1-DACF-CACC-2056-48A386D1BDD1}"/>
              </a:ext>
            </a:extLst>
          </p:cNvPr>
          <p:cNvSpPr txBox="1"/>
          <p:nvPr/>
        </p:nvSpPr>
        <p:spPr>
          <a:xfrm>
            <a:off x="10161326" y="4791900"/>
            <a:ext cx="3759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Saudi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 Arabia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6" name="object 100">
            <a:extLst>
              <a:ext uri="{FF2B5EF4-FFF2-40B4-BE49-F238E27FC236}">
                <a16:creationId xmlns:a16="http://schemas.microsoft.com/office/drawing/2014/main" id="{900C946E-90AC-376B-EA99-F85F48B38657}"/>
              </a:ext>
            </a:extLst>
          </p:cNvPr>
          <p:cNvSpPr txBox="1"/>
          <p:nvPr/>
        </p:nvSpPr>
        <p:spPr>
          <a:xfrm>
            <a:off x="10693406" y="4643539"/>
            <a:ext cx="745490" cy="26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7630" marR="30480" indent="-62865">
              <a:lnSpc>
                <a:spcPct val="132400"/>
              </a:lnSpc>
              <a:spcBef>
                <a:spcPts val="100"/>
              </a:spcBef>
              <a:tabLst>
                <a:tab pos="553720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Lebanon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900" spc="-37" baseline="-32407" dirty="0">
                <a:solidFill>
                  <a:srgbClr val="231F20"/>
                </a:solidFill>
                <a:latin typeface="Calibri"/>
                <a:cs typeface="Calibri"/>
              </a:rPr>
              <a:t>Libya</a:t>
            </a:r>
            <a:r>
              <a:rPr sz="900" spc="750" baseline="-32407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Thailand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7" name="object 101">
            <a:extLst>
              <a:ext uri="{FF2B5EF4-FFF2-40B4-BE49-F238E27FC236}">
                <a16:creationId xmlns:a16="http://schemas.microsoft.com/office/drawing/2014/main" id="{C703FBA0-3E56-6A3F-1B8F-3233A937C307}"/>
              </a:ext>
            </a:extLst>
          </p:cNvPr>
          <p:cNvSpPr txBox="1"/>
          <p:nvPr/>
        </p:nvSpPr>
        <p:spPr>
          <a:xfrm>
            <a:off x="10665008" y="4910696"/>
            <a:ext cx="7899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Taiwan</a:t>
            </a:r>
            <a:r>
              <a:rPr sz="6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(province</a:t>
            </a:r>
            <a:r>
              <a:rPr sz="6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China)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8" name="object 102">
            <a:extLst>
              <a:ext uri="{FF2B5EF4-FFF2-40B4-BE49-F238E27FC236}">
                <a16:creationId xmlns:a16="http://schemas.microsoft.com/office/drawing/2014/main" id="{F27FD703-5CC3-2802-11A0-71C4D17FE4B0}"/>
              </a:ext>
            </a:extLst>
          </p:cNvPr>
          <p:cNvSpPr txBox="1"/>
          <p:nvPr/>
        </p:nvSpPr>
        <p:spPr>
          <a:xfrm>
            <a:off x="9842429" y="4852480"/>
            <a:ext cx="18034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China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99" name="object 103">
            <a:extLst>
              <a:ext uri="{FF2B5EF4-FFF2-40B4-BE49-F238E27FC236}">
                <a16:creationId xmlns:a16="http://schemas.microsoft.com/office/drawing/2014/main" id="{4849CF6D-BF4C-F364-2E2A-C1AD9F4A1437}"/>
              </a:ext>
            </a:extLst>
          </p:cNvPr>
          <p:cNvSpPr txBox="1"/>
          <p:nvPr/>
        </p:nvSpPr>
        <p:spPr>
          <a:xfrm>
            <a:off x="9327013" y="4942091"/>
            <a:ext cx="34734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Puerto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Rico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0" name="object 104">
            <a:extLst>
              <a:ext uri="{FF2B5EF4-FFF2-40B4-BE49-F238E27FC236}">
                <a16:creationId xmlns:a16="http://schemas.microsoft.com/office/drawing/2014/main" id="{3AF56596-F04D-200D-DFC9-DE4B8077614B}"/>
              </a:ext>
            </a:extLst>
          </p:cNvPr>
          <p:cNvSpPr txBox="1"/>
          <p:nvPr/>
        </p:nvSpPr>
        <p:spPr>
          <a:xfrm>
            <a:off x="10068820" y="4980191"/>
            <a:ext cx="36893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South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 Korea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1" name="object 105">
            <a:extLst>
              <a:ext uri="{FF2B5EF4-FFF2-40B4-BE49-F238E27FC236}">
                <a16:creationId xmlns:a16="http://schemas.microsoft.com/office/drawing/2014/main" id="{20928C6B-A76D-4BD0-11F9-D103DA1C0339}"/>
              </a:ext>
            </a:extLst>
          </p:cNvPr>
          <p:cNvSpPr txBox="1"/>
          <p:nvPr/>
        </p:nvSpPr>
        <p:spPr>
          <a:xfrm>
            <a:off x="8655386" y="4576026"/>
            <a:ext cx="1384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USA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2" name="object 106">
            <a:extLst>
              <a:ext uri="{FF2B5EF4-FFF2-40B4-BE49-F238E27FC236}">
                <a16:creationId xmlns:a16="http://schemas.microsoft.com/office/drawing/2014/main" id="{F3C89D62-AE5D-82EA-3DE2-E193B455474F}"/>
              </a:ext>
            </a:extLst>
          </p:cNvPr>
          <p:cNvSpPr/>
          <p:nvPr/>
        </p:nvSpPr>
        <p:spPr>
          <a:xfrm>
            <a:off x="10481279" y="3054464"/>
            <a:ext cx="591820" cy="699770"/>
          </a:xfrm>
          <a:custGeom>
            <a:avLst/>
            <a:gdLst/>
            <a:ahLst/>
            <a:cxnLst/>
            <a:rect l="l" t="t" r="r" b="b"/>
            <a:pathLst>
              <a:path w="591820" h="699770">
                <a:moveTo>
                  <a:pt x="26885" y="87401"/>
                </a:moveTo>
                <a:lnTo>
                  <a:pt x="165849" y="194983"/>
                </a:lnTo>
              </a:path>
              <a:path w="591820" h="699770">
                <a:moveTo>
                  <a:pt x="17932" y="190500"/>
                </a:moveTo>
                <a:lnTo>
                  <a:pt x="194983" y="224116"/>
                </a:lnTo>
              </a:path>
              <a:path w="591820" h="699770">
                <a:moveTo>
                  <a:pt x="125501" y="298069"/>
                </a:moveTo>
                <a:lnTo>
                  <a:pt x="280149" y="262216"/>
                </a:lnTo>
              </a:path>
              <a:path w="591820" h="699770">
                <a:moveTo>
                  <a:pt x="268935" y="89649"/>
                </a:moveTo>
                <a:lnTo>
                  <a:pt x="112052" y="0"/>
                </a:lnTo>
              </a:path>
              <a:path w="591820" h="699770">
                <a:moveTo>
                  <a:pt x="432549" y="381000"/>
                </a:moveTo>
                <a:lnTo>
                  <a:pt x="432549" y="497535"/>
                </a:lnTo>
              </a:path>
              <a:path w="591820" h="699770">
                <a:moveTo>
                  <a:pt x="497535" y="573735"/>
                </a:moveTo>
                <a:lnTo>
                  <a:pt x="591667" y="614083"/>
                </a:lnTo>
              </a:path>
              <a:path w="591820" h="699770">
                <a:moveTo>
                  <a:pt x="466166" y="679069"/>
                </a:moveTo>
                <a:lnTo>
                  <a:pt x="562533" y="699249"/>
                </a:lnTo>
              </a:path>
              <a:path w="591820" h="699770">
                <a:moveTo>
                  <a:pt x="150152" y="676833"/>
                </a:moveTo>
                <a:lnTo>
                  <a:pt x="346252" y="652449"/>
                </a:lnTo>
              </a:path>
              <a:path w="591820" h="699770">
                <a:moveTo>
                  <a:pt x="147916" y="546849"/>
                </a:moveTo>
                <a:lnTo>
                  <a:pt x="0" y="611835"/>
                </a:lnTo>
              </a:path>
              <a:path w="591820" h="699770">
                <a:moveTo>
                  <a:pt x="262216" y="504266"/>
                </a:moveTo>
                <a:lnTo>
                  <a:pt x="22415" y="50874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7">
            <a:extLst>
              <a:ext uri="{FF2B5EF4-FFF2-40B4-BE49-F238E27FC236}">
                <a16:creationId xmlns:a16="http://schemas.microsoft.com/office/drawing/2014/main" id="{58F45C2B-F4C3-2CFB-674B-AD88F9312060}"/>
              </a:ext>
            </a:extLst>
          </p:cNvPr>
          <p:cNvSpPr txBox="1"/>
          <p:nvPr/>
        </p:nvSpPr>
        <p:spPr>
          <a:xfrm>
            <a:off x="10147306" y="3419157"/>
            <a:ext cx="795655" cy="286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145415" indent="111125">
              <a:lnSpc>
                <a:spcPts val="640"/>
              </a:lnSpc>
              <a:spcBef>
                <a:spcPts val="185"/>
              </a:spcBef>
              <a:tabLst>
                <a:tab pos="641350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Senegal</a:t>
            </a:r>
            <a:r>
              <a:rPr sz="600" u="heavy" dirty="0">
                <a:solidFill>
                  <a:srgbClr val="231F20"/>
                </a:solidFill>
                <a:uFill>
                  <a:solidFill>
                    <a:srgbClr val="231F20"/>
                  </a:solidFill>
                </a:uFill>
                <a:latin typeface="Calibri"/>
                <a:cs typeface="Calibri"/>
              </a:rPr>
              <a:t>	</a:t>
            </a:r>
            <a:r>
              <a:rPr sz="600" u="none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u="none" spc="-10" dirty="0">
                <a:solidFill>
                  <a:srgbClr val="231F20"/>
                </a:solidFill>
                <a:latin typeface="Calibri"/>
                <a:cs typeface="Calibri"/>
              </a:rPr>
              <a:t>Solomon</a:t>
            </a:r>
            <a:r>
              <a:rPr sz="600" u="none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u="none" spc="-25" dirty="0">
                <a:solidFill>
                  <a:srgbClr val="231F20"/>
                </a:solidFill>
                <a:latin typeface="Calibri"/>
                <a:cs typeface="Calibri"/>
              </a:rPr>
              <a:t>Isl</a:t>
            </a:r>
            <a:endParaRPr sz="600">
              <a:latin typeface="Calibri"/>
              <a:cs typeface="Calibri"/>
            </a:endParaRPr>
          </a:p>
          <a:p>
            <a:pPr marL="506095">
              <a:lnSpc>
                <a:spcPts val="685"/>
              </a:lnSpc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TLS</a:t>
            </a:r>
            <a:r>
              <a:rPr sz="600" spc="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Togo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4" name="object 108">
            <a:extLst>
              <a:ext uri="{FF2B5EF4-FFF2-40B4-BE49-F238E27FC236}">
                <a16:creationId xmlns:a16="http://schemas.microsoft.com/office/drawing/2014/main" id="{0A45F4F1-DC62-40C1-830E-BDC7ECF4C04D}"/>
              </a:ext>
            </a:extLst>
          </p:cNvPr>
          <p:cNvSpPr/>
          <p:nvPr/>
        </p:nvSpPr>
        <p:spPr>
          <a:xfrm>
            <a:off x="10667294" y="3755504"/>
            <a:ext cx="893444" cy="737870"/>
          </a:xfrm>
          <a:custGeom>
            <a:avLst/>
            <a:gdLst/>
            <a:ahLst/>
            <a:cxnLst/>
            <a:rect l="l" t="t" r="r" b="b"/>
            <a:pathLst>
              <a:path w="893445" h="737870">
                <a:moveTo>
                  <a:pt x="0" y="67678"/>
                </a:moveTo>
                <a:lnTo>
                  <a:pt x="67678" y="0"/>
                </a:lnTo>
              </a:path>
              <a:path w="893445" h="737870">
                <a:moveTo>
                  <a:pt x="73952" y="217843"/>
                </a:moveTo>
                <a:lnTo>
                  <a:pt x="128016" y="196621"/>
                </a:lnTo>
              </a:path>
              <a:path w="893445" h="737870">
                <a:moveTo>
                  <a:pt x="170332" y="287312"/>
                </a:moveTo>
                <a:lnTo>
                  <a:pt x="244284" y="213359"/>
                </a:lnTo>
              </a:path>
              <a:path w="893445" h="737870">
                <a:moveTo>
                  <a:pt x="493052" y="278345"/>
                </a:moveTo>
                <a:lnTo>
                  <a:pt x="405650" y="300761"/>
                </a:lnTo>
              </a:path>
              <a:path w="893445" h="737870">
                <a:moveTo>
                  <a:pt x="425818" y="363512"/>
                </a:moveTo>
                <a:lnTo>
                  <a:pt x="522185" y="363512"/>
                </a:lnTo>
              </a:path>
              <a:path w="893445" h="737870">
                <a:moveTo>
                  <a:pt x="892848" y="592708"/>
                </a:moveTo>
                <a:lnTo>
                  <a:pt x="892848" y="737793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9">
            <a:extLst>
              <a:ext uri="{FF2B5EF4-FFF2-40B4-BE49-F238E27FC236}">
                <a16:creationId xmlns:a16="http://schemas.microsoft.com/office/drawing/2014/main" id="{763371CC-BBC6-EB1A-3536-500334DD0878}"/>
              </a:ext>
            </a:extLst>
          </p:cNvPr>
          <p:cNvSpPr txBox="1"/>
          <p:nvPr/>
        </p:nvSpPr>
        <p:spPr>
          <a:xfrm>
            <a:off x="10151014" y="4124007"/>
            <a:ext cx="11417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900" baseline="-27777" dirty="0">
                <a:solidFill>
                  <a:srgbClr val="231F20"/>
                </a:solidFill>
                <a:latin typeface="Calibri"/>
                <a:cs typeface="Calibri"/>
              </a:rPr>
              <a:t>Honduras</a:t>
            </a:r>
            <a:r>
              <a:rPr sz="900" spc="502" baseline="-27777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900" baseline="13888" dirty="0">
                <a:solidFill>
                  <a:srgbClr val="231F20"/>
                </a:solidFill>
                <a:latin typeface="Calibri"/>
                <a:cs typeface="Calibri"/>
              </a:rPr>
              <a:t>Bolivia</a:t>
            </a:r>
            <a:r>
              <a:rPr sz="900" spc="502" baseline="13888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Marshall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Isl</a:t>
            </a:r>
            <a:r>
              <a:rPr sz="600" spc="-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900" spc="-37" baseline="-46296" dirty="0">
                <a:solidFill>
                  <a:srgbClr val="231F20"/>
                </a:solidFill>
                <a:latin typeface="Calibri"/>
                <a:cs typeface="Calibri"/>
              </a:rPr>
              <a:t>FSM</a:t>
            </a:r>
            <a:endParaRPr sz="900" baseline="-46296">
              <a:latin typeface="Calibri"/>
              <a:cs typeface="Calibri"/>
            </a:endParaRPr>
          </a:p>
        </p:txBody>
      </p:sp>
      <p:sp>
        <p:nvSpPr>
          <p:cNvPr id="106" name="object 110">
            <a:extLst>
              <a:ext uri="{FF2B5EF4-FFF2-40B4-BE49-F238E27FC236}">
                <a16:creationId xmlns:a16="http://schemas.microsoft.com/office/drawing/2014/main" id="{BCA2F457-AA93-D01E-0740-FB612D0C72DE}"/>
              </a:ext>
            </a:extLst>
          </p:cNvPr>
          <p:cNvSpPr/>
          <p:nvPr/>
        </p:nvSpPr>
        <p:spPr>
          <a:xfrm>
            <a:off x="11198448" y="4242283"/>
            <a:ext cx="210820" cy="87630"/>
          </a:xfrm>
          <a:custGeom>
            <a:avLst/>
            <a:gdLst/>
            <a:ahLst/>
            <a:cxnLst/>
            <a:rect l="l" t="t" r="r" b="b"/>
            <a:pathLst>
              <a:path w="210820" h="87629">
                <a:moveTo>
                  <a:pt x="0" y="87401"/>
                </a:moveTo>
                <a:lnTo>
                  <a:pt x="210680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11">
            <a:extLst>
              <a:ext uri="{FF2B5EF4-FFF2-40B4-BE49-F238E27FC236}">
                <a16:creationId xmlns:a16="http://schemas.microsoft.com/office/drawing/2014/main" id="{952F0CCF-9124-4B5D-B9A8-6BCE27683F34}"/>
              </a:ext>
            </a:extLst>
          </p:cNvPr>
          <p:cNvSpPr txBox="1"/>
          <p:nvPr/>
        </p:nvSpPr>
        <p:spPr>
          <a:xfrm>
            <a:off x="9830517" y="4249001"/>
            <a:ext cx="955040" cy="27241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50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Indonesia</a:t>
            </a:r>
            <a:r>
              <a:rPr sz="600" spc="275" dirty="0">
                <a:solidFill>
                  <a:srgbClr val="231F20"/>
                </a:solidFill>
                <a:latin typeface="Calibri"/>
                <a:cs typeface="Calibri"/>
              </a:rPr>
              <a:t>  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Botswana</a:t>
            </a:r>
            <a:r>
              <a:rPr sz="600" spc="2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900" spc="-30" baseline="-32407" dirty="0">
                <a:solidFill>
                  <a:srgbClr val="231F20"/>
                </a:solidFill>
                <a:latin typeface="Calibri"/>
                <a:cs typeface="Calibri"/>
              </a:rPr>
              <a:t>Peru</a:t>
            </a:r>
            <a:endParaRPr sz="900" baseline="-32407">
              <a:latin typeface="Calibri"/>
              <a:cs typeface="Calibri"/>
            </a:endParaRPr>
          </a:p>
          <a:p>
            <a:pPr marR="142875" algn="r">
              <a:lnSpc>
                <a:spcPct val="100000"/>
              </a:lnSpc>
              <a:spcBef>
                <a:spcPts val="25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Qatar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08" name="object 112">
            <a:extLst>
              <a:ext uri="{FF2B5EF4-FFF2-40B4-BE49-F238E27FC236}">
                <a16:creationId xmlns:a16="http://schemas.microsoft.com/office/drawing/2014/main" id="{5AF5E7E8-480E-7BDD-9E7C-7D72ECEEA4DF}"/>
              </a:ext>
            </a:extLst>
          </p:cNvPr>
          <p:cNvSpPr/>
          <p:nvPr/>
        </p:nvSpPr>
        <p:spPr>
          <a:xfrm>
            <a:off x="10472312" y="4237799"/>
            <a:ext cx="226695" cy="114300"/>
          </a:xfrm>
          <a:custGeom>
            <a:avLst/>
            <a:gdLst/>
            <a:ahLst/>
            <a:cxnLst/>
            <a:rect l="l" t="t" r="r" b="b"/>
            <a:pathLst>
              <a:path w="226695" h="114300">
                <a:moveTo>
                  <a:pt x="87401" y="114300"/>
                </a:moveTo>
                <a:lnTo>
                  <a:pt x="226695" y="91821"/>
                </a:lnTo>
              </a:path>
              <a:path w="226695" h="114300">
                <a:moveTo>
                  <a:pt x="0" y="0"/>
                </a:moveTo>
                <a:lnTo>
                  <a:pt x="133616" y="52463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13">
            <a:extLst>
              <a:ext uri="{FF2B5EF4-FFF2-40B4-BE49-F238E27FC236}">
                <a16:creationId xmlns:a16="http://schemas.microsoft.com/office/drawing/2014/main" id="{A9C09D4F-44CB-A44F-9B64-7E33692CEBB3}"/>
              </a:ext>
            </a:extLst>
          </p:cNvPr>
          <p:cNvSpPr txBox="1"/>
          <p:nvPr/>
        </p:nvSpPr>
        <p:spPr>
          <a:xfrm>
            <a:off x="10778573" y="4452925"/>
            <a:ext cx="935355" cy="23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230504">
              <a:lnSpc>
                <a:spcPct val="112900"/>
              </a:lnSpc>
              <a:spcBef>
                <a:spcPts val="100"/>
              </a:spcBef>
              <a:tabLst>
                <a:tab pos="731520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Bangladesh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Jordan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United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Arab</a:t>
            </a:r>
            <a:r>
              <a:rPr sz="6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Emirates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10" name="object 114">
            <a:extLst>
              <a:ext uri="{FF2B5EF4-FFF2-40B4-BE49-F238E27FC236}">
                <a16:creationId xmlns:a16="http://schemas.microsoft.com/office/drawing/2014/main" id="{B5CBDDF6-D341-C982-E937-E372EBF8404E}"/>
              </a:ext>
            </a:extLst>
          </p:cNvPr>
          <p:cNvGrpSpPr/>
          <p:nvPr/>
        </p:nvGrpSpPr>
        <p:grpSpPr>
          <a:xfrm>
            <a:off x="6925338" y="1550580"/>
            <a:ext cx="4332605" cy="3304540"/>
            <a:chOff x="2083076" y="5148708"/>
            <a:chExt cx="4332605" cy="3304540"/>
          </a:xfrm>
        </p:grpSpPr>
        <p:sp>
          <p:nvSpPr>
            <p:cNvPr id="111" name="object 115">
              <a:extLst>
                <a:ext uri="{FF2B5EF4-FFF2-40B4-BE49-F238E27FC236}">
                  <a16:creationId xmlns:a16="http://schemas.microsoft.com/office/drawing/2014/main" id="{8FAF347F-06CA-6064-5558-105CCFC7DBA5}"/>
                </a:ext>
              </a:extLst>
            </p:cNvPr>
            <p:cNvSpPr/>
            <p:nvPr/>
          </p:nvSpPr>
          <p:spPr>
            <a:xfrm>
              <a:off x="3723564" y="7856095"/>
              <a:ext cx="2689225" cy="594360"/>
            </a:xfrm>
            <a:custGeom>
              <a:avLst/>
              <a:gdLst/>
              <a:ahLst/>
              <a:cxnLst/>
              <a:rect l="l" t="t" r="r" b="b"/>
              <a:pathLst>
                <a:path w="2689225" h="594359">
                  <a:moveTo>
                    <a:pt x="2229218" y="275666"/>
                  </a:moveTo>
                  <a:lnTo>
                    <a:pt x="2229218" y="340664"/>
                  </a:lnTo>
                </a:path>
                <a:path w="2689225" h="594359">
                  <a:moveTo>
                    <a:pt x="2549702" y="161366"/>
                  </a:moveTo>
                  <a:lnTo>
                    <a:pt x="2688653" y="118783"/>
                  </a:lnTo>
                </a:path>
                <a:path w="2689225" h="594359">
                  <a:moveTo>
                    <a:pt x="2330069" y="15697"/>
                  </a:moveTo>
                  <a:lnTo>
                    <a:pt x="2392819" y="0"/>
                  </a:lnTo>
                </a:path>
                <a:path w="2689225" h="594359">
                  <a:moveTo>
                    <a:pt x="2146287" y="244297"/>
                  </a:moveTo>
                  <a:lnTo>
                    <a:pt x="2076818" y="219633"/>
                  </a:lnTo>
                </a:path>
                <a:path w="2689225" h="594359">
                  <a:moveTo>
                    <a:pt x="2340902" y="271221"/>
                  </a:moveTo>
                  <a:lnTo>
                    <a:pt x="2435402" y="271221"/>
                  </a:lnTo>
                </a:path>
                <a:path w="2689225" h="594359">
                  <a:moveTo>
                    <a:pt x="2519108" y="526427"/>
                  </a:moveTo>
                  <a:lnTo>
                    <a:pt x="2664002" y="526427"/>
                  </a:lnTo>
                </a:path>
                <a:path w="2689225" h="594359">
                  <a:moveTo>
                    <a:pt x="2112670" y="558050"/>
                  </a:moveTo>
                  <a:lnTo>
                    <a:pt x="2204567" y="593915"/>
                  </a:lnTo>
                </a:path>
                <a:path w="2689225" h="594359">
                  <a:moveTo>
                    <a:pt x="2110435" y="369798"/>
                  </a:moveTo>
                  <a:lnTo>
                    <a:pt x="2182152" y="441515"/>
                  </a:lnTo>
                </a:path>
                <a:path w="2689225" h="594359">
                  <a:moveTo>
                    <a:pt x="2063369" y="322732"/>
                  </a:moveTo>
                  <a:lnTo>
                    <a:pt x="1973719" y="385483"/>
                  </a:lnTo>
                </a:path>
                <a:path w="2689225" h="594359">
                  <a:moveTo>
                    <a:pt x="2034235" y="510997"/>
                  </a:moveTo>
                  <a:lnTo>
                    <a:pt x="1963635" y="581583"/>
                  </a:lnTo>
                </a:path>
                <a:path w="2689225" h="594359">
                  <a:moveTo>
                    <a:pt x="1615135" y="363080"/>
                  </a:moveTo>
                  <a:lnTo>
                    <a:pt x="1671370" y="286664"/>
                  </a:lnTo>
                </a:path>
                <a:path w="2689225" h="594359">
                  <a:moveTo>
                    <a:pt x="1561350" y="127749"/>
                  </a:moveTo>
                  <a:lnTo>
                    <a:pt x="1610652" y="219633"/>
                  </a:lnTo>
                </a:path>
                <a:path w="2689225" h="594359">
                  <a:moveTo>
                    <a:pt x="0" y="383997"/>
                  </a:moveTo>
                  <a:lnTo>
                    <a:pt x="82168" y="38399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6">
              <a:extLst>
                <a:ext uri="{FF2B5EF4-FFF2-40B4-BE49-F238E27FC236}">
                  <a16:creationId xmlns:a16="http://schemas.microsoft.com/office/drawing/2014/main" id="{FE2D554D-C030-F5CB-42E2-7F4B80D874C7}"/>
                </a:ext>
              </a:extLst>
            </p:cNvPr>
            <p:cNvSpPr/>
            <p:nvPr/>
          </p:nvSpPr>
          <p:spPr>
            <a:xfrm>
              <a:off x="2086251" y="515188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F4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7">
              <a:extLst>
                <a:ext uri="{FF2B5EF4-FFF2-40B4-BE49-F238E27FC236}">
                  <a16:creationId xmlns:a16="http://schemas.microsoft.com/office/drawing/2014/main" id="{CD36270D-5A56-FBC8-7E73-90D71DA053B1}"/>
                </a:ext>
              </a:extLst>
            </p:cNvPr>
            <p:cNvSpPr/>
            <p:nvPr/>
          </p:nvSpPr>
          <p:spPr>
            <a:xfrm>
              <a:off x="2086251" y="524997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18">
            <a:extLst>
              <a:ext uri="{FF2B5EF4-FFF2-40B4-BE49-F238E27FC236}">
                <a16:creationId xmlns:a16="http://schemas.microsoft.com/office/drawing/2014/main" id="{752564E9-826E-BD7F-8224-E9B3142BB6B0}"/>
              </a:ext>
            </a:extLst>
          </p:cNvPr>
          <p:cNvSpPr txBox="1"/>
          <p:nvPr/>
        </p:nvSpPr>
        <p:spPr>
          <a:xfrm>
            <a:off x="8679364" y="1508455"/>
            <a:ext cx="9163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Latin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America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Caribbean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North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Africa</a:t>
            </a:r>
            <a:r>
              <a:rPr sz="65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Middle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15" name="object 119">
            <a:extLst>
              <a:ext uri="{FF2B5EF4-FFF2-40B4-BE49-F238E27FC236}">
                <a16:creationId xmlns:a16="http://schemas.microsoft.com/office/drawing/2014/main" id="{724F41A5-4524-00A3-14B6-015D7526AC5C}"/>
              </a:ext>
            </a:extLst>
          </p:cNvPr>
          <p:cNvSpPr txBox="1"/>
          <p:nvPr/>
        </p:nvSpPr>
        <p:spPr>
          <a:xfrm>
            <a:off x="9767126" y="1508455"/>
            <a:ext cx="12065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South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Southeast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Oceania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16" name="object 120">
            <a:extLst>
              <a:ext uri="{FF2B5EF4-FFF2-40B4-BE49-F238E27FC236}">
                <a16:creationId xmlns:a16="http://schemas.microsoft.com/office/drawing/2014/main" id="{BB1DB50D-37D3-A4B9-C163-344AD8B0C9DA}"/>
              </a:ext>
            </a:extLst>
          </p:cNvPr>
          <p:cNvGrpSpPr/>
          <p:nvPr/>
        </p:nvGrpSpPr>
        <p:grpSpPr>
          <a:xfrm>
            <a:off x="8593526" y="1550580"/>
            <a:ext cx="1141095" cy="158750"/>
            <a:chOff x="3751264" y="5148708"/>
            <a:chExt cx="1141095" cy="158750"/>
          </a:xfrm>
        </p:grpSpPr>
        <p:sp>
          <p:nvSpPr>
            <p:cNvPr id="117" name="object 121">
              <a:extLst>
                <a:ext uri="{FF2B5EF4-FFF2-40B4-BE49-F238E27FC236}">
                  <a16:creationId xmlns:a16="http://schemas.microsoft.com/office/drawing/2014/main" id="{98F97FEB-CE71-593A-C1E1-0B038D987DF4}"/>
                </a:ext>
              </a:extLst>
            </p:cNvPr>
            <p:cNvSpPr/>
            <p:nvPr/>
          </p:nvSpPr>
          <p:spPr>
            <a:xfrm>
              <a:off x="3754439" y="515188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22">
              <a:extLst>
                <a:ext uri="{FF2B5EF4-FFF2-40B4-BE49-F238E27FC236}">
                  <a16:creationId xmlns:a16="http://schemas.microsoft.com/office/drawing/2014/main" id="{2C9D1733-6AB9-848F-0788-B80C7A9AAFA9}"/>
                </a:ext>
              </a:extLst>
            </p:cNvPr>
            <p:cNvSpPr/>
            <p:nvPr/>
          </p:nvSpPr>
          <p:spPr>
            <a:xfrm>
              <a:off x="3754439" y="524997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69A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23">
              <a:extLst>
                <a:ext uri="{FF2B5EF4-FFF2-40B4-BE49-F238E27FC236}">
                  <a16:creationId xmlns:a16="http://schemas.microsoft.com/office/drawing/2014/main" id="{B3C4F272-F67D-B787-9A63-F27195821C17}"/>
                </a:ext>
              </a:extLst>
            </p:cNvPr>
            <p:cNvSpPr/>
            <p:nvPr/>
          </p:nvSpPr>
          <p:spPr>
            <a:xfrm>
              <a:off x="4834688" y="515188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08" y="2135"/>
                  </a:lnTo>
                  <a:lnTo>
                    <a:pt x="46331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31" y="46334"/>
                  </a:lnTo>
                  <a:lnTo>
                    <a:pt x="37708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00AF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4">
              <a:extLst>
                <a:ext uri="{FF2B5EF4-FFF2-40B4-BE49-F238E27FC236}">
                  <a16:creationId xmlns:a16="http://schemas.microsoft.com/office/drawing/2014/main" id="{280D77C8-45E6-EC49-5BDA-796AEAA1F1B0}"/>
                </a:ext>
              </a:extLst>
            </p:cNvPr>
            <p:cNvSpPr/>
            <p:nvPr/>
          </p:nvSpPr>
          <p:spPr>
            <a:xfrm>
              <a:off x="4834688" y="5249977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08" y="2135"/>
                  </a:lnTo>
                  <a:lnTo>
                    <a:pt x="46331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31" y="46334"/>
                  </a:lnTo>
                  <a:lnTo>
                    <a:pt x="37708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5">
            <a:extLst>
              <a:ext uri="{FF2B5EF4-FFF2-40B4-BE49-F238E27FC236}">
                <a16:creationId xmlns:a16="http://schemas.microsoft.com/office/drawing/2014/main" id="{B5B9A322-41B0-C446-5247-716A05148219}"/>
              </a:ext>
            </a:extLst>
          </p:cNvPr>
          <p:cNvSpPr txBox="1"/>
          <p:nvPr/>
        </p:nvSpPr>
        <p:spPr>
          <a:xfrm>
            <a:off x="11143152" y="1508455"/>
            <a:ext cx="61023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Sub-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Saharan</a:t>
            </a:r>
            <a:r>
              <a:rPr sz="650" spc="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Africa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22" name="object 126">
            <a:extLst>
              <a:ext uri="{FF2B5EF4-FFF2-40B4-BE49-F238E27FC236}">
                <a16:creationId xmlns:a16="http://schemas.microsoft.com/office/drawing/2014/main" id="{83565251-4928-5FEE-7670-4B6445A84121}"/>
              </a:ext>
            </a:extLst>
          </p:cNvPr>
          <p:cNvSpPr/>
          <p:nvPr/>
        </p:nvSpPr>
        <p:spPr>
          <a:xfrm>
            <a:off x="11053031" y="1553755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139" y="54279"/>
                </a:moveTo>
                <a:lnTo>
                  <a:pt x="16577" y="52147"/>
                </a:lnTo>
                <a:lnTo>
                  <a:pt x="7950" y="46334"/>
                </a:lnTo>
                <a:lnTo>
                  <a:pt x="2133" y="37718"/>
                </a:lnTo>
                <a:lnTo>
                  <a:pt x="0" y="27178"/>
                </a:lnTo>
                <a:lnTo>
                  <a:pt x="2133" y="16598"/>
                </a:lnTo>
                <a:lnTo>
                  <a:pt x="7950" y="7959"/>
                </a:lnTo>
                <a:lnTo>
                  <a:pt x="16577" y="2135"/>
                </a:lnTo>
                <a:lnTo>
                  <a:pt x="27139" y="0"/>
                </a:lnTo>
                <a:lnTo>
                  <a:pt x="37702" y="2135"/>
                </a:lnTo>
                <a:lnTo>
                  <a:pt x="46329" y="7959"/>
                </a:lnTo>
                <a:lnTo>
                  <a:pt x="52146" y="16598"/>
                </a:lnTo>
                <a:lnTo>
                  <a:pt x="54279" y="27178"/>
                </a:lnTo>
                <a:lnTo>
                  <a:pt x="52146" y="37718"/>
                </a:lnTo>
                <a:lnTo>
                  <a:pt x="46329" y="46334"/>
                </a:lnTo>
                <a:lnTo>
                  <a:pt x="37702" y="52147"/>
                </a:lnTo>
                <a:lnTo>
                  <a:pt x="27139" y="54279"/>
                </a:lnTo>
                <a:close/>
              </a:path>
            </a:pathLst>
          </a:custGeom>
          <a:ln w="6350">
            <a:solidFill>
              <a:srgbClr val="C07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7">
            <a:extLst>
              <a:ext uri="{FF2B5EF4-FFF2-40B4-BE49-F238E27FC236}">
                <a16:creationId xmlns:a16="http://schemas.microsoft.com/office/drawing/2014/main" id="{5C4438D0-D13C-0EFF-1F49-28F8007D4D5F}"/>
              </a:ext>
            </a:extLst>
          </p:cNvPr>
          <p:cNvSpPr txBox="1"/>
          <p:nvPr/>
        </p:nvSpPr>
        <p:spPr>
          <a:xfrm>
            <a:off x="6646652" y="1387402"/>
            <a:ext cx="1904364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244">
              <a:lnSpc>
                <a:spcPts val="985"/>
              </a:lnSpc>
              <a:spcBef>
                <a:spcPts val="100"/>
              </a:spcBef>
              <a:tabLst>
                <a:tab pos="281305" algn="l"/>
              </a:tabLst>
            </a:pPr>
            <a:r>
              <a:rPr sz="1275" b="1" spc="-75" baseline="3267" dirty="0">
                <a:solidFill>
                  <a:srgbClr val="231F20"/>
                </a:solidFill>
                <a:latin typeface="Century Gothic"/>
                <a:cs typeface="Century Gothic"/>
              </a:rPr>
              <a:t>A</a:t>
            </a:r>
            <a:r>
              <a:rPr sz="1275" b="1" baseline="3267" dirty="0">
                <a:solidFill>
                  <a:srgbClr val="231F20"/>
                </a:solidFill>
                <a:latin typeface="Century Gothic"/>
                <a:cs typeface="Century Gothic"/>
              </a:rPr>
              <a:t>	</a:t>
            </a:r>
            <a:r>
              <a:rPr sz="650" b="1" spc="-90" dirty="0">
                <a:solidFill>
                  <a:srgbClr val="231F20"/>
                </a:solidFill>
                <a:latin typeface="Century Gothic"/>
                <a:cs typeface="Century Gothic"/>
              </a:rPr>
              <a:t>GBD</a:t>
            </a:r>
            <a:r>
              <a:rPr sz="650" b="1" spc="1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650" b="1" spc="-70" dirty="0">
                <a:solidFill>
                  <a:srgbClr val="231F20"/>
                </a:solidFill>
                <a:latin typeface="Century Gothic"/>
                <a:cs typeface="Century Gothic"/>
              </a:rPr>
              <a:t>super-</a:t>
            </a:r>
            <a:r>
              <a:rPr sz="650" b="1" spc="-10" dirty="0">
                <a:solidFill>
                  <a:srgbClr val="231F20"/>
                </a:solidFill>
                <a:latin typeface="Century Gothic"/>
                <a:cs typeface="Century Gothic"/>
              </a:rPr>
              <a:t>region</a:t>
            </a:r>
            <a:endParaRPr sz="650">
              <a:latin typeface="Century Gothic"/>
              <a:cs typeface="Century Gothic"/>
            </a:endParaRPr>
          </a:p>
          <a:p>
            <a:pPr marL="364490">
              <a:lnSpc>
                <a:spcPts val="745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eastern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endParaRPr sz="650">
              <a:latin typeface="Calibri"/>
              <a:cs typeface="Calibri"/>
            </a:endParaRPr>
          </a:p>
          <a:p>
            <a:pPr marL="364490">
              <a:lnSpc>
                <a:spcPct val="100000"/>
              </a:lnSpc>
            </a:pP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High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endParaRPr sz="65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350"/>
              </a:spcBef>
              <a:tabLst>
                <a:tab pos="273050" algn="l"/>
              </a:tabLst>
            </a:pPr>
            <a:r>
              <a:rPr sz="975" spc="-37" baseline="4273" dirty="0">
                <a:solidFill>
                  <a:srgbClr val="231F20"/>
                </a:solidFill>
                <a:latin typeface="Calibri"/>
                <a:cs typeface="Calibri"/>
              </a:rPr>
              <a:t>7·5</a:t>
            </a:r>
            <a:r>
              <a:rPr sz="975" baseline="4273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b="1" spc="-65" dirty="0">
                <a:solidFill>
                  <a:srgbClr val="231F20"/>
                </a:solidFill>
                <a:latin typeface="Century Gothic"/>
                <a:cs typeface="Century Gothic"/>
              </a:rPr>
              <a:t>Annual</a:t>
            </a:r>
            <a:r>
              <a:rPr sz="600" b="1" spc="-3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600" b="1" spc="-55" dirty="0">
                <a:solidFill>
                  <a:srgbClr val="231F20"/>
                </a:solidFill>
                <a:latin typeface="Century Gothic"/>
                <a:cs typeface="Century Gothic"/>
              </a:rPr>
              <a:t>rate</a:t>
            </a:r>
            <a:r>
              <a:rPr sz="600" b="1" spc="-25" dirty="0">
                <a:solidFill>
                  <a:srgbClr val="231F20"/>
                </a:solidFill>
                <a:latin typeface="Century Gothic"/>
                <a:cs typeface="Century Gothic"/>
              </a:rPr>
              <a:t> of </a:t>
            </a:r>
            <a:r>
              <a:rPr sz="600" b="1" spc="-105" dirty="0">
                <a:solidFill>
                  <a:srgbClr val="231F20"/>
                </a:solidFill>
                <a:latin typeface="Century Gothic"/>
                <a:cs typeface="Century Gothic"/>
              </a:rPr>
              <a:t>change</a:t>
            </a:r>
            <a:r>
              <a:rPr sz="600" b="1" spc="-25" dirty="0">
                <a:solidFill>
                  <a:srgbClr val="231F20"/>
                </a:solidFill>
                <a:latin typeface="Century Gothic"/>
                <a:cs typeface="Century Gothic"/>
              </a:rPr>
              <a:t> (%)</a:t>
            </a:r>
            <a:endParaRPr sz="600">
              <a:latin typeface="Century Gothic"/>
              <a:cs typeface="Century Gothic"/>
            </a:endParaRPr>
          </a:p>
        </p:txBody>
      </p:sp>
      <p:sp>
        <p:nvSpPr>
          <p:cNvPr id="124" name="object 128">
            <a:extLst>
              <a:ext uri="{FF2B5EF4-FFF2-40B4-BE49-F238E27FC236}">
                <a16:creationId xmlns:a16="http://schemas.microsoft.com/office/drawing/2014/main" id="{CBD30DC1-5386-DE7C-8EC8-2FBE110BF438}"/>
              </a:ext>
            </a:extLst>
          </p:cNvPr>
          <p:cNvSpPr txBox="1"/>
          <p:nvPr/>
        </p:nvSpPr>
        <p:spPr>
          <a:xfrm>
            <a:off x="6992312" y="1867246"/>
            <a:ext cx="332105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&lt;0·8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0·8</a:t>
            </a: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&lt;1·6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5" name="object 129">
            <a:extLst>
              <a:ext uri="{FF2B5EF4-FFF2-40B4-BE49-F238E27FC236}">
                <a16:creationId xmlns:a16="http://schemas.microsoft.com/office/drawing/2014/main" id="{0102179D-B95B-3963-CC07-A7944683BD9F}"/>
              </a:ext>
            </a:extLst>
          </p:cNvPr>
          <p:cNvSpPr txBox="1"/>
          <p:nvPr/>
        </p:nvSpPr>
        <p:spPr>
          <a:xfrm>
            <a:off x="7490507" y="1867627"/>
            <a:ext cx="328295" cy="278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1·6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&lt;2·4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2·4</a:t>
            </a: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&lt;3·2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26" name="object 130">
            <a:extLst>
              <a:ext uri="{FF2B5EF4-FFF2-40B4-BE49-F238E27FC236}">
                <a16:creationId xmlns:a16="http://schemas.microsoft.com/office/drawing/2014/main" id="{A273F7EB-2C27-53DC-417A-855C92532658}"/>
              </a:ext>
            </a:extLst>
          </p:cNvPr>
          <p:cNvSpPr txBox="1"/>
          <p:nvPr/>
        </p:nvSpPr>
        <p:spPr>
          <a:xfrm>
            <a:off x="8014078" y="1865647"/>
            <a:ext cx="328930" cy="280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3·2</a:t>
            </a:r>
            <a:r>
              <a:rPr sz="6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 &lt;4·0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≥4·0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27" name="object 131">
            <a:extLst>
              <a:ext uri="{FF2B5EF4-FFF2-40B4-BE49-F238E27FC236}">
                <a16:creationId xmlns:a16="http://schemas.microsoft.com/office/drawing/2014/main" id="{6D425507-2C37-E848-42DB-A839831D0FF2}"/>
              </a:ext>
            </a:extLst>
          </p:cNvPr>
          <p:cNvGrpSpPr/>
          <p:nvPr/>
        </p:nvGrpSpPr>
        <p:grpSpPr>
          <a:xfrm>
            <a:off x="6923319" y="1886149"/>
            <a:ext cx="1073150" cy="264795"/>
            <a:chOff x="2081057" y="5484277"/>
            <a:chExt cx="1073150" cy="264795"/>
          </a:xfrm>
        </p:grpSpPr>
        <p:sp>
          <p:nvSpPr>
            <p:cNvPr id="128" name="object 132">
              <a:extLst>
                <a:ext uri="{FF2B5EF4-FFF2-40B4-BE49-F238E27FC236}">
                  <a16:creationId xmlns:a16="http://schemas.microsoft.com/office/drawing/2014/main" id="{7411F7D3-9C3D-5DA2-D4FE-26A1034E0689}"/>
                </a:ext>
              </a:extLst>
            </p:cNvPr>
            <p:cNvSpPr/>
            <p:nvPr/>
          </p:nvSpPr>
          <p:spPr>
            <a:xfrm>
              <a:off x="2084232" y="5504597"/>
              <a:ext cx="531495" cy="207010"/>
            </a:xfrm>
            <a:custGeom>
              <a:avLst/>
              <a:gdLst/>
              <a:ahLst/>
              <a:cxnLst/>
              <a:rect l="l" t="t" r="r" b="b"/>
              <a:pathLst>
                <a:path w="531494" h="207010">
                  <a:moveTo>
                    <a:pt x="20345" y="38569"/>
                  </a:moveTo>
                  <a:lnTo>
                    <a:pt x="23190" y="38569"/>
                  </a:lnTo>
                  <a:lnTo>
                    <a:pt x="25908" y="37439"/>
                  </a:lnTo>
                  <a:lnTo>
                    <a:pt x="27927" y="35432"/>
                  </a:lnTo>
                  <a:lnTo>
                    <a:pt x="29933" y="33426"/>
                  </a:lnTo>
                  <a:lnTo>
                    <a:pt x="31064" y="30695"/>
                  </a:lnTo>
                  <a:lnTo>
                    <a:pt x="31064" y="27851"/>
                  </a:lnTo>
                  <a:lnTo>
                    <a:pt x="31064" y="25018"/>
                  </a:lnTo>
                  <a:lnTo>
                    <a:pt x="29933" y="22288"/>
                  </a:lnTo>
                  <a:lnTo>
                    <a:pt x="27927" y="20281"/>
                  </a:lnTo>
                  <a:lnTo>
                    <a:pt x="25908" y="18262"/>
                  </a:lnTo>
                  <a:lnTo>
                    <a:pt x="23190" y="17144"/>
                  </a:lnTo>
                  <a:lnTo>
                    <a:pt x="20345" y="17144"/>
                  </a:lnTo>
                  <a:lnTo>
                    <a:pt x="17500" y="17144"/>
                  </a:lnTo>
                  <a:lnTo>
                    <a:pt x="14782" y="18262"/>
                  </a:lnTo>
                  <a:lnTo>
                    <a:pt x="12763" y="20281"/>
                  </a:lnTo>
                  <a:lnTo>
                    <a:pt x="10756" y="22288"/>
                  </a:lnTo>
                  <a:lnTo>
                    <a:pt x="9626" y="25018"/>
                  </a:lnTo>
                  <a:lnTo>
                    <a:pt x="9626" y="27851"/>
                  </a:lnTo>
                  <a:lnTo>
                    <a:pt x="9626" y="30695"/>
                  </a:lnTo>
                  <a:lnTo>
                    <a:pt x="10756" y="33426"/>
                  </a:lnTo>
                  <a:lnTo>
                    <a:pt x="12763" y="35432"/>
                  </a:lnTo>
                  <a:lnTo>
                    <a:pt x="14782" y="37439"/>
                  </a:lnTo>
                  <a:lnTo>
                    <a:pt x="17500" y="38569"/>
                  </a:lnTo>
                  <a:lnTo>
                    <a:pt x="20345" y="38569"/>
                  </a:lnTo>
                  <a:close/>
                </a:path>
                <a:path w="531494" h="207010">
                  <a:moveTo>
                    <a:pt x="19278" y="206540"/>
                  </a:moveTo>
                  <a:lnTo>
                    <a:pt x="24396" y="206540"/>
                  </a:lnTo>
                  <a:lnTo>
                    <a:pt x="29298" y="204508"/>
                  </a:lnTo>
                  <a:lnTo>
                    <a:pt x="32918" y="200888"/>
                  </a:lnTo>
                  <a:lnTo>
                    <a:pt x="36537" y="197269"/>
                  </a:lnTo>
                  <a:lnTo>
                    <a:pt x="38569" y="192366"/>
                  </a:lnTo>
                  <a:lnTo>
                    <a:pt x="38569" y="187248"/>
                  </a:lnTo>
                  <a:lnTo>
                    <a:pt x="38569" y="182143"/>
                  </a:lnTo>
                  <a:lnTo>
                    <a:pt x="36537" y="177241"/>
                  </a:lnTo>
                  <a:lnTo>
                    <a:pt x="32918" y="173621"/>
                  </a:lnTo>
                  <a:lnTo>
                    <a:pt x="29298" y="170002"/>
                  </a:lnTo>
                  <a:lnTo>
                    <a:pt x="24396" y="167970"/>
                  </a:lnTo>
                  <a:lnTo>
                    <a:pt x="19278" y="167970"/>
                  </a:lnTo>
                  <a:lnTo>
                    <a:pt x="14160" y="167970"/>
                  </a:lnTo>
                  <a:lnTo>
                    <a:pt x="9258" y="170002"/>
                  </a:lnTo>
                  <a:lnTo>
                    <a:pt x="5651" y="173621"/>
                  </a:lnTo>
                  <a:lnTo>
                    <a:pt x="2032" y="177241"/>
                  </a:lnTo>
                  <a:lnTo>
                    <a:pt x="0" y="182143"/>
                  </a:lnTo>
                  <a:lnTo>
                    <a:pt x="0" y="187248"/>
                  </a:lnTo>
                  <a:lnTo>
                    <a:pt x="0" y="192366"/>
                  </a:lnTo>
                  <a:lnTo>
                    <a:pt x="2032" y="197269"/>
                  </a:lnTo>
                  <a:lnTo>
                    <a:pt x="5651" y="200888"/>
                  </a:lnTo>
                  <a:lnTo>
                    <a:pt x="9258" y="204508"/>
                  </a:lnTo>
                  <a:lnTo>
                    <a:pt x="14160" y="206540"/>
                  </a:lnTo>
                  <a:lnTo>
                    <a:pt x="19278" y="206540"/>
                  </a:lnTo>
                  <a:close/>
                </a:path>
                <a:path w="531494" h="207010">
                  <a:moveTo>
                    <a:pt x="503555" y="55714"/>
                  </a:moveTo>
                  <a:lnTo>
                    <a:pt x="510933" y="55714"/>
                  </a:lnTo>
                  <a:lnTo>
                    <a:pt x="518020" y="52781"/>
                  </a:lnTo>
                  <a:lnTo>
                    <a:pt x="523240" y="47548"/>
                  </a:lnTo>
                  <a:lnTo>
                    <a:pt x="528472" y="42329"/>
                  </a:lnTo>
                  <a:lnTo>
                    <a:pt x="531406" y="35242"/>
                  </a:lnTo>
                  <a:lnTo>
                    <a:pt x="531406" y="27851"/>
                  </a:lnTo>
                  <a:lnTo>
                    <a:pt x="531406" y="20472"/>
                  </a:lnTo>
                  <a:lnTo>
                    <a:pt x="528472" y="13373"/>
                  </a:lnTo>
                  <a:lnTo>
                    <a:pt x="523240" y="8153"/>
                  </a:lnTo>
                  <a:lnTo>
                    <a:pt x="518020" y="2933"/>
                  </a:lnTo>
                  <a:lnTo>
                    <a:pt x="510933" y="0"/>
                  </a:lnTo>
                  <a:lnTo>
                    <a:pt x="503555" y="0"/>
                  </a:lnTo>
                  <a:lnTo>
                    <a:pt x="496163" y="0"/>
                  </a:lnTo>
                  <a:lnTo>
                    <a:pt x="489077" y="2933"/>
                  </a:lnTo>
                  <a:lnTo>
                    <a:pt x="483857" y="8153"/>
                  </a:lnTo>
                  <a:lnTo>
                    <a:pt x="478624" y="13373"/>
                  </a:lnTo>
                  <a:lnTo>
                    <a:pt x="475691" y="20472"/>
                  </a:lnTo>
                  <a:lnTo>
                    <a:pt x="475691" y="27851"/>
                  </a:lnTo>
                  <a:lnTo>
                    <a:pt x="475691" y="35242"/>
                  </a:lnTo>
                  <a:lnTo>
                    <a:pt x="478624" y="42329"/>
                  </a:lnTo>
                  <a:lnTo>
                    <a:pt x="483857" y="47548"/>
                  </a:lnTo>
                  <a:lnTo>
                    <a:pt x="489077" y="52781"/>
                  </a:lnTo>
                  <a:lnTo>
                    <a:pt x="496163" y="55714"/>
                  </a:lnTo>
                  <a:lnTo>
                    <a:pt x="503555" y="55714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33">
              <a:extLst>
                <a:ext uri="{FF2B5EF4-FFF2-40B4-BE49-F238E27FC236}">
                  <a16:creationId xmlns:a16="http://schemas.microsoft.com/office/drawing/2014/main" id="{B3092A7E-B9BF-7414-FA92-8EC01D7C08E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47045" y="5652247"/>
              <a:ext cx="79209" cy="79209"/>
            </a:xfrm>
            <a:prstGeom prst="rect">
              <a:avLst/>
            </a:prstGeom>
          </p:spPr>
        </p:pic>
        <p:pic>
          <p:nvPicPr>
            <p:cNvPr id="130" name="object 134">
              <a:extLst>
                <a:ext uri="{FF2B5EF4-FFF2-40B4-BE49-F238E27FC236}">
                  <a16:creationId xmlns:a16="http://schemas.microsoft.com/office/drawing/2014/main" id="{C6740846-AB1A-63D1-7156-86863814CB5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40415" y="5484277"/>
              <a:ext cx="96342" cy="96354"/>
            </a:xfrm>
            <a:prstGeom prst="rect">
              <a:avLst/>
            </a:prstGeom>
          </p:spPr>
        </p:pic>
        <p:pic>
          <p:nvPicPr>
            <p:cNvPr id="131" name="object 135">
              <a:extLst>
                <a:ext uri="{FF2B5EF4-FFF2-40B4-BE49-F238E27FC236}">
                  <a16:creationId xmlns:a16="http://schemas.microsoft.com/office/drawing/2014/main" id="{9DD535DE-8218-0C38-815D-2F2AD6A7ABD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40402" y="5635102"/>
              <a:ext cx="113499" cy="113499"/>
            </a:xfrm>
            <a:prstGeom prst="rect">
              <a:avLst/>
            </a:prstGeom>
          </p:spPr>
        </p:pic>
      </p:grpSp>
      <p:sp>
        <p:nvSpPr>
          <p:cNvPr id="132" name="object 136">
            <a:extLst>
              <a:ext uri="{FF2B5EF4-FFF2-40B4-BE49-F238E27FC236}">
                <a16:creationId xmlns:a16="http://schemas.microsoft.com/office/drawing/2014/main" id="{103567B5-6938-686B-34E1-610A10EF2F9C}"/>
              </a:ext>
            </a:extLst>
          </p:cNvPr>
          <p:cNvSpPr txBox="1"/>
          <p:nvPr/>
        </p:nvSpPr>
        <p:spPr>
          <a:xfrm>
            <a:off x="10291223" y="2650147"/>
            <a:ext cx="738505" cy="184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25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Burkina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Faso</a:t>
            </a:r>
            <a:endParaRPr sz="600">
              <a:latin typeface="Calibri"/>
              <a:cs typeface="Calibri"/>
            </a:endParaRPr>
          </a:p>
          <a:p>
            <a:pPr marL="367030">
              <a:lnSpc>
                <a:spcPts val="625"/>
              </a:lnSpc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Afghanistan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33" name="object 137">
            <a:extLst>
              <a:ext uri="{FF2B5EF4-FFF2-40B4-BE49-F238E27FC236}">
                <a16:creationId xmlns:a16="http://schemas.microsoft.com/office/drawing/2014/main" id="{CB4AF019-0054-4ECF-B947-CCF1CCDFDD3B}"/>
              </a:ext>
            </a:extLst>
          </p:cNvPr>
          <p:cNvSpPr/>
          <p:nvPr/>
        </p:nvSpPr>
        <p:spPr>
          <a:xfrm>
            <a:off x="6354247" y="1348928"/>
            <a:ext cx="5580380" cy="4455795"/>
          </a:xfrm>
          <a:custGeom>
            <a:avLst/>
            <a:gdLst/>
            <a:ahLst/>
            <a:cxnLst/>
            <a:rect l="l" t="t" r="r" b="b"/>
            <a:pathLst>
              <a:path w="5580380" h="4455795">
                <a:moveTo>
                  <a:pt x="0" y="4455452"/>
                </a:moveTo>
                <a:lnTo>
                  <a:pt x="5579999" y="4455452"/>
                </a:lnTo>
                <a:lnTo>
                  <a:pt x="5579999" y="0"/>
                </a:lnTo>
                <a:lnTo>
                  <a:pt x="0" y="0"/>
                </a:lnTo>
                <a:lnTo>
                  <a:pt x="0" y="4455452"/>
                </a:lnTo>
                <a:close/>
              </a:path>
            </a:pathLst>
          </a:custGeom>
          <a:ln w="3175">
            <a:solidFill>
              <a:srgbClr val="B307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6663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0">
            <a:extLst>
              <a:ext uri="{FF2B5EF4-FFF2-40B4-BE49-F238E27FC236}">
                <a16:creationId xmlns:a16="http://schemas.microsoft.com/office/drawing/2014/main" id="{C7631029-E565-2E23-5885-E4B4C720C0BD}"/>
              </a:ext>
            </a:extLst>
          </p:cNvPr>
          <p:cNvSpPr txBox="1"/>
          <p:nvPr/>
        </p:nvSpPr>
        <p:spPr>
          <a:xfrm>
            <a:off x="317527" y="4748185"/>
            <a:ext cx="5674712" cy="1760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45" dirty="0">
                <a:solidFill>
                  <a:srgbClr val="231F20"/>
                </a:solidFill>
                <a:latin typeface="Calibri"/>
                <a:cs typeface="Calibri"/>
              </a:rPr>
              <a:t>Figure</a:t>
            </a:r>
            <a:r>
              <a:rPr sz="1100" b="1" i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i="1" spc="-10" dirty="0">
                <a:solidFill>
                  <a:srgbClr val="231F20"/>
                </a:solidFill>
                <a:latin typeface="Calibri"/>
                <a:cs typeface="Calibri"/>
              </a:rPr>
              <a:t>2:</a:t>
            </a:r>
            <a:r>
              <a:rPr sz="1100" b="1" i="1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country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sz="1100" b="1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territory,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1950 </a:t>
            </a:r>
            <a:r>
              <a:rPr sz="1100" b="1" i="1" spc="-20" dirty="0">
                <a:solidFill>
                  <a:srgbClr val="231F20"/>
                </a:solidFill>
                <a:latin typeface="Calibri"/>
                <a:cs typeface="Calibri"/>
              </a:rPr>
              <a:t>vs</a:t>
            </a:r>
            <a:r>
              <a:rPr sz="1100" b="1" i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(A)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i="1" spc="-20" dirty="0">
                <a:solidFill>
                  <a:srgbClr val="231F20"/>
                </a:solidFill>
                <a:latin typeface="Calibri"/>
                <a:cs typeface="Calibri"/>
              </a:rPr>
              <a:t>vs</a:t>
            </a:r>
            <a:r>
              <a:rPr sz="1100" b="1" i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231F20"/>
                </a:solidFill>
                <a:latin typeface="Calibri"/>
                <a:cs typeface="Calibri"/>
              </a:rPr>
              <a:t>(B)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</a:pP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circle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represents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country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territory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(A)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(B).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size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of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circle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indicates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absolute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annual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change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between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two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years.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Circles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above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diagonal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show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or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territories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seen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increase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over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study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period,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whereas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those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below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diagonal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had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decline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over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study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period.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horizontal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vertical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dashed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lines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indicate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replacement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(2·1).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Country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name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labels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provided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locations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have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largest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values,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those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large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values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annualised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rates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change,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five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most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populous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low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value.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FSM=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Federated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States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Micronesia.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GBD=Global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Burden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Diseases,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Injuries,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Risk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Factors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Study.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Isl=Islands.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TLS=Timor-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Leste.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TFR=total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rate.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56B03F14-A7AE-0A3F-4042-D1F0155B4604}"/>
              </a:ext>
            </a:extLst>
          </p:cNvPr>
          <p:cNvSpPr/>
          <p:nvPr/>
        </p:nvSpPr>
        <p:spPr>
          <a:xfrm>
            <a:off x="770168" y="722611"/>
            <a:ext cx="5027295" cy="3691254"/>
          </a:xfrm>
          <a:custGeom>
            <a:avLst/>
            <a:gdLst/>
            <a:ahLst/>
            <a:cxnLst/>
            <a:rect l="l" t="t" r="r" b="b"/>
            <a:pathLst>
              <a:path w="5027295" h="3691254">
                <a:moveTo>
                  <a:pt x="5026964" y="3632238"/>
                </a:moveTo>
                <a:lnTo>
                  <a:pt x="0" y="3632238"/>
                </a:lnTo>
              </a:path>
              <a:path w="5027295" h="3691254">
                <a:moveTo>
                  <a:pt x="58293" y="1210741"/>
                </a:moveTo>
                <a:lnTo>
                  <a:pt x="0" y="1210741"/>
                </a:lnTo>
              </a:path>
              <a:path w="5027295" h="3691254">
                <a:moveTo>
                  <a:pt x="58293" y="968590"/>
                </a:moveTo>
                <a:lnTo>
                  <a:pt x="0" y="968590"/>
                </a:lnTo>
              </a:path>
              <a:path w="5027295" h="3691254">
                <a:moveTo>
                  <a:pt x="58293" y="726439"/>
                </a:moveTo>
                <a:lnTo>
                  <a:pt x="0" y="726439"/>
                </a:lnTo>
              </a:path>
              <a:path w="5027295" h="3691254">
                <a:moveTo>
                  <a:pt x="58293" y="484289"/>
                </a:moveTo>
                <a:lnTo>
                  <a:pt x="0" y="484289"/>
                </a:lnTo>
              </a:path>
              <a:path w="5027295" h="3691254">
                <a:moveTo>
                  <a:pt x="58293" y="242138"/>
                </a:moveTo>
                <a:lnTo>
                  <a:pt x="0" y="242138"/>
                </a:lnTo>
              </a:path>
              <a:path w="5027295" h="3691254">
                <a:moveTo>
                  <a:pt x="58293" y="0"/>
                </a:moveTo>
                <a:lnTo>
                  <a:pt x="0" y="0"/>
                </a:lnTo>
              </a:path>
              <a:path w="5027295" h="3691254">
                <a:moveTo>
                  <a:pt x="58293" y="1452892"/>
                </a:moveTo>
                <a:lnTo>
                  <a:pt x="0" y="1452892"/>
                </a:lnTo>
              </a:path>
              <a:path w="5027295" h="3691254">
                <a:moveTo>
                  <a:pt x="58293" y="1695043"/>
                </a:moveTo>
                <a:lnTo>
                  <a:pt x="0" y="1695043"/>
                </a:lnTo>
              </a:path>
              <a:path w="5027295" h="3691254">
                <a:moveTo>
                  <a:pt x="58293" y="1937194"/>
                </a:moveTo>
                <a:lnTo>
                  <a:pt x="0" y="1937194"/>
                </a:lnTo>
              </a:path>
              <a:path w="5027295" h="3691254">
                <a:moveTo>
                  <a:pt x="58293" y="2179345"/>
                </a:moveTo>
                <a:lnTo>
                  <a:pt x="0" y="2179345"/>
                </a:lnTo>
              </a:path>
              <a:path w="5027295" h="3691254">
                <a:moveTo>
                  <a:pt x="58293" y="2421496"/>
                </a:moveTo>
                <a:lnTo>
                  <a:pt x="0" y="2421496"/>
                </a:lnTo>
              </a:path>
              <a:path w="5027295" h="3691254">
                <a:moveTo>
                  <a:pt x="58293" y="2663647"/>
                </a:moveTo>
                <a:lnTo>
                  <a:pt x="0" y="2663647"/>
                </a:lnTo>
              </a:path>
              <a:path w="5027295" h="3691254">
                <a:moveTo>
                  <a:pt x="58293" y="2905798"/>
                </a:moveTo>
                <a:lnTo>
                  <a:pt x="0" y="2905798"/>
                </a:lnTo>
              </a:path>
              <a:path w="5027295" h="3691254">
                <a:moveTo>
                  <a:pt x="58293" y="3147948"/>
                </a:moveTo>
                <a:lnTo>
                  <a:pt x="0" y="3147948"/>
                </a:lnTo>
              </a:path>
              <a:path w="5027295" h="3691254">
                <a:moveTo>
                  <a:pt x="58293" y="3390087"/>
                </a:moveTo>
                <a:lnTo>
                  <a:pt x="0" y="3390087"/>
                </a:lnTo>
              </a:path>
              <a:path w="5027295" h="3691254">
                <a:moveTo>
                  <a:pt x="58547" y="876"/>
                </a:moveTo>
                <a:lnTo>
                  <a:pt x="58547" y="3690683"/>
                </a:lnTo>
              </a:path>
              <a:path w="5027295" h="3691254">
                <a:moveTo>
                  <a:pt x="334543" y="3632403"/>
                </a:moveTo>
                <a:lnTo>
                  <a:pt x="334543" y="3690683"/>
                </a:lnTo>
              </a:path>
              <a:path w="5027295" h="3691254">
                <a:moveTo>
                  <a:pt x="610527" y="3632403"/>
                </a:moveTo>
                <a:lnTo>
                  <a:pt x="610527" y="3690683"/>
                </a:lnTo>
              </a:path>
              <a:path w="5027295" h="3691254">
                <a:moveTo>
                  <a:pt x="886523" y="3632403"/>
                </a:moveTo>
                <a:lnTo>
                  <a:pt x="886523" y="3690683"/>
                </a:lnTo>
              </a:path>
              <a:path w="5027295" h="3691254">
                <a:moveTo>
                  <a:pt x="1162519" y="3632403"/>
                </a:moveTo>
                <a:lnTo>
                  <a:pt x="1162519" y="3690683"/>
                </a:lnTo>
              </a:path>
              <a:path w="5027295" h="3691254">
                <a:moveTo>
                  <a:pt x="1438503" y="3632403"/>
                </a:moveTo>
                <a:lnTo>
                  <a:pt x="1438503" y="3690683"/>
                </a:lnTo>
              </a:path>
              <a:path w="5027295" h="3691254">
                <a:moveTo>
                  <a:pt x="1714500" y="3632403"/>
                </a:moveTo>
                <a:lnTo>
                  <a:pt x="1714500" y="3690683"/>
                </a:lnTo>
              </a:path>
              <a:path w="5027295" h="3691254">
                <a:moveTo>
                  <a:pt x="1990483" y="3632403"/>
                </a:moveTo>
                <a:lnTo>
                  <a:pt x="1990483" y="3690683"/>
                </a:lnTo>
              </a:path>
              <a:path w="5027295" h="3691254">
                <a:moveTo>
                  <a:pt x="2266480" y="3632403"/>
                </a:moveTo>
                <a:lnTo>
                  <a:pt x="2266480" y="3690683"/>
                </a:lnTo>
              </a:path>
              <a:path w="5027295" h="3691254">
                <a:moveTo>
                  <a:pt x="2542476" y="3632403"/>
                </a:moveTo>
                <a:lnTo>
                  <a:pt x="2542476" y="3690683"/>
                </a:lnTo>
              </a:path>
              <a:path w="5027295" h="3691254">
                <a:moveTo>
                  <a:pt x="2818460" y="3632403"/>
                </a:moveTo>
                <a:lnTo>
                  <a:pt x="2818460" y="3690683"/>
                </a:lnTo>
              </a:path>
              <a:path w="5027295" h="3691254">
                <a:moveTo>
                  <a:pt x="3094456" y="3632403"/>
                </a:moveTo>
                <a:lnTo>
                  <a:pt x="3094456" y="3690683"/>
                </a:lnTo>
              </a:path>
              <a:path w="5027295" h="3691254">
                <a:moveTo>
                  <a:pt x="3370453" y="3632403"/>
                </a:moveTo>
                <a:lnTo>
                  <a:pt x="3370453" y="3690683"/>
                </a:lnTo>
              </a:path>
              <a:path w="5027295" h="3691254">
                <a:moveTo>
                  <a:pt x="3646436" y="3632403"/>
                </a:moveTo>
                <a:lnTo>
                  <a:pt x="3646436" y="3690683"/>
                </a:lnTo>
              </a:path>
              <a:path w="5027295" h="3691254">
                <a:moveTo>
                  <a:pt x="3922433" y="3632403"/>
                </a:moveTo>
                <a:lnTo>
                  <a:pt x="3922433" y="3690683"/>
                </a:lnTo>
              </a:path>
              <a:path w="5027295" h="3691254">
                <a:moveTo>
                  <a:pt x="4198429" y="3632403"/>
                </a:moveTo>
                <a:lnTo>
                  <a:pt x="4198429" y="3690683"/>
                </a:lnTo>
              </a:path>
              <a:path w="5027295" h="3691254">
                <a:moveTo>
                  <a:pt x="4474413" y="3632403"/>
                </a:moveTo>
                <a:lnTo>
                  <a:pt x="4474413" y="3690683"/>
                </a:lnTo>
              </a:path>
              <a:path w="5027295" h="3691254">
                <a:moveTo>
                  <a:pt x="4750409" y="3632403"/>
                </a:moveTo>
                <a:lnTo>
                  <a:pt x="4750409" y="3690683"/>
                </a:lnTo>
              </a:path>
              <a:path w="5027295" h="3691254">
                <a:moveTo>
                  <a:pt x="5026393" y="3632403"/>
                </a:moveTo>
                <a:lnTo>
                  <a:pt x="5026393" y="3690683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2">
            <a:extLst>
              <a:ext uri="{FF2B5EF4-FFF2-40B4-BE49-F238E27FC236}">
                <a16:creationId xmlns:a16="http://schemas.microsoft.com/office/drawing/2014/main" id="{2CBE1330-DB88-67F9-C2B3-1D76B560CFA5}"/>
              </a:ext>
            </a:extLst>
          </p:cNvPr>
          <p:cNvSpPr txBox="1"/>
          <p:nvPr/>
        </p:nvSpPr>
        <p:spPr>
          <a:xfrm>
            <a:off x="807102" y="4408089"/>
            <a:ext cx="229806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51460" algn="l"/>
                <a:tab pos="524510" algn="l"/>
                <a:tab pos="800735" algn="l"/>
                <a:tab pos="1076325" algn="l"/>
                <a:tab pos="1355725" algn="l"/>
                <a:tab pos="1623060" algn="l"/>
                <a:tab pos="1905635" algn="l"/>
                <a:tab pos="2179955" algn="l"/>
              </a:tabLst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0·5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5" name="object 13">
            <a:extLst>
              <a:ext uri="{FF2B5EF4-FFF2-40B4-BE49-F238E27FC236}">
                <a16:creationId xmlns:a16="http://schemas.microsoft.com/office/drawing/2014/main" id="{35B2A845-9E71-96FE-0202-450EDD51A1FA}"/>
              </a:ext>
            </a:extLst>
          </p:cNvPr>
          <p:cNvSpPr txBox="1"/>
          <p:nvPr/>
        </p:nvSpPr>
        <p:spPr>
          <a:xfrm>
            <a:off x="3536123" y="4408089"/>
            <a:ext cx="231902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2415" algn="l"/>
                <a:tab pos="556260" algn="l"/>
                <a:tab pos="832485" algn="l"/>
                <a:tab pos="1112520" algn="l"/>
                <a:tab pos="1388745" algn="l"/>
                <a:tab pos="1667510" algn="l"/>
                <a:tab pos="1946910" algn="l"/>
                <a:tab pos="2200275" algn="l"/>
              </a:tabLst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8·0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8·5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9·0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6" name="object 14">
            <a:extLst>
              <a:ext uri="{FF2B5EF4-FFF2-40B4-BE49-F238E27FC236}">
                <a16:creationId xmlns:a16="http://schemas.microsoft.com/office/drawing/2014/main" id="{1AE108EC-E1B9-5A16-D8FA-08026ED98401}"/>
              </a:ext>
            </a:extLst>
          </p:cNvPr>
          <p:cNvSpPr txBox="1"/>
          <p:nvPr/>
        </p:nvSpPr>
        <p:spPr>
          <a:xfrm>
            <a:off x="702594" y="4284181"/>
            <a:ext cx="5588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7" name="object 15">
            <a:extLst>
              <a:ext uri="{FF2B5EF4-FFF2-40B4-BE49-F238E27FC236}">
                <a16:creationId xmlns:a16="http://schemas.microsoft.com/office/drawing/2014/main" id="{359D37A9-436C-26AC-3948-CF50DDBA080F}"/>
              </a:ext>
            </a:extLst>
          </p:cNvPr>
          <p:cNvSpPr txBox="1"/>
          <p:nvPr/>
        </p:nvSpPr>
        <p:spPr>
          <a:xfrm>
            <a:off x="649762" y="3557741"/>
            <a:ext cx="10858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8" name="object 16">
            <a:extLst>
              <a:ext uri="{FF2B5EF4-FFF2-40B4-BE49-F238E27FC236}">
                <a16:creationId xmlns:a16="http://schemas.microsoft.com/office/drawing/2014/main" id="{FBAF5A59-4E10-2F46-906C-7011ADB7F7E9}"/>
              </a:ext>
            </a:extLst>
          </p:cNvPr>
          <p:cNvSpPr txBox="1"/>
          <p:nvPr/>
        </p:nvSpPr>
        <p:spPr>
          <a:xfrm>
            <a:off x="644479" y="4041980"/>
            <a:ext cx="113664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0·5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9" name="object 17">
            <a:extLst>
              <a:ext uri="{FF2B5EF4-FFF2-40B4-BE49-F238E27FC236}">
                <a16:creationId xmlns:a16="http://schemas.microsoft.com/office/drawing/2014/main" id="{A5D0E1FC-28CF-88E8-BA6D-F0198EE74F18}"/>
              </a:ext>
            </a:extLst>
          </p:cNvPr>
          <p:cNvSpPr txBox="1"/>
          <p:nvPr/>
        </p:nvSpPr>
        <p:spPr>
          <a:xfrm>
            <a:off x="644561" y="3315540"/>
            <a:ext cx="113664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0" name="object 18">
            <a:extLst>
              <a:ext uri="{FF2B5EF4-FFF2-40B4-BE49-F238E27FC236}">
                <a16:creationId xmlns:a16="http://schemas.microsoft.com/office/drawing/2014/main" id="{64BB54A3-35FB-E36A-09CA-6D1D5122FDD2}"/>
              </a:ext>
            </a:extLst>
          </p:cNvPr>
          <p:cNvSpPr txBox="1"/>
          <p:nvPr/>
        </p:nvSpPr>
        <p:spPr>
          <a:xfrm>
            <a:off x="647120" y="3799778"/>
            <a:ext cx="11112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1" name="object 19">
            <a:extLst>
              <a:ext uri="{FF2B5EF4-FFF2-40B4-BE49-F238E27FC236}">
                <a16:creationId xmlns:a16="http://schemas.microsoft.com/office/drawing/2014/main" id="{374E1E48-D4CD-7058-F3BE-CDE2C22E8FBF}"/>
              </a:ext>
            </a:extLst>
          </p:cNvPr>
          <p:cNvSpPr txBox="1"/>
          <p:nvPr/>
        </p:nvSpPr>
        <p:spPr>
          <a:xfrm>
            <a:off x="410894" y="2370093"/>
            <a:ext cx="126364" cy="40068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42" name="object 20">
            <a:extLst>
              <a:ext uri="{FF2B5EF4-FFF2-40B4-BE49-F238E27FC236}">
                <a16:creationId xmlns:a16="http://schemas.microsoft.com/office/drawing/2014/main" id="{3A4461E4-F2AB-9ECA-29BF-69A9AC730E4E}"/>
              </a:ext>
            </a:extLst>
          </p:cNvPr>
          <p:cNvSpPr txBox="1"/>
          <p:nvPr/>
        </p:nvSpPr>
        <p:spPr>
          <a:xfrm>
            <a:off x="3115807" y="4367436"/>
            <a:ext cx="385445" cy="30543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065" algn="ctr">
              <a:lnSpc>
                <a:spcPct val="100000"/>
              </a:lnSpc>
              <a:spcBef>
                <a:spcPts val="42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4·5</a:t>
            </a:r>
            <a:endParaRPr sz="65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  <a:spcBef>
                <a:spcPts val="32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2021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43" name="object 21">
            <a:extLst>
              <a:ext uri="{FF2B5EF4-FFF2-40B4-BE49-F238E27FC236}">
                <a16:creationId xmlns:a16="http://schemas.microsoft.com/office/drawing/2014/main" id="{8D125EE6-1026-11AB-E49E-C342A0A0F470}"/>
              </a:ext>
            </a:extLst>
          </p:cNvPr>
          <p:cNvGrpSpPr/>
          <p:nvPr/>
        </p:nvGrpSpPr>
        <p:grpSpPr>
          <a:xfrm>
            <a:off x="817801" y="723551"/>
            <a:ext cx="4982845" cy="3635375"/>
            <a:chOff x="953987" y="2091908"/>
            <a:chExt cx="4982845" cy="3635375"/>
          </a:xfrm>
        </p:grpSpPr>
        <p:sp>
          <p:nvSpPr>
            <p:cNvPr id="144" name="object 22">
              <a:extLst>
                <a:ext uri="{FF2B5EF4-FFF2-40B4-BE49-F238E27FC236}">
                  <a16:creationId xmlns:a16="http://schemas.microsoft.com/office/drawing/2014/main" id="{E38269E0-71CB-72E7-17B7-13AD99A6B5EE}"/>
                </a:ext>
              </a:extLst>
            </p:cNvPr>
            <p:cNvSpPr/>
            <p:nvPr/>
          </p:nvSpPr>
          <p:spPr>
            <a:xfrm>
              <a:off x="957162" y="4706978"/>
              <a:ext cx="4976495" cy="0"/>
            </a:xfrm>
            <a:custGeom>
              <a:avLst/>
              <a:gdLst/>
              <a:ahLst/>
              <a:cxnLst/>
              <a:rect l="l" t="t" r="r" b="b"/>
              <a:pathLst>
                <a:path w="4976495">
                  <a:moveTo>
                    <a:pt x="0" y="0"/>
                  </a:moveTo>
                  <a:lnTo>
                    <a:pt x="4976482" y="0"/>
                  </a:lnTo>
                </a:path>
              </a:pathLst>
            </a:custGeom>
            <a:ln w="6350">
              <a:solidFill>
                <a:srgbClr val="4E6B7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23">
              <a:extLst>
                <a:ext uri="{FF2B5EF4-FFF2-40B4-BE49-F238E27FC236}">
                  <a16:creationId xmlns:a16="http://schemas.microsoft.com/office/drawing/2014/main" id="{FC7E6723-DC99-5024-8B5C-C5783A4AAEA4}"/>
                </a:ext>
              </a:extLst>
            </p:cNvPr>
            <p:cNvSpPr/>
            <p:nvPr/>
          </p:nvSpPr>
          <p:spPr>
            <a:xfrm>
              <a:off x="3304597" y="4464789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20" y="21653"/>
                  </a:moveTo>
                  <a:lnTo>
                    <a:pt x="13690" y="21653"/>
                  </a:lnTo>
                  <a:lnTo>
                    <a:pt x="16446" y="20510"/>
                  </a:lnTo>
                  <a:lnTo>
                    <a:pt x="18478" y="18478"/>
                  </a:lnTo>
                  <a:lnTo>
                    <a:pt x="20510" y="16446"/>
                  </a:lnTo>
                  <a:lnTo>
                    <a:pt x="21653" y="13690"/>
                  </a:lnTo>
                  <a:lnTo>
                    <a:pt x="21653" y="10820"/>
                  </a:lnTo>
                  <a:lnTo>
                    <a:pt x="21653" y="7950"/>
                  </a:lnTo>
                  <a:lnTo>
                    <a:pt x="20510" y="5194"/>
                  </a:lnTo>
                  <a:lnTo>
                    <a:pt x="18478" y="3162"/>
                  </a:lnTo>
                  <a:lnTo>
                    <a:pt x="16446" y="1130"/>
                  </a:lnTo>
                  <a:lnTo>
                    <a:pt x="13690" y="0"/>
                  </a:lnTo>
                  <a:lnTo>
                    <a:pt x="10820" y="0"/>
                  </a:lnTo>
                  <a:lnTo>
                    <a:pt x="7950" y="0"/>
                  </a:lnTo>
                  <a:lnTo>
                    <a:pt x="5194" y="1130"/>
                  </a:lnTo>
                  <a:lnTo>
                    <a:pt x="3162" y="3162"/>
                  </a:lnTo>
                  <a:lnTo>
                    <a:pt x="1142" y="5194"/>
                  </a:lnTo>
                  <a:lnTo>
                    <a:pt x="0" y="7950"/>
                  </a:lnTo>
                  <a:lnTo>
                    <a:pt x="0" y="10820"/>
                  </a:lnTo>
                  <a:lnTo>
                    <a:pt x="0" y="13690"/>
                  </a:lnTo>
                  <a:lnTo>
                    <a:pt x="1142" y="16446"/>
                  </a:lnTo>
                  <a:lnTo>
                    <a:pt x="3162" y="18478"/>
                  </a:lnTo>
                  <a:lnTo>
                    <a:pt x="5194" y="20510"/>
                  </a:lnTo>
                  <a:lnTo>
                    <a:pt x="7950" y="21653"/>
                  </a:lnTo>
                  <a:lnTo>
                    <a:pt x="10820" y="21653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" name="object 24">
              <a:extLst>
                <a:ext uri="{FF2B5EF4-FFF2-40B4-BE49-F238E27FC236}">
                  <a16:creationId xmlns:a16="http://schemas.microsoft.com/office/drawing/2014/main" id="{C8C535A1-2D43-F602-3C7B-B7B0EA8144CA}"/>
                </a:ext>
              </a:extLst>
            </p:cNvPr>
            <p:cNvSpPr/>
            <p:nvPr/>
          </p:nvSpPr>
          <p:spPr>
            <a:xfrm>
              <a:off x="3211023" y="4519513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33" y="21653"/>
                  </a:moveTo>
                  <a:lnTo>
                    <a:pt x="13703" y="21653"/>
                  </a:lnTo>
                  <a:lnTo>
                    <a:pt x="16459" y="20510"/>
                  </a:lnTo>
                  <a:lnTo>
                    <a:pt x="18491" y="18478"/>
                  </a:lnTo>
                  <a:lnTo>
                    <a:pt x="20523" y="16446"/>
                  </a:lnTo>
                  <a:lnTo>
                    <a:pt x="21666" y="13690"/>
                  </a:lnTo>
                  <a:lnTo>
                    <a:pt x="21666" y="10820"/>
                  </a:lnTo>
                  <a:lnTo>
                    <a:pt x="21666" y="7950"/>
                  </a:lnTo>
                  <a:lnTo>
                    <a:pt x="20523" y="5194"/>
                  </a:lnTo>
                  <a:lnTo>
                    <a:pt x="18491" y="3162"/>
                  </a:lnTo>
                  <a:lnTo>
                    <a:pt x="16459" y="1130"/>
                  </a:lnTo>
                  <a:lnTo>
                    <a:pt x="13703" y="0"/>
                  </a:lnTo>
                  <a:lnTo>
                    <a:pt x="10833" y="0"/>
                  </a:lnTo>
                  <a:lnTo>
                    <a:pt x="7962" y="0"/>
                  </a:lnTo>
                  <a:lnTo>
                    <a:pt x="5207" y="1130"/>
                  </a:lnTo>
                  <a:lnTo>
                    <a:pt x="3175" y="3162"/>
                  </a:lnTo>
                  <a:lnTo>
                    <a:pt x="1143" y="5194"/>
                  </a:lnTo>
                  <a:lnTo>
                    <a:pt x="0" y="7950"/>
                  </a:lnTo>
                  <a:lnTo>
                    <a:pt x="0" y="10820"/>
                  </a:lnTo>
                  <a:lnTo>
                    <a:pt x="0" y="13690"/>
                  </a:lnTo>
                  <a:lnTo>
                    <a:pt x="1143" y="16446"/>
                  </a:lnTo>
                  <a:lnTo>
                    <a:pt x="3175" y="18478"/>
                  </a:lnTo>
                  <a:lnTo>
                    <a:pt x="5207" y="20510"/>
                  </a:lnTo>
                  <a:lnTo>
                    <a:pt x="7962" y="21653"/>
                  </a:lnTo>
                  <a:lnTo>
                    <a:pt x="10833" y="21653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" name="object 25">
              <a:extLst>
                <a:ext uri="{FF2B5EF4-FFF2-40B4-BE49-F238E27FC236}">
                  <a16:creationId xmlns:a16="http://schemas.microsoft.com/office/drawing/2014/main" id="{07190FD8-D73D-0407-444A-FC20437E8D28}"/>
                </a:ext>
              </a:extLst>
            </p:cNvPr>
            <p:cNvSpPr/>
            <p:nvPr/>
          </p:nvSpPr>
          <p:spPr>
            <a:xfrm>
              <a:off x="2833135" y="4676257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22225" h="22225">
                  <a:moveTo>
                    <a:pt x="10833" y="21653"/>
                  </a:moveTo>
                  <a:lnTo>
                    <a:pt x="13703" y="21653"/>
                  </a:lnTo>
                  <a:lnTo>
                    <a:pt x="16459" y="20523"/>
                  </a:lnTo>
                  <a:lnTo>
                    <a:pt x="18491" y="18491"/>
                  </a:lnTo>
                  <a:lnTo>
                    <a:pt x="20523" y="16459"/>
                  </a:lnTo>
                  <a:lnTo>
                    <a:pt x="21666" y="13703"/>
                  </a:lnTo>
                  <a:lnTo>
                    <a:pt x="21666" y="10833"/>
                  </a:lnTo>
                  <a:lnTo>
                    <a:pt x="21666" y="7962"/>
                  </a:lnTo>
                  <a:lnTo>
                    <a:pt x="20523" y="5207"/>
                  </a:lnTo>
                  <a:lnTo>
                    <a:pt x="18491" y="3175"/>
                  </a:lnTo>
                  <a:lnTo>
                    <a:pt x="16459" y="1143"/>
                  </a:lnTo>
                  <a:lnTo>
                    <a:pt x="13703" y="0"/>
                  </a:lnTo>
                  <a:lnTo>
                    <a:pt x="10833" y="0"/>
                  </a:lnTo>
                  <a:lnTo>
                    <a:pt x="7962" y="0"/>
                  </a:lnTo>
                  <a:lnTo>
                    <a:pt x="5206" y="1143"/>
                  </a:lnTo>
                  <a:lnTo>
                    <a:pt x="3174" y="3175"/>
                  </a:lnTo>
                  <a:lnTo>
                    <a:pt x="1142" y="5207"/>
                  </a:lnTo>
                  <a:lnTo>
                    <a:pt x="0" y="7962"/>
                  </a:lnTo>
                  <a:lnTo>
                    <a:pt x="0" y="10833"/>
                  </a:lnTo>
                  <a:lnTo>
                    <a:pt x="0" y="13703"/>
                  </a:lnTo>
                  <a:lnTo>
                    <a:pt x="1142" y="16459"/>
                  </a:lnTo>
                  <a:lnTo>
                    <a:pt x="3174" y="18491"/>
                  </a:lnTo>
                  <a:lnTo>
                    <a:pt x="5206" y="20523"/>
                  </a:lnTo>
                  <a:lnTo>
                    <a:pt x="7962" y="21653"/>
                  </a:lnTo>
                  <a:lnTo>
                    <a:pt x="10833" y="21653"/>
                  </a:lnTo>
                  <a:close/>
                </a:path>
              </a:pathLst>
            </a:custGeom>
            <a:ln w="6349">
              <a:solidFill>
                <a:srgbClr val="F4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26">
              <a:extLst>
                <a:ext uri="{FF2B5EF4-FFF2-40B4-BE49-F238E27FC236}">
                  <a16:creationId xmlns:a16="http://schemas.microsoft.com/office/drawing/2014/main" id="{73E8DD86-377E-6014-A326-328F43788230}"/>
                </a:ext>
              </a:extLst>
            </p:cNvPr>
            <p:cNvSpPr/>
            <p:nvPr/>
          </p:nvSpPr>
          <p:spPr>
            <a:xfrm>
              <a:off x="2691136" y="5000652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19494" y="38976"/>
                  </a:moveTo>
                  <a:lnTo>
                    <a:pt x="24663" y="38976"/>
                  </a:lnTo>
                  <a:lnTo>
                    <a:pt x="29616" y="36931"/>
                  </a:lnTo>
                  <a:lnTo>
                    <a:pt x="33274" y="33273"/>
                  </a:lnTo>
                  <a:lnTo>
                    <a:pt x="36931" y="29616"/>
                  </a:lnTo>
                  <a:lnTo>
                    <a:pt x="38976" y="24663"/>
                  </a:lnTo>
                  <a:lnTo>
                    <a:pt x="38976" y="19494"/>
                  </a:lnTo>
                  <a:lnTo>
                    <a:pt x="38976" y="14312"/>
                  </a:lnTo>
                  <a:lnTo>
                    <a:pt x="36931" y="9359"/>
                  </a:lnTo>
                  <a:lnTo>
                    <a:pt x="33274" y="5702"/>
                  </a:lnTo>
                  <a:lnTo>
                    <a:pt x="29616" y="2057"/>
                  </a:lnTo>
                  <a:lnTo>
                    <a:pt x="24663" y="0"/>
                  </a:lnTo>
                  <a:lnTo>
                    <a:pt x="19494" y="0"/>
                  </a:lnTo>
                  <a:lnTo>
                    <a:pt x="14312" y="0"/>
                  </a:lnTo>
                  <a:lnTo>
                    <a:pt x="9359" y="2057"/>
                  </a:lnTo>
                  <a:lnTo>
                    <a:pt x="5702" y="5702"/>
                  </a:lnTo>
                  <a:lnTo>
                    <a:pt x="2057" y="9359"/>
                  </a:lnTo>
                  <a:lnTo>
                    <a:pt x="0" y="14312"/>
                  </a:lnTo>
                  <a:lnTo>
                    <a:pt x="0" y="19494"/>
                  </a:lnTo>
                  <a:lnTo>
                    <a:pt x="0" y="24663"/>
                  </a:lnTo>
                  <a:lnTo>
                    <a:pt x="2057" y="29616"/>
                  </a:lnTo>
                  <a:lnTo>
                    <a:pt x="5702" y="33273"/>
                  </a:lnTo>
                  <a:lnTo>
                    <a:pt x="9359" y="36931"/>
                  </a:lnTo>
                  <a:lnTo>
                    <a:pt x="14312" y="38976"/>
                  </a:lnTo>
                  <a:lnTo>
                    <a:pt x="19494" y="38976"/>
                  </a:lnTo>
                  <a:close/>
                </a:path>
              </a:pathLst>
            </a:custGeom>
            <a:ln w="6350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9" name="object 27">
              <a:extLst>
                <a:ext uri="{FF2B5EF4-FFF2-40B4-BE49-F238E27FC236}">
                  <a16:creationId xmlns:a16="http://schemas.microsoft.com/office/drawing/2014/main" id="{E55C052D-A224-5D56-2D27-433BF1BEE6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2594" y="4693300"/>
              <a:ext cx="2213786" cy="711733"/>
            </a:xfrm>
            <a:prstGeom prst="rect">
              <a:avLst/>
            </a:prstGeom>
          </p:spPr>
        </p:pic>
        <p:sp>
          <p:nvSpPr>
            <p:cNvPr id="150" name="object 28">
              <a:extLst>
                <a:ext uri="{FF2B5EF4-FFF2-40B4-BE49-F238E27FC236}">
                  <a16:creationId xmlns:a16="http://schemas.microsoft.com/office/drawing/2014/main" id="{2784BFA0-588B-E6AD-1B53-41AE716CFB20}"/>
                </a:ext>
              </a:extLst>
            </p:cNvPr>
            <p:cNvSpPr/>
            <p:nvPr/>
          </p:nvSpPr>
          <p:spPr>
            <a:xfrm>
              <a:off x="3923517" y="4916794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494" y="38976"/>
                  </a:moveTo>
                  <a:lnTo>
                    <a:pt x="24663" y="38976"/>
                  </a:lnTo>
                  <a:lnTo>
                    <a:pt x="29616" y="36931"/>
                  </a:lnTo>
                  <a:lnTo>
                    <a:pt x="33274" y="33274"/>
                  </a:lnTo>
                  <a:lnTo>
                    <a:pt x="36931" y="29616"/>
                  </a:lnTo>
                  <a:lnTo>
                    <a:pt x="38976" y="24663"/>
                  </a:lnTo>
                  <a:lnTo>
                    <a:pt x="38976" y="19494"/>
                  </a:lnTo>
                  <a:lnTo>
                    <a:pt x="38976" y="14325"/>
                  </a:lnTo>
                  <a:lnTo>
                    <a:pt x="36931" y="9372"/>
                  </a:lnTo>
                  <a:lnTo>
                    <a:pt x="33274" y="5715"/>
                  </a:lnTo>
                  <a:lnTo>
                    <a:pt x="29616" y="2057"/>
                  </a:lnTo>
                  <a:lnTo>
                    <a:pt x="24663" y="0"/>
                  </a:lnTo>
                  <a:lnTo>
                    <a:pt x="19494" y="0"/>
                  </a:lnTo>
                  <a:lnTo>
                    <a:pt x="14325" y="0"/>
                  </a:lnTo>
                  <a:lnTo>
                    <a:pt x="9372" y="2057"/>
                  </a:lnTo>
                  <a:lnTo>
                    <a:pt x="5715" y="5715"/>
                  </a:lnTo>
                  <a:lnTo>
                    <a:pt x="2057" y="9372"/>
                  </a:lnTo>
                  <a:lnTo>
                    <a:pt x="0" y="14325"/>
                  </a:lnTo>
                  <a:lnTo>
                    <a:pt x="0" y="19494"/>
                  </a:lnTo>
                  <a:lnTo>
                    <a:pt x="0" y="24663"/>
                  </a:lnTo>
                  <a:lnTo>
                    <a:pt x="2057" y="29616"/>
                  </a:lnTo>
                  <a:lnTo>
                    <a:pt x="5715" y="33274"/>
                  </a:lnTo>
                  <a:lnTo>
                    <a:pt x="9372" y="36931"/>
                  </a:lnTo>
                  <a:lnTo>
                    <a:pt x="14325" y="38976"/>
                  </a:lnTo>
                  <a:lnTo>
                    <a:pt x="19494" y="38976"/>
                  </a:lnTo>
                  <a:close/>
                </a:path>
              </a:pathLst>
            </a:custGeom>
            <a:ln w="6350">
              <a:solidFill>
                <a:srgbClr val="69A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29">
              <a:extLst>
                <a:ext uri="{FF2B5EF4-FFF2-40B4-BE49-F238E27FC236}">
                  <a16:creationId xmlns:a16="http://schemas.microsoft.com/office/drawing/2014/main" id="{362B3B88-0212-65A5-8F06-055404872CEF}"/>
                </a:ext>
              </a:extLst>
            </p:cNvPr>
            <p:cNvSpPr/>
            <p:nvPr/>
          </p:nvSpPr>
          <p:spPr>
            <a:xfrm>
              <a:off x="3670496" y="4746144"/>
              <a:ext cx="86360" cy="242570"/>
            </a:xfrm>
            <a:custGeom>
              <a:avLst/>
              <a:gdLst/>
              <a:ahLst/>
              <a:cxnLst/>
              <a:rect l="l" t="t" r="r" b="b"/>
              <a:pathLst>
                <a:path w="86360" h="242570">
                  <a:moveTo>
                    <a:pt x="66840" y="38976"/>
                  </a:moveTo>
                  <a:lnTo>
                    <a:pt x="72008" y="38976"/>
                  </a:lnTo>
                  <a:lnTo>
                    <a:pt x="76961" y="36918"/>
                  </a:lnTo>
                  <a:lnTo>
                    <a:pt x="80619" y="33274"/>
                  </a:lnTo>
                  <a:lnTo>
                    <a:pt x="84277" y="29616"/>
                  </a:lnTo>
                  <a:lnTo>
                    <a:pt x="86321" y="24663"/>
                  </a:lnTo>
                  <a:lnTo>
                    <a:pt x="86321" y="19494"/>
                  </a:lnTo>
                  <a:lnTo>
                    <a:pt x="86321" y="14312"/>
                  </a:lnTo>
                  <a:lnTo>
                    <a:pt x="84277" y="9359"/>
                  </a:lnTo>
                  <a:lnTo>
                    <a:pt x="80619" y="5702"/>
                  </a:lnTo>
                  <a:lnTo>
                    <a:pt x="76961" y="2057"/>
                  </a:lnTo>
                  <a:lnTo>
                    <a:pt x="72008" y="0"/>
                  </a:lnTo>
                  <a:lnTo>
                    <a:pt x="66840" y="0"/>
                  </a:lnTo>
                  <a:lnTo>
                    <a:pt x="61671" y="0"/>
                  </a:lnTo>
                  <a:lnTo>
                    <a:pt x="56705" y="2057"/>
                  </a:lnTo>
                  <a:lnTo>
                    <a:pt x="53060" y="5702"/>
                  </a:lnTo>
                  <a:lnTo>
                    <a:pt x="49402" y="9359"/>
                  </a:lnTo>
                  <a:lnTo>
                    <a:pt x="47345" y="14312"/>
                  </a:lnTo>
                  <a:lnTo>
                    <a:pt x="47345" y="19494"/>
                  </a:lnTo>
                  <a:lnTo>
                    <a:pt x="47345" y="24663"/>
                  </a:lnTo>
                  <a:lnTo>
                    <a:pt x="49402" y="29616"/>
                  </a:lnTo>
                  <a:lnTo>
                    <a:pt x="53060" y="33274"/>
                  </a:lnTo>
                  <a:lnTo>
                    <a:pt x="56705" y="36918"/>
                  </a:lnTo>
                  <a:lnTo>
                    <a:pt x="61671" y="38976"/>
                  </a:lnTo>
                  <a:lnTo>
                    <a:pt x="66840" y="38976"/>
                  </a:lnTo>
                  <a:close/>
                </a:path>
                <a:path w="86360" h="242570">
                  <a:moveTo>
                    <a:pt x="19481" y="242354"/>
                  </a:moveTo>
                  <a:lnTo>
                    <a:pt x="24650" y="242354"/>
                  </a:lnTo>
                  <a:lnTo>
                    <a:pt x="29603" y="240296"/>
                  </a:lnTo>
                  <a:lnTo>
                    <a:pt x="33261" y="236639"/>
                  </a:lnTo>
                  <a:lnTo>
                    <a:pt x="36918" y="232981"/>
                  </a:lnTo>
                  <a:lnTo>
                    <a:pt x="38976" y="228028"/>
                  </a:lnTo>
                  <a:lnTo>
                    <a:pt x="38976" y="222859"/>
                  </a:lnTo>
                  <a:lnTo>
                    <a:pt x="38976" y="217690"/>
                  </a:lnTo>
                  <a:lnTo>
                    <a:pt x="36918" y="212737"/>
                  </a:lnTo>
                  <a:lnTo>
                    <a:pt x="33261" y="209080"/>
                  </a:lnTo>
                  <a:lnTo>
                    <a:pt x="29603" y="205422"/>
                  </a:lnTo>
                  <a:lnTo>
                    <a:pt x="24650" y="203377"/>
                  </a:lnTo>
                  <a:lnTo>
                    <a:pt x="19481" y="203377"/>
                  </a:lnTo>
                  <a:lnTo>
                    <a:pt x="14312" y="203377"/>
                  </a:lnTo>
                  <a:lnTo>
                    <a:pt x="9359" y="205422"/>
                  </a:lnTo>
                  <a:lnTo>
                    <a:pt x="5702" y="209080"/>
                  </a:lnTo>
                  <a:lnTo>
                    <a:pt x="2044" y="212737"/>
                  </a:lnTo>
                  <a:lnTo>
                    <a:pt x="0" y="217690"/>
                  </a:lnTo>
                  <a:lnTo>
                    <a:pt x="0" y="222859"/>
                  </a:lnTo>
                  <a:lnTo>
                    <a:pt x="0" y="228028"/>
                  </a:lnTo>
                  <a:lnTo>
                    <a:pt x="2044" y="232981"/>
                  </a:lnTo>
                  <a:lnTo>
                    <a:pt x="5702" y="236639"/>
                  </a:lnTo>
                  <a:lnTo>
                    <a:pt x="9359" y="240296"/>
                  </a:lnTo>
                  <a:lnTo>
                    <a:pt x="14312" y="242354"/>
                  </a:lnTo>
                  <a:lnTo>
                    <a:pt x="19481" y="242354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30">
              <a:extLst>
                <a:ext uri="{FF2B5EF4-FFF2-40B4-BE49-F238E27FC236}">
                  <a16:creationId xmlns:a16="http://schemas.microsoft.com/office/drawing/2014/main" id="{1C9EB744-DDF3-5F99-5F86-4F0662466CBC}"/>
                </a:ext>
              </a:extLst>
            </p:cNvPr>
            <p:cNvSpPr/>
            <p:nvPr/>
          </p:nvSpPr>
          <p:spPr>
            <a:xfrm>
              <a:off x="3802855" y="4512199"/>
              <a:ext cx="1044575" cy="460375"/>
            </a:xfrm>
            <a:custGeom>
              <a:avLst/>
              <a:gdLst/>
              <a:ahLst/>
              <a:cxnLst/>
              <a:rect l="l" t="t" r="r" b="b"/>
              <a:pathLst>
                <a:path w="1044575" h="460375">
                  <a:moveTo>
                    <a:pt x="777189" y="38976"/>
                  </a:moveTo>
                  <a:lnTo>
                    <a:pt x="782370" y="38976"/>
                  </a:lnTo>
                  <a:lnTo>
                    <a:pt x="787323" y="36931"/>
                  </a:lnTo>
                  <a:lnTo>
                    <a:pt x="790981" y="33274"/>
                  </a:lnTo>
                  <a:lnTo>
                    <a:pt x="794626" y="29616"/>
                  </a:lnTo>
                  <a:lnTo>
                    <a:pt x="796683" y="24663"/>
                  </a:lnTo>
                  <a:lnTo>
                    <a:pt x="796683" y="19494"/>
                  </a:lnTo>
                  <a:lnTo>
                    <a:pt x="796683" y="14325"/>
                  </a:lnTo>
                  <a:lnTo>
                    <a:pt x="794626" y="9372"/>
                  </a:lnTo>
                  <a:lnTo>
                    <a:pt x="790981" y="5715"/>
                  </a:lnTo>
                  <a:lnTo>
                    <a:pt x="787323" y="2057"/>
                  </a:lnTo>
                  <a:lnTo>
                    <a:pt x="782370" y="0"/>
                  </a:lnTo>
                  <a:lnTo>
                    <a:pt x="777189" y="0"/>
                  </a:lnTo>
                  <a:lnTo>
                    <a:pt x="772020" y="0"/>
                  </a:lnTo>
                  <a:lnTo>
                    <a:pt x="767067" y="2057"/>
                  </a:lnTo>
                  <a:lnTo>
                    <a:pt x="763409" y="5715"/>
                  </a:lnTo>
                  <a:lnTo>
                    <a:pt x="759764" y="9372"/>
                  </a:lnTo>
                  <a:lnTo>
                    <a:pt x="757707" y="14325"/>
                  </a:lnTo>
                  <a:lnTo>
                    <a:pt x="757707" y="19494"/>
                  </a:lnTo>
                  <a:lnTo>
                    <a:pt x="757707" y="24663"/>
                  </a:lnTo>
                  <a:lnTo>
                    <a:pt x="759764" y="29616"/>
                  </a:lnTo>
                  <a:lnTo>
                    <a:pt x="763409" y="33274"/>
                  </a:lnTo>
                  <a:lnTo>
                    <a:pt x="767067" y="36931"/>
                  </a:lnTo>
                  <a:lnTo>
                    <a:pt x="772020" y="38976"/>
                  </a:lnTo>
                  <a:lnTo>
                    <a:pt x="777189" y="38976"/>
                  </a:lnTo>
                  <a:close/>
                </a:path>
                <a:path w="1044575" h="460375">
                  <a:moveTo>
                    <a:pt x="19494" y="459790"/>
                  </a:moveTo>
                  <a:lnTo>
                    <a:pt x="24663" y="459790"/>
                  </a:lnTo>
                  <a:lnTo>
                    <a:pt x="29616" y="457746"/>
                  </a:lnTo>
                  <a:lnTo>
                    <a:pt x="33273" y="454088"/>
                  </a:lnTo>
                  <a:lnTo>
                    <a:pt x="36931" y="450430"/>
                  </a:lnTo>
                  <a:lnTo>
                    <a:pt x="38988" y="445477"/>
                  </a:lnTo>
                  <a:lnTo>
                    <a:pt x="38988" y="440309"/>
                  </a:lnTo>
                  <a:lnTo>
                    <a:pt x="38988" y="435140"/>
                  </a:lnTo>
                  <a:lnTo>
                    <a:pt x="36931" y="430174"/>
                  </a:lnTo>
                  <a:lnTo>
                    <a:pt x="33273" y="426529"/>
                  </a:lnTo>
                  <a:lnTo>
                    <a:pt x="29616" y="422871"/>
                  </a:lnTo>
                  <a:lnTo>
                    <a:pt x="24663" y="420814"/>
                  </a:lnTo>
                  <a:lnTo>
                    <a:pt x="19494" y="420814"/>
                  </a:lnTo>
                  <a:lnTo>
                    <a:pt x="14325" y="420814"/>
                  </a:lnTo>
                  <a:lnTo>
                    <a:pt x="9372" y="422871"/>
                  </a:lnTo>
                  <a:lnTo>
                    <a:pt x="5714" y="426529"/>
                  </a:lnTo>
                  <a:lnTo>
                    <a:pt x="2057" y="430174"/>
                  </a:lnTo>
                  <a:lnTo>
                    <a:pt x="0" y="435140"/>
                  </a:lnTo>
                  <a:lnTo>
                    <a:pt x="0" y="440309"/>
                  </a:lnTo>
                  <a:lnTo>
                    <a:pt x="0" y="445477"/>
                  </a:lnTo>
                  <a:lnTo>
                    <a:pt x="2057" y="450430"/>
                  </a:lnTo>
                  <a:lnTo>
                    <a:pt x="5714" y="454088"/>
                  </a:lnTo>
                  <a:lnTo>
                    <a:pt x="9372" y="457746"/>
                  </a:lnTo>
                  <a:lnTo>
                    <a:pt x="14325" y="459790"/>
                  </a:lnTo>
                  <a:lnTo>
                    <a:pt x="19494" y="459790"/>
                  </a:lnTo>
                  <a:close/>
                </a:path>
                <a:path w="1044575" h="460375">
                  <a:moveTo>
                    <a:pt x="211112" y="439445"/>
                  </a:moveTo>
                  <a:lnTo>
                    <a:pt x="216280" y="439445"/>
                  </a:lnTo>
                  <a:lnTo>
                    <a:pt x="221233" y="437400"/>
                  </a:lnTo>
                  <a:lnTo>
                    <a:pt x="224891" y="433743"/>
                  </a:lnTo>
                  <a:lnTo>
                    <a:pt x="228549" y="430085"/>
                  </a:lnTo>
                  <a:lnTo>
                    <a:pt x="230606" y="425132"/>
                  </a:lnTo>
                  <a:lnTo>
                    <a:pt x="230606" y="419963"/>
                  </a:lnTo>
                  <a:lnTo>
                    <a:pt x="230606" y="414794"/>
                  </a:lnTo>
                  <a:lnTo>
                    <a:pt x="228549" y="409841"/>
                  </a:lnTo>
                  <a:lnTo>
                    <a:pt x="224891" y="406184"/>
                  </a:lnTo>
                  <a:lnTo>
                    <a:pt x="221233" y="402526"/>
                  </a:lnTo>
                  <a:lnTo>
                    <a:pt x="216280" y="400469"/>
                  </a:lnTo>
                  <a:lnTo>
                    <a:pt x="211112" y="400469"/>
                  </a:lnTo>
                  <a:lnTo>
                    <a:pt x="205943" y="400469"/>
                  </a:lnTo>
                  <a:lnTo>
                    <a:pt x="200990" y="402526"/>
                  </a:lnTo>
                  <a:lnTo>
                    <a:pt x="197332" y="406184"/>
                  </a:lnTo>
                  <a:lnTo>
                    <a:pt x="193674" y="409841"/>
                  </a:lnTo>
                  <a:lnTo>
                    <a:pt x="191630" y="414794"/>
                  </a:lnTo>
                  <a:lnTo>
                    <a:pt x="191630" y="419963"/>
                  </a:lnTo>
                  <a:lnTo>
                    <a:pt x="191630" y="425132"/>
                  </a:lnTo>
                  <a:lnTo>
                    <a:pt x="193674" y="430085"/>
                  </a:lnTo>
                  <a:lnTo>
                    <a:pt x="197332" y="433743"/>
                  </a:lnTo>
                  <a:lnTo>
                    <a:pt x="200990" y="437400"/>
                  </a:lnTo>
                  <a:lnTo>
                    <a:pt x="205943" y="439445"/>
                  </a:lnTo>
                  <a:lnTo>
                    <a:pt x="211112" y="439445"/>
                  </a:lnTo>
                  <a:close/>
                </a:path>
                <a:path w="1044575" h="460375">
                  <a:moveTo>
                    <a:pt x="1024508" y="182130"/>
                  </a:moveTo>
                  <a:lnTo>
                    <a:pt x="1029677" y="182130"/>
                  </a:lnTo>
                  <a:lnTo>
                    <a:pt x="1034630" y="180086"/>
                  </a:lnTo>
                  <a:lnTo>
                    <a:pt x="1038288" y="176428"/>
                  </a:lnTo>
                  <a:lnTo>
                    <a:pt x="1041946" y="172770"/>
                  </a:lnTo>
                  <a:lnTo>
                    <a:pt x="1044003" y="167817"/>
                  </a:lnTo>
                  <a:lnTo>
                    <a:pt x="1044003" y="162648"/>
                  </a:lnTo>
                  <a:lnTo>
                    <a:pt x="1044003" y="157480"/>
                  </a:lnTo>
                  <a:lnTo>
                    <a:pt x="1041946" y="152527"/>
                  </a:lnTo>
                  <a:lnTo>
                    <a:pt x="1038288" y="148869"/>
                  </a:lnTo>
                  <a:lnTo>
                    <a:pt x="1034630" y="145211"/>
                  </a:lnTo>
                  <a:lnTo>
                    <a:pt x="1029677" y="143154"/>
                  </a:lnTo>
                  <a:lnTo>
                    <a:pt x="1024508" y="143154"/>
                  </a:lnTo>
                  <a:lnTo>
                    <a:pt x="1019340" y="143154"/>
                  </a:lnTo>
                  <a:lnTo>
                    <a:pt x="1014387" y="145211"/>
                  </a:lnTo>
                  <a:lnTo>
                    <a:pt x="1010729" y="148869"/>
                  </a:lnTo>
                  <a:lnTo>
                    <a:pt x="1007071" y="152527"/>
                  </a:lnTo>
                  <a:lnTo>
                    <a:pt x="1005014" y="157480"/>
                  </a:lnTo>
                  <a:lnTo>
                    <a:pt x="1005014" y="162648"/>
                  </a:lnTo>
                  <a:lnTo>
                    <a:pt x="1005014" y="167817"/>
                  </a:lnTo>
                  <a:lnTo>
                    <a:pt x="1007071" y="172770"/>
                  </a:lnTo>
                  <a:lnTo>
                    <a:pt x="1010729" y="176428"/>
                  </a:lnTo>
                  <a:lnTo>
                    <a:pt x="1014387" y="180086"/>
                  </a:lnTo>
                  <a:lnTo>
                    <a:pt x="1019340" y="182130"/>
                  </a:lnTo>
                  <a:lnTo>
                    <a:pt x="1024508" y="182130"/>
                  </a:lnTo>
                  <a:close/>
                </a:path>
                <a:path w="1044575" h="460375">
                  <a:moveTo>
                    <a:pt x="562355" y="328066"/>
                  </a:moveTo>
                  <a:lnTo>
                    <a:pt x="567524" y="328066"/>
                  </a:lnTo>
                  <a:lnTo>
                    <a:pt x="572477" y="326021"/>
                  </a:lnTo>
                  <a:lnTo>
                    <a:pt x="576135" y="322364"/>
                  </a:lnTo>
                  <a:lnTo>
                    <a:pt x="579793" y="318706"/>
                  </a:lnTo>
                  <a:lnTo>
                    <a:pt x="581837" y="313753"/>
                  </a:lnTo>
                  <a:lnTo>
                    <a:pt x="581837" y="308584"/>
                  </a:lnTo>
                  <a:lnTo>
                    <a:pt x="581837" y="303403"/>
                  </a:lnTo>
                  <a:lnTo>
                    <a:pt x="579793" y="298450"/>
                  </a:lnTo>
                  <a:lnTo>
                    <a:pt x="576135" y="294792"/>
                  </a:lnTo>
                  <a:lnTo>
                    <a:pt x="572477" y="291147"/>
                  </a:lnTo>
                  <a:lnTo>
                    <a:pt x="567524" y="289090"/>
                  </a:lnTo>
                  <a:lnTo>
                    <a:pt x="562355" y="289090"/>
                  </a:lnTo>
                  <a:lnTo>
                    <a:pt x="557187" y="289090"/>
                  </a:lnTo>
                  <a:lnTo>
                    <a:pt x="552221" y="291147"/>
                  </a:lnTo>
                  <a:lnTo>
                    <a:pt x="548576" y="294792"/>
                  </a:lnTo>
                  <a:lnTo>
                    <a:pt x="544918" y="298450"/>
                  </a:lnTo>
                  <a:lnTo>
                    <a:pt x="542861" y="303403"/>
                  </a:lnTo>
                  <a:lnTo>
                    <a:pt x="542861" y="308584"/>
                  </a:lnTo>
                  <a:lnTo>
                    <a:pt x="542861" y="313753"/>
                  </a:lnTo>
                  <a:lnTo>
                    <a:pt x="544918" y="318706"/>
                  </a:lnTo>
                  <a:lnTo>
                    <a:pt x="548576" y="322364"/>
                  </a:lnTo>
                  <a:lnTo>
                    <a:pt x="552221" y="326021"/>
                  </a:lnTo>
                  <a:lnTo>
                    <a:pt x="557187" y="328066"/>
                  </a:lnTo>
                  <a:lnTo>
                    <a:pt x="562355" y="328066"/>
                  </a:lnTo>
                  <a:close/>
                </a:path>
                <a:path w="1044575" h="460375">
                  <a:moveTo>
                    <a:pt x="1012913" y="142062"/>
                  </a:moveTo>
                  <a:lnTo>
                    <a:pt x="1018082" y="142062"/>
                  </a:lnTo>
                  <a:lnTo>
                    <a:pt x="1023035" y="140004"/>
                  </a:lnTo>
                  <a:lnTo>
                    <a:pt x="1026693" y="136347"/>
                  </a:lnTo>
                  <a:lnTo>
                    <a:pt x="1030350" y="132702"/>
                  </a:lnTo>
                  <a:lnTo>
                    <a:pt x="1032395" y="127736"/>
                  </a:lnTo>
                  <a:lnTo>
                    <a:pt x="1032395" y="122567"/>
                  </a:lnTo>
                  <a:lnTo>
                    <a:pt x="1032395" y="117398"/>
                  </a:lnTo>
                  <a:lnTo>
                    <a:pt x="1030350" y="112445"/>
                  </a:lnTo>
                  <a:lnTo>
                    <a:pt x="1026693" y="108788"/>
                  </a:lnTo>
                  <a:lnTo>
                    <a:pt x="1023035" y="105130"/>
                  </a:lnTo>
                  <a:lnTo>
                    <a:pt x="1018082" y="103085"/>
                  </a:lnTo>
                  <a:lnTo>
                    <a:pt x="1012913" y="103085"/>
                  </a:lnTo>
                  <a:lnTo>
                    <a:pt x="1007732" y="103085"/>
                  </a:lnTo>
                  <a:lnTo>
                    <a:pt x="1002779" y="105130"/>
                  </a:lnTo>
                  <a:lnTo>
                    <a:pt x="999134" y="108788"/>
                  </a:lnTo>
                  <a:lnTo>
                    <a:pt x="995476" y="112445"/>
                  </a:lnTo>
                  <a:lnTo>
                    <a:pt x="993419" y="117398"/>
                  </a:lnTo>
                  <a:lnTo>
                    <a:pt x="993419" y="122567"/>
                  </a:lnTo>
                  <a:lnTo>
                    <a:pt x="993419" y="127736"/>
                  </a:lnTo>
                  <a:lnTo>
                    <a:pt x="995476" y="132702"/>
                  </a:lnTo>
                  <a:lnTo>
                    <a:pt x="999134" y="136347"/>
                  </a:lnTo>
                  <a:lnTo>
                    <a:pt x="1002779" y="140004"/>
                  </a:lnTo>
                  <a:lnTo>
                    <a:pt x="1007732" y="142062"/>
                  </a:lnTo>
                  <a:lnTo>
                    <a:pt x="1012913" y="142062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3" name="object 31">
              <a:extLst>
                <a:ext uri="{FF2B5EF4-FFF2-40B4-BE49-F238E27FC236}">
                  <a16:creationId xmlns:a16="http://schemas.microsoft.com/office/drawing/2014/main" id="{3CAB7BF1-5A96-AAD4-64F4-DCF1F3BA07F9}"/>
                </a:ext>
              </a:extLst>
            </p:cNvPr>
            <p:cNvSpPr/>
            <p:nvPr/>
          </p:nvSpPr>
          <p:spPr>
            <a:xfrm>
              <a:off x="3958087" y="4739122"/>
              <a:ext cx="39370" cy="39370"/>
            </a:xfrm>
            <a:custGeom>
              <a:avLst/>
              <a:gdLst/>
              <a:ahLst/>
              <a:cxnLst/>
              <a:rect l="l" t="t" r="r" b="b"/>
              <a:pathLst>
                <a:path w="39370" h="39370">
                  <a:moveTo>
                    <a:pt x="19481" y="38988"/>
                  </a:moveTo>
                  <a:lnTo>
                    <a:pt x="24650" y="38988"/>
                  </a:lnTo>
                  <a:lnTo>
                    <a:pt x="29603" y="36931"/>
                  </a:lnTo>
                  <a:lnTo>
                    <a:pt x="33261" y="33273"/>
                  </a:lnTo>
                  <a:lnTo>
                    <a:pt x="36918" y="29616"/>
                  </a:lnTo>
                  <a:lnTo>
                    <a:pt x="38976" y="24663"/>
                  </a:lnTo>
                  <a:lnTo>
                    <a:pt x="38976" y="19494"/>
                  </a:lnTo>
                  <a:lnTo>
                    <a:pt x="38976" y="14325"/>
                  </a:lnTo>
                  <a:lnTo>
                    <a:pt x="36918" y="9372"/>
                  </a:lnTo>
                  <a:lnTo>
                    <a:pt x="33261" y="5714"/>
                  </a:lnTo>
                  <a:lnTo>
                    <a:pt x="29603" y="2057"/>
                  </a:lnTo>
                  <a:lnTo>
                    <a:pt x="24650" y="0"/>
                  </a:lnTo>
                  <a:lnTo>
                    <a:pt x="19481" y="0"/>
                  </a:lnTo>
                  <a:lnTo>
                    <a:pt x="14312" y="0"/>
                  </a:lnTo>
                  <a:lnTo>
                    <a:pt x="9359" y="2057"/>
                  </a:lnTo>
                  <a:lnTo>
                    <a:pt x="5702" y="5714"/>
                  </a:lnTo>
                  <a:lnTo>
                    <a:pt x="2044" y="9372"/>
                  </a:lnTo>
                  <a:lnTo>
                    <a:pt x="0" y="14325"/>
                  </a:lnTo>
                  <a:lnTo>
                    <a:pt x="0" y="19494"/>
                  </a:lnTo>
                  <a:lnTo>
                    <a:pt x="0" y="24663"/>
                  </a:lnTo>
                  <a:lnTo>
                    <a:pt x="2044" y="29616"/>
                  </a:lnTo>
                  <a:lnTo>
                    <a:pt x="5702" y="33273"/>
                  </a:lnTo>
                  <a:lnTo>
                    <a:pt x="9359" y="36931"/>
                  </a:lnTo>
                  <a:lnTo>
                    <a:pt x="14312" y="38988"/>
                  </a:lnTo>
                  <a:lnTo>
                    <a:pt x="19481" y="38988"/>
                  </a:lnTo>
                  <a:close/>
                </a:path>
              </a:pathLst>
            </a:custGeom>
            <a:ln w="6350">
              <a:solidFill>
                <a:srgbClr val="C07CB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32">
              <a:extLst>
                <a:ext uri="{FF2B5EF4-FFF2-40B4-BE49-F238E27FC236}">
                  <a16:creationId xmlns:a16="http://schemas.microsoft.com/office/drawing/2014/main" id="{5965B96B-5B40-EB3F-A4FF-5AA1F8558C26}"/>
                </a:ext>
              </a:extLst>
            </p:cNvPr>
            <p:cNvSpPr/>
            <p:nvPr/>
          </p:nvSpPr>
          <p:spPr>
            <a:xfrm>
              <a:off x="963996" y="2095083"/>
              <a:ext cx="4149090" cy="3621404"/>
            </a:xfrm>
            <a:custGeom>
              <a:avLst/>
              <a:gdLst/>
              <a:ahLst/>
              <a:cxnLst/>
              <a:rect l="l" t="t" r="r" b="b"/>
              <a:pathLst>
                <a:path w="4149090" h="3621404">
                  <a:moveTo>
                    <a:pt x="0" y="3621201"/>
                  </a:moveTo>
                  <a:lnTo>
                    <a:pt x="4148582" y="0"/>
                  </a:lnTo>
                </a:path>
              </a:pathLst>
            </a:custGeom>
            <a:ln w="6350">
              <a:solidFill>
                <a:srgbClr val="4E6B7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5" name="object 33">
              <a:extLst>
                <a:ext uri="{FF2B5EF4-FFF2-40B4-BE49-F238E27FC236}">
                  <a16:creationId xmlns:a16="http://schemas.microsoft.com/office/drawing/2014/main" id="{EBB8D6E2-D55B-C67C-24E1-4DBB638B543C}"/>
                </a:ext>
              </a:extLst>
            </p:cNvPr>
            <p:cNvSpPr/>
            <p:nvPr/>
          </p:nvSpPr>
          <p:spPr>
            <a:xfrm>
              <a:off x="2120436" y="2508901"/>
              <a:ext cx="0" cy="3215640"/>
            </a:xfrm>
            <a:custGeom>
              <a:avLst/>
              <a:gdLst/>
              <a:ahLst/>
              <a:cxnLst/>
              <a:rect l="l" t="t" r="r" b="b"/>
              <a:pathLst>
                <a:path h="3215640">
                  <a:moveTo>
                    <a:pt x="0" y="0"/>
                  </a:moveTo>
                  <a:lnTo>
                    <a:pt x="0" y="3215208"/>
                  </a:lnTo>
                </a:path>
              </a:pathLst>
            </a:custGeom>
            <a:ln w="6350">
              <a:solidFill>
                <a:srgbClr val="4E6B7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34">
            <a:extLst>
              <a:ext uri="{FF2B5EF4-FFF2-40B4-BE49-F238E27FC236}">
                <a16:creationId xmlns:a16="http://schemas.microsoft.com/office/drawing/2014/main" id="{E40568A4-19CB-CC37-F369-5F382A1A2165}"/>
              </a:ext>
            </a:extLst>
          </p:cNvPr>
          <p:cNvSpPr txBox="1"/>
          <p:nvPr/>
        </p:nvSpPr>
        <p:spPr>
          <a:xfrm>
            <a:off x="679663" y="303063"/>
            <a:ext cx="717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850" b="1" spc="-50" dirty="0">
                <a:solidFill>
                  <a:srgbClr val="231F20"/>
                </a:solidFill>
                <a:latin typeface="Century Gothic"/>
                <a:cs typeface="Century Gothic"/>
              </a:rPr>
              <a:t>B</a:t>
            </a:r>
            <a:endParaRPr sz="850">
              <a:latin typeface="Century Gothic"/>
              <a:cs typeface="Century Gothic"/>
            </a:endParaRPr>
          </a:p>
        </p:txBody>
      </p:sp>
      <p:grpSp>
        <p:nvGrpSpPr>
          <p:cNvPr id="157" name="object 35">
            <a:extLst>
              <a:ext uri="{FF2B5EF4-FFF2-40B4-BE49-F238E27FC236}">
                <a16:creationId xmlns:a16="http://schemas.microsoft.com/office/drawing/2014/main" id="{0B619569-2326-284A-7097-5C9C1B829A7E}"/>
              </a:ext>
            </a:extLst>
          </p:cNvPr>
          <p:cNvGrpSpPr/>
          <p:nvPr/>
        </p:nvGrpSpPr>
        <p:grpSpPr>
          <a:xfrm>
            <a:off x="895470" y="472361"/>
            <a:ext cx="60960" cy="158750"/>
            <a:chOff x="1031656" y="1840718"/>
            <a:chExt cx="60960" cy="158750"/>
          </a:xfrm>
        </p:grpSpPr>
        <p:sp>
          <p:nvSpPr>
            <p:cNvPr id="158" name="object 36">
              <a:extLst>
                <a:ext uri="{FF2B5EF4-FFF2-40B4-BE49-F238E27FC236}">
                  <a16:creationId xmlns:a16="http://schemas.microsoft.com/office/drawing/2014/main" id="{1DE5EF6A-3A9B-502E-0645-FD6044538753}"/>
                </a:ext>
              </a:extLst>
            </p:cNvPr>
            <p:cNvSpPr/>
            <p:nvPr/>
          </p:nvSpPr>
          <p:spPr>
            <a:xfrm>
              <a:off x="1034831" y="184389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F477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9" name="object 37">
              <a:extLst>
                <a:ext uri="{FF2B5EF4-FFF2-40B4-BE49-F238E27FC236}">
                  <a16:creationId xmlns:a16="http://schemas.microsoft.com/office/drawing/2014/main" id="{D6105B56-86C1-5AA8-2C1B-068D4659296C}"/>
                </a:ext>
              </a:extLst>
            </p:cNvPr>
            <p:cNvSpPr/>
            <p:nvPr/>
          </p:nvSpPr>
          <p:spPr>
            <a:xfrm>
              <a:off x="1034831" y="19419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09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15" y="2135"/>
                  </a:lnTo>
                  <a:lnTo>
                    <a:pt x="46342" y="7959"/>
                  </a:lnTo>
                  <a:lnTo>
                    <a:pt x="52159" y="16598"/>
                  </a:lnTo>
                  <a:lnTo>
                    <a:pt x="54292" y="27178"/>
                  </a:lnTo>
                  <a:lnTo>
                    <a:pt x="52159" y="37718"/>
                  </a:lnTo>
                  <a:lnTo>
                    <a:pt x="46342" y="46334"/>
                  </a:lnTo>
                  <a:lnTo>
                    <a:pt x="37715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D3CD6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0" name="object 38">
            <a:extLst>
              <a:ext uri="{FF2B5EF4-FFF2-40B4-BE49-F238E27FC236}">
                <a16:creationId xmlns:a16="http://schemas.microsoft.com/office/drawing/2014/main" id="{23D74175-DEF8-24F5-6A8D-C576AEC95863}"/>
              </a:ext>
            </a:extLst>
          </p:cNvPr>
          <p:cNvSpPr txBox="1"/>
          <p:nvPr/>
        </p:nvSpPr>
        <p:spPr>
          <a:xfrm>
            <a:off x="2649489" y="430242"/>
            <a:ext cx="9163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Latin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America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Caribbean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North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Africa</a:t>
            </a:r>
            <a:r>
              <a:rPr sz="65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Middle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61" name="object 39">
            <a:extLst>
              <a:ext uri="{FF2B5EF4-FFF2-40B4-BE49-F238E27FC236}">
                <a16:creationId xmlns:a16="http://schemas.microsoft.com/office/drawing/2014/main" id="{376A3B2D-53C8-05ED-5565-6A3D08FA97ED}"/>
              </a:ext>
            </a:extLst>
          </p:cNvPr>
          <p:cNvSpPr txBox="1"/>
          <p:nvPr/>
        </p:nvSpPr>
        <p:spPr>
          <a:xfrm>
            <a:off x="3737250" y="430242"/>
            <a:ext cx="12065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South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Southeast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Oceania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62" name="object 40">
            <a:extLst>
              <a:ext uri="{FF2B5EF4-FFF2-40B4-BE49-F238E27FC236}">
                <a16:creationId xmlns:a16="http://schemas.microsoft.com/office/drawing/2014/main" id="{CA4630FC-01E9-2666-671E-614B9912765E}"/>
              </a:ext>
            </a:extLst>
          </p:cNvPr>
          <p:cNvGrpSpPr/>
          <p:nvPr/>
        </p:nvGrpSpPr>
        <p:grpSpPr>
          <a:xfrm>
            <a:off x="2563662" y="472361"/>
            <a:ext cx="1141095" cy="158750"/>
            <a:chOff x="2699848" y="1840718"/>
            <a:chExt cx="1141095" cy="158750"/>
          </a:xfrm>
        </p:grpSpPr>
        <p:sp>
          <p:nvSpPr>
            <p:cNvPr id="163" name="object 41">
              <a:extLst>
                <a:ext uri="{FF2B5EF4-FFF2-40B4-BE49-F238E27FC236}">
                  <a16:creationId xmlns:a16="http://schemas.microsoft.com/office/drawing/2014/main" id="{1794FA55-3C8F-B16C-6079-A22D58EA7155}"/>
                </a:ext>
              </a:extLst>
            </p:cNvPr>
            <p:cNvSpPr/>
            <p:nvPr/>
          </p:nvSpPr>
          <p:spPr>
            <a:xfrm>
              <a:off x="2703023" y="184389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08" y="2135"/>
                  </a:lnTo>
                  <a:lnTo>
                    <a:pt x="46331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31" y="46334"/>
                  </a:lnTo>
                  <a:lnTo>
                    <a:pt x="37708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6CB33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4" name="object 42">
              <a:extLst>
                <a:ext uri="{FF2B5EF4-FFF2-40B4-BE49-F238E27FC236}">
                  <a16:creationId xmlns:a16="http://schemas.microsoft.com/office/drawing/2014/main" id="{A7490EB9-05BF-4728-D165-C4CB0AB072B0}"/>
                </a:ext>
              </a:extLst>
            </p:cNvPr>
            <p:cNvSpPr/>
            <p:nvPr/>
          </p:nvSpPr>
          <p:spPr>
            <a:xfrm>
              <a:off x="2703023" y="19419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52" y="54279"/>
                  </a:moveTo>
                  <a:lnTo>
                    <a:pt x="16582" y="52147"/>
                  </a:lnTo>
                  <a:lnTo>
                    <a:pt x="7951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1" y="7959"/>
                  </a:lnTo>
                  <a:lnTo>
                    <a:pt x="16582" y="2135"/>
                  </a:lnTo>
                  <a:lnTo>
                    <a:pt x="27152" y="0"/>
                  </a:lnTo>
                  <a:lnTo>
                    <a:pt x="37708" y="2135"/>
                  </a:lnTo>
                  <a:lnTo>
                    <a:pt x="46331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31" y="46334"/>
                  </a:lnTo>
                  <a:lnTo>
                    <a:pt x="37708" y="52147"/>
                  </a:lnTo>
                  <a:lnTo>
                    <a:pt x="27152" y="54279"/>
                  </a:lnTo>
                  <a:close/>
                </a:path>
              </a:pathLst>
            </a:custGeom>
            <a:ln w="6350">
              <a:solidFill>
                <a:srgbClr val="69A78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5" name="object 43">
              <a:extLst>
                <a:ext uri="{FF2B5EF4-FFF2-40B4-BE49-F238E27FC236}">
                  <a16:creationId xmlns:a16="http://schemas.microsoft.com/office/drawing/2014/main" id="{25E70108-36BC-2CC2-262B-E2D4406870F5}"/>
                </a:ext>
              </a:extLst>
            </p:cNvPr>
            <p:cNvSpPr/>
            <p:nvPr/>
          </p:nvSpPr>
          <p:spPr>
            <a:xfrm>
              <a:off x="3783272" y="1843893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39" y="54279"/>
                  </a:moveTo>
                  <a:lnTo>
                    <a:pt x="16577" y="52147"/>
                  </a:lnTo>
                  <a:lnTo>
                    <a:pt x="7950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0" y="7959"/>
                  </a:lnTo>
                  <a:lnTo>
                    <a:pt x="16577" y="2135"/>
                  </a:lnTo>
                  <a:lnTo>
                    <a:pt x="27139" y="0"/>
                  </a:lnTo>
                  <a:lnTo>
                    <a:pt x="37702" y="2135"/>
                  </a:lnTo>
                  <a:lnTo>
                    <a:pt x="46329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29" y="46334"/>
                  </a:lnTo>
                  <a:lnTo>
                    <a:pt x="37702" y="52147"/>
                  </a:lnTo>
                  <a:lnTo>
                    <a:pt x="27139" y="54279"/>
                  </a:lnTo>
                  <a:close/>
                </a:path>
              </a:pathLst>
            </a:custGeom>
            <a:ln w="6350">
              <a:solidFill>
                <a:srgbClr val="00AFC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44">
              <a:extLst>
                <a:ext uri="{FF2B5EF4-FFF2-40B4-BE49-F238E27FC236}">
                  <a16:creationId xmlns:a16="http://schemas.microsoft.com/office/drawing/2014/main" id="{2CC3A0B2-3DB2-BCE8-4B09-59BC28B802AC}"/>
                </a:ext>
              </a:extLst>
            </p:cNvPr>
            <p:cNvSpPr/>
            <p:nvPr/>
          </p:nvSpPr>
          <p:spPr>
            <a:xfrm>
              <a:off x="3783272" y="1941988"/>
              <a:ext cx="54610" cy="54610"/>
            </a:xfrm>
            <a:custGeom>
              <a:avLst/>
              <a:gdLst/>
              <a:ahLst/>
              <a:cxnLst/>
              <a:rect l="l" t="t" r="r" b="b"/>
              <a:pathLst>
                <a:path w="54610" h="54610">
                  <a:moveTo>
                    <a:pt x="27139" y="54279"/>
                  </a:moveTo>
                  <a:lnTo>
                    <a:pt x="16577" y="52147"/>
                  </a:lnTo>
                  <a:lnTo>
                    <a:pt x="7950" y="46334"/>
                  </a:lnTo>
                  <a:lnTo>
                    <a:pt x="2133" y="37718"/>
                  </a:lnTo>
                  <a:lnTo>
                    <a:pt x="0" y="27178"/>
                  </a:lnTo>
                  <a:lnTo>
                    <a:pt x="2133" y="16598"/>
                  </a:lnTo>
                  <a:lnTo>
                    <a:pt x="7950" y="7959"/>
                  </a:lnTo>
                  <a:lnTo>
                    <a:pt x="16577" y="2135"/>
                  </a:lnTo>
                  <a:lnTo>
                    <a:pt x="27139" y="0"/>
                  </a:lnTo>
                  <a:lnTo>
                    <a:pt x="37702" y="2135"/>
                  </a:lnTo>
                  <a:lnTo>
                    <a:pt x="46329" y="7959"/>
                  </a:lnTo>
                  <a:lnTo>
                    <a:pt x="52146" y="16598"/>
                  </a:lnTo>
                  <a:lnTo>
                    <a:pt x="54279" y="27178"/>
                  </a:lnTo>
                  <a:lnTo>
                    <a:pt x="52146" y="37718"/>
                  </a:lnTo>
                  <a:lnTo>
                    <a:pt x="46329" y="46334"/>
                  </a:lnTo>
                  <a:lnTo>
                    <a:pt x="37702" y="52147"/>
                  </a:lnTo>
                  <a:lnTo>
                    <a:pt x="27139" y="54279"/>
                  </a:lnTo>
                  <a:close/>
                </a:path>
              </a:pathLst>
            </a:custGeom>
            <a:ln w="6350">
              <a:solidFill>
                <a:srgbClr val="7C92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7" name="object 45">
            <a:extLst>
              <a:ext uri="{FF2B5EF4-FFF2-40B4-BE49-F238E27FC236}">
                <a16:creationId xmlns:a16="http://schemas.microsoft.com/office/drawing/2014/main" id="{47866B66-5CDB-A269-79AF-541912440967}"/>
              </a:ext>
            </a:extLst>
          </p:cNvPr>
          <p:cNvSpPr txBox="1"/>
          <p:nvPr/>
        </p:nvSpPr>
        <p:spPr>
          <a:xfrm>
            <a:off x="5113287" y="430242"/>
            <a:ext cx="610235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Sub-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Saharan</a:t>
            </a:r>
            <a:r>
              <a:rPr sz="650" spc="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Africa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68" name="object 46">
            <a:extLst>
              <a:ext uri="{FF2B5EF4-FFF2-40B4-BE49-F238E27FC236}">
                <a16:creationId xmlns:a16="http://schemas.microsoft.com/office/drawing/2014/main" id="{A79D0245-A1CA-BB70-4272-342078E57D70}"/>
              </a:ext>
            </a:extLst>
          </p:cNvPr>
          <p:cNvSpPr/>
          <p:nvPr/>
        </p:nvSpPr>
        <p:spPr>
          <a:xfrm>
            <a:off x="5023157" y="475536"/>
            <a:ext cx="54610" cy="54610"/>
          </a:xfrm>
          <a:custGeom>
            <a:avLst/>
            <a:gdLst/>
            <a:ahLst/>
            <a:cxnLst/>
            <a:rect l="l" t="t" r="r" b="b"/>
            <a:pathLst>
              <a:path w="54610" h="54610">
                <a:moveTo>
                  <a:pt x="27152" y="54279"/>
                </a:moveTo>
                <a:lnTo>
                  <a:pt x="16582" y="52147"/>
                </a:lnTo>
                <a:lnTo>
                  <a:pt x="7951" y="46334"/>
                </a:lnTo>
                <a:lnTo>
                  <a:pt x="2133" y="37718"/>
                </a:lnTo>
                <a:lnTo>
                  <a:pt x="0" y="27178"/>
                </a:lnTo>
                <a:lnTo>
                  <a:pt x="2133" y="16598"/>
                </a:lnTo>
                <a:lnTo>
                  <a:pt x="7951" y="7959"/>
                </a:lnTo>
                <a:lnTo>
                  <a:pt x="16582" y="2135"/>
                </a:lnTo>
                <a:lnTo>
                  <a:pt x="27152" y="0"/>
                </a:lnTo>
                <a:lnTo>
                  <a:pt x="37715" y="2135"/>
                </a:lnTo>
                <a:lnTo>
                  <a:pt x="46342" y="7959"/>
                </a:lnTo>
                <a:lnTo>
                  <a:pt x="52159" y="16598"/>
                </a:lnTo>
                <a:lnTo>
                  <a:pt x="54292" y="27178"/>
                </a:lnTo>
                <a:lnTo>
                  <a:pt x="52159" y="37718"/>
                </a:lnTo>
                <a:lnTo>
                  <a:pt x="46342" y="46334"/>
                </a:lnTo>
                <a:lnTo>
                  <a:pt x="37715" y="52147"/>
                </a:lnTo>
                <a:lnTo>
                  <a:pt x="27152" y="54279"/>
                </a:lnTo>
                <a:close/>
              </a:path>
            </a:pathLst>
          </a:custGeom>
          <a:ln w="6350">
            <a:solidFill>
              <a:srgbClr val="C07CB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47">
            <a:extLst>
              <a:ext uri="{FF2B5EF4-FFF2-40B4-BE49-F238E27FC236}">
                <a16:creationId xmlns:a16="http://schemas.microsoft.com/office/drawing/2014/main" id="{3A664D6A-FC5E-538E-19F0-DC77DE915578}"/>
              </a:ext>
            </a:extLst>
          </p:cNvPr>
          <p:cNvSpPr txBox="1"/>
          <p:nvPr/>
        </p:nvSpPr>
        <p:spPr>
          <a:xfrm>
            <a:off x="3072905" y="3035052"/>
            <a:ext cx="15405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268095" algn="l"/>
              </a:tabLst>
            </a:pPr>
            <a:r>
              <a:rPr sz="900" baseline="-46296" dirty="0">
                <a:solidFill>
                  <a:srgbClr val="231F20"/>
                </a:solidFill>
                <a:latin typeface="Calibri"/>
                <a:cs typeface="Calibri"/>
              </a:rPr>
              <a:t>T</a:t>
            </a:r>
            <a:r>
              <a:rPr sz="900" spc="502" baseline="-46296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Samoa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900" spc="-15" baseline="4629" dirty="0">
                <a:solidFill>
                  <a:srgbClr val="231F20"/>
                </a:solidFill>
                <a:latin typeface="Calibri"/>
                <a:cs typeface="Calibri"/>
              </a:rPr>
              <a:t>Somalia</a:t>
            </a:r>
            <a:endParaRPr sz="900" baseline="4629">
              <a:latin typeface="Calibri"/>
              <a:cs typeface="Calibri"/>
            </a:endParaRPr>
          </a:p>
        </p:txBody>
      </p:sp>
      <p:sp>
        <p:nvSpPr>
          <p:cNvPr id="170" name="object 48">
            <a:extLst>
              <a:ext uri="{FF2B5EF4-FFF2-40B4-BE49-F238E27FC236}">
                <a16:creationId xmlns:a16="http://schemas.microsoft.com/office/drawing/2014/main" id="{48210877-DC97-7068-87E0-6E5CA1384AB3}"/>
              </a:ext>
            </a:extLst>
          </p:cNvPr>
          <p:cNvSpPr txBox="1"/>
          <p:nvPr/>
        </p:nvSpPr>
        <p:spPr>
          <a:xfrm>
            <a:off x="3146057" y="3096470"/>
            <a:ext cx="16129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onga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1" name="object 49">
            <a:extLst>
              <a:ext uri="{FF2B5EF4-FFF2-40B4-BE49-F238E27FC236}">
                <a16:creationId xmlns:a16="http://schemas.microsoft.com/office/drawing/2014/main" id="{EDC97791-1AD2-5A7D-9AF0-FFF209D479DE}"/>
              </a:ext>
            </a:extLst>
          </p:cNvPr>
          <p:cNvSpPr txBox="1"/>
          <p:nvPr/>
        </p:nvSpPr>
        <p:spPr>
          <a:xfrm>
            <a:off x="2256321" y="3216104"/>
            <a:ext cx="2667635" cy="144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ts val="470"/>
              </a:lnSpc>
              <a:spcBef>
                <a:spcPts val="100"/>
              </a:spcBef>
              <a:tabLst>
                <a:tab pos="2459355" algn="l"/>
              </a:tabLst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Israel</a:t>
            </a:r>
            <a:r>
              <a:rPr sz="600" spc="1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Egypt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900" spc="-15" baseline="41666" dirty="0">
                <a:solidFill>
                  <a:srgbClr val="231F20"/>
                </a:solidFill>
                <a:latin typeface="Calibri"/>
                <a:cs typeface="Calibri"/>
              </a:rPr>
              <a:t>Niger</a:t>
            </a:r>
            <a:endParaRPr sz="900" baseline="41666">
              <a:latin typeface="Calibri"/>
              <a:cs typeface="Calibri"/>
            </a:endParaRPr>
          </a:p>
          <a:p>
            <a:pPr marR="30480" algn="r">
              <a:lnSpc>
                <a:spcPts val="470"/>
              </a:lnSpc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Chad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2" name="object 50">
            <a:extLst>
              <a:ext uri="{FF2B5EF4-FFF2-40B4-BE49-F238E27FC236}">
                <a16:creationId xmlns:a16="http://schemas.microsoft.com/office/drawing/2014/main" id="{3A92614E-91CF-FAFE-B5BF-5C23DDB4A70B}"/>
              </a:ext>
            </a:extLst>
          </p:cNvPr>
          <p:cNvSpPr txBox="1"/>
          <p:nvPr/>
        </p:nvSpPr>
        <p:spPr>
          <a:xfrm>
            <a:off x="2690077" y="3125045"/>
            <a:ext cx="29146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Tajikistan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3" name="object 51">
            <a:extLst>
              <a:ext uri="{FF2B5EF4-FFF2-40B4-BE49-F238E27FC236}">
                <a16:creationId xmlns:a16="http://schemas.microsoft.com/office/drawing/2014/main" id="{0B362E96-ACCF-B939-8A86-85BD0CC745DD}"/>
              </a:ext>
            </a:extLst>
          </p:cNvPr>
          <p:cNvSpPr txBox="1"/>
          <p:nvPr/>
        </p:nvSpPr>
        <p:spPr>
          <a:xfrm>
            <a:off x="2507425" y="3787832"/>
            <a:ext cx="2597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Pakistan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4" name="object 52">
            <a:extLst>
              <a:ext uri="{FF2B5EF4-FFF2-40B4-BE49-F238E27FC236}">
                <a16:creationId xmlns:a16="http://schemas.microsoft.com/office/drawing/2014/main" id="{11059FBA-2CC1-737A-49BE-2F1DEF9BF86B}"/>
              </a:ext>
            </a:extLst>
          </p:cNvPr>
          <p:cNvSpPr/>
          <p:nvPr/>
        </p:nvSpPr>
        <p:spPr>
          <a:xfrm>
            <a:off x="2707780" y="3225819"/>
            <a:ext cx="23495" cy="82550"/>
          </a:xfrm>
          <a:custGeom>
            <a:avLst/>
            <a:gdLst/>
            <a:ahLst/>
            <a:cxnLst/>
            <a:rect l="l" t="t" r="r" b="b"/>
            <a:pathLst>
              <a:path w="23494" h="82550">
                <a:moveTo>
                  <a:pt x="0" y="82080"/>
                </a:moveTo>
                <a:lnTo>
                  <a:pt x="23291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53">
            <a:extLst>
              <a:ext uri="{FF2B5EF4-FFF2-40B4-BE49-F238E27FC236}">
                <a16:creationId xmlns:a16="http://schemas.microsoft.com/office/drawing/2014/main" id="{A270FD29-46E9-AC3E-21E8-9A4DABCC2603}"/>
              </a:ext>
            </a:extLst>
          </p:cNvPr>
          <p:cNvSpPr txBox="1"/>
          <p:nvPr/>
        </p:nvSpPr>
        <p:spPr>
          <a:xfrm>
            <a:off x="2842845" y="3309893"/>
            <a:ext cx="32131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Zimbabwe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6" name="object 54">
            <a:extLst>
              <a:ext uri="{FF2B5EF4-FFF2-40B4-BE49-F238E27FC236}">
                <a16:creationId xmlns:a16="http://schemas.microsoft.com/office/drawing/2014/main" id="{18B01DEB-4D57-1EBE-2953-C29EBBA96DFE}"/>
              </a:ext>
            </a:extLst>
          </p:cNvPr>
          <p:cNvSpPr txBox="1"/>
          <p:nvPr/>
        </p:nvSpPr>
        <p:spPr>
          <a:xfrm>
            <a:off x="1811249" y="3477000"/>
            <a:ext cx="13843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USA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7" name="object 55">
            <a:extLst>
              <a:ext uri="{FF2B5EF4-FFF2-40B4-BE49-F238E27FC236}">
                <a16:creationId xmlns:a16="http://schemas.microsoft.com/office/drawing/2014/main" id="{8A559BD2-2DFC-1CB5-EBB7-66267C3AB671}"/>
              </a:ext>
            </a:extLst>
          </p:cNvPr>
          <p:cNvSpPr/>
          <p:nvPr/>
        </p:nvSpPr>
        <p:spPr>
          <a:xfrm>
            <a:off x="1785431" y="3576201"/>
            <a:ext cx="58419" cy="52705"/>
          </a:xfrm>
          <a:custGeom>
            <a:avLst/>
            <a:gdLst/>
            <a:ahLst/>
            <a:cxnLst/>
            <a:rect l="l" t="t" r="r" b="b"/>
            <a:pathLst>
              <a:path w="58419" h="52704">
                <a:moveTo>
                  <a:pt x="0" y="52133"/>
                </a:moveTo>
                <a:lnTo>
                  <a:pt x="58191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56">
            <a:extLst>
              <a:ext uri="{FF2B5EF4-FFF2-40B4-BE49-F238E27FC236}">
                <a16:creationId xmlns:a16="http://schemas.microsoft.com/office/drawing/2014/main" id="{97E6F7A4-EEF0-EEE7-C4C0-CE30C81A583B}"/>
              </a:ext>
            </a:extLst>
          </p:cNvPr>
          <p:cNvSpPr txBox="1"/>
          <p:nvPr/>
        </p:nvSpPr>
        <p:spPr>
          <a:xfrm>
            <a:off x="1987857" y="3717780"/>
            <a:ext cx="328930" cy="236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2384">
              <a:lnSpc>
                <a:spcPct val="11530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Indonesia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India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79" name="object 57">
            <a:extLst>
              <a:ext uri="{FF2B5EF4-FFF2-40B4-BE49-F238E27FC236}">
                <a16:creationId xmlns:a16="http://schemas.microsoft.com/office/drawing/2014/main" id="{EFACC832-6BA7-8505-9BBF-FD1BE1B30BF8}"/>
              </a:ext>
            </a:extLst>
          </p:cNvPr>
          <p:cNvSpPr/>
          <p:nvPr/>
        </p:nvSpPr>
        <p:spPr>
          <a:xfrm>
            <a:off x="1890905" y="3728562"/>
            <a:ext cx="118745" cy="172720"/>
          </a:xfrm>
          <a:custGeom>
            <a:avLst/>
            <a:gdLst/>
            <a:ahLst/>
            <a:cxnLst/>
            <a:rect l="l" t="t" r="r" b="b"/>
            <a:pathLst>
              <a:path w="118744" h="172720">
                <a:moveTo>
                  <a:pt x="37579" y="0"/>
                </a:moveTo>
                <a:lnTo>
                  <a:pt x="118402" y="57378"/>
                </a:lnTo>
              </a:path>
              <a:path w="118744" h="172720">
                <a:moveTo>
                  <a:pt x="0" y="123659"/>
                </a:moveTo>
                <a:lnTo>
                  <a:pt x="87287" y="172554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58">
            <a:extLst>
              <a:ext uri="{FF2B5EF4-FFF2-40B4-BE49-F238E27FC236}">
                <a16:creationId xmlns:a16="http://schemas.microsoft.com/office/drawing/2014/main" id="{AFBB8297-7F1D-EB6C-5045-2F42AF4B6D91}"/>
              </a:ext>
            </a:extLst>
          </p:cNvPr>
          <p:cNvSpPr txBox="1"/>
          <p:nvPr/>
        </p:nvSpPr>
        <p:spPr>
          <a:xfrm>
            <a:off x="1530941" y="4001346"/>
            <a:ext cx="3759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Saudi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 Arabia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81" name="object 59">
            <a:extLst>
              <a:ext uri="{FF2B5EF4-FFF2-40B4-BE49-F238E27FC236}">
                <a16:creationId xmlns:a16="http://schemas.microsoft.com/office/drawing/2014/main" id="{12A7BA6F-660A-9429-4CA5-4D95BBFBD7E1}"/>
              </a:ext>
            </a:extLst>
          </p:cNvPr>
          <p:cNvGrpSpPr/>
          <p:nvPr/>
        </p:nvGrpSpPr>
        <p:grpSpPr>
          <a:xfrm>
            <a:off x="1194852" y="3703962"/>
            <a:ext cx="434975" cy="337820"/>
            <a:chOff x="1331038" y="5072319"/>
            <a:chExt cx="434975" cy="337820"/>
          </a:xfrm>
        </p:grpSpPr>
        <p:sp>
          <p:nvSpPr>
            <p:cNvPr id="182" name="object 60">
              <a:extLst>
                <a:ext uri="{FF2B5EF4-FFF2-40B4-BE49-F238E27FC236}">
                  <a16:creationId xmlns:a16="http://schemas.microsoft.com/office/drawing/2014/main" id="{07741405-5D43-CBDE-EA3D-5DE00EEA18B7}"/>
                </a:ext>
              </a:extLst>
            </p:cNvPr>
            <p:cNvSpPr/>
            <p:nvPr/>
          </p:nvSpPr>
          <p:spPr>
            <a:xfrm>
              <a:off x="1762423" y="5257561"/>
              <a:ext cx="0" cy="149225"/>
            </a:xfrm>
            <a:custGeom>
              <a:avLst/>
              <a:gdLst/>
              <a:ahLst/>
              <a:cxnLst/>
              <a:rect l="l" t="t" r="r" b="b"/>
              <a:pathLst>
                <a:path h="149225">
                  <a:moveTo>
                    <a:pt x="0" y="0"/>
                  </a:moveTo>
                  <a:lnTo>
                    <a:pt x="0" y="148907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3" name="object 61">
              <a:extLst>
                <a:ext uri="{FF2B5EF4-FFF2-40B4-BE49-F238E27FC236}">
                  <a16:creationId xmlns:a16="http://schemas.microsoft.com/office/drawing/2014/main" id="{4A979184-7055-A8A1-15BD-350F2832C462}"/>
                </a:ext>
              </a:extLst>
            </p:cNvPr>
            <p:cNvSpPr/>
            <p:nvPr/>
          </p:nvSpPr>
          <p:spPr>
            <a:xfrm>
              <a:off x="1334213" y="5075494"/>
              <a:ext cx="240029" cy="234315"/>
            </a:xfrm>
            <a:custGeom>
              <a:avLst/>
              <a:gdLst/>
              <a:ahLst/>
              <a:cxnLst/>
              <a:rect l="l" t="t" r="r" b="b"/>
              <a:pathLst>
                <a:path w="240030" h="234314">
                  <a:moveTo>
                    <a:pt x="239445" y="84861"/>
                  </a:moveTo>
                  <a:lnTo>
                    <a:pt x="124269" y="0"/>
                  </a:lnTo>
                </a:path>
                <a:path w="240030" h="234314">
                  <a:moveTo>
                    <a:pt x="161848" y="146697"/>
                  </a:moveTo>
                  <a:lnTo>
                    <a:pt x="32130" y="80022"/>
                  </a:lnTo>
                </a:path>
                <a:path w="240030" h="234314">
                  <a:moveTo>
                    <a:pt x="72136" y="233984"/>
                  </a:moveTo>
                  <a:lnTo>
                    <a:pt x="0" y="19216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4" name="object 62">
            <a:extLst>
              <a:ext uri="{FF2B5EF4-FFF2-40B4-BE49-F238E27FC236}">
                <a16:creationId xmlns:a16="http://schemas.microsoft.com/office/drawing/2014/main" id="{8A808659-C955-8A30-2FB4-31B912E143CC}"/>
              </a:ext>
            </a:extLst>
          </p:cNvPr>
          <p:cNvSpPr txBox="1"/>
          <p:nvPr/>
        </p:nvSpPr>
        <p:spPr>
          <a:xfrm>
            <a:off x="871316" y="3433845"/>
            <a:ext cx="810260" cy="478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 marR="5080" indent="79375">
              <a:lnSpc>
                <a:spcPct val="115999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6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Bahamas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China</a:t>
            </a:r>
            <a:endParaRPr sz="600">
              <a:latin typeface="Calibri"/>
              <a:cs typeface="Calibri"/>
            </a:endParaRPr>
          </a:p>
          <a:p>
            <a:pPr marL="104139" marR="358140" indent="135255">
              <a:lnSpc>
                <a:spcPts val="64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Kuwait</a:t>
            </a:r>
            <a:r>
              <a:rPr sz="6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Andorra</a:t>
            </a:r>
            <a:endParaRPr sz="600">
              <a:latin typeface="Calibri"/>
              <a:cs typeface="Calibri"/>
            </a:endParaRPr>
          </a:p>
          <a:p>
            <a:pPr>
              <a:lnSpc>
                <a:spcPts val="610"/>
              </a:lnSpc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South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Korea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85" name="object 63">
            <a:extLst>
              <a:ext uri="{FF2B5EF4-FFF2-40B4-BE49-F238E27FC236}">
                <a16:creationId xmlns:a16="http://schemas.microsoft.com/office/drawing/2014/main" id="{8F84D88D-0AAF-703C-8F29-EB6794E0D124}"/>
              </a:ext>
            </a:extLst>
          </p:cNvPr>
          <p:cNvSpPr/>
          <p:nvPr/>
        </p:nvSpPr>
        <p:spPr>
          <a:xfrm>
            <a:off x="1373099" y="3551955"/>
            <a:ext cx="137795" cy="227965"/>
          </a:xfrm>
          <a:custGeom>
            <a:avLst/>
            <a:gdLst/>
            <a:ahLst/>
            <a:cxnLst/>
            <a:rect l="l" t="t" r="r" b="b"/>
            <a:pathLst>
              <a:path w="137794" h="227964">
                <a:moveTo>
                  <a:pt x="125933" y="227876"/>
                </a:moveTo>
                <a:lnTo>
                  <a:pt x="0" y="101955"/>
                </a:lnTo>
              </a:path>
              <a:path w="137794" h="227964">
                <a:moveTo>
                  <a:pt x="137274" y="187769"/>
                </a:moveTo>
                <a:lnTo>
                  <a:pt x="137274" y="0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64">
            <a:extLst>
              <a:ext uri="{FF2B5EF4-FFF2-40B4-BE49-F238E27FC236}">
                <a16:creationId xmlns:a16="http://schemas.microsoft.com/office/drawing/2014/main" id="{A8ABB121-D62C-10BA-94E6-A6282C1E162C}"/>
              </a:ext>
            </a:extLst>
          </p:cNvPr>
          <p:cNvSpPr txBox="1"/>
          <p:nvPr/>
        </p:nvSpPr>
        <p:spPr>
          <a:xfrm>
            <a:off x="649135" y="656081"/>
            <a:ext cx="10922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87" name="object 65">
            <a:extLst>
              <a:ext uri="{FF2B5EF4-FFF2-40B4-BE49-F238E27FC236}">
                <a16:creationId xmlns:a16="http://schemas.microsoft.com/office/drawing/2014/main" id="{F7D8C970-B2EB-AF77-73E3-259001AE1F1A}"/>
              </a:ext>
            </a:extLst>
          </p:cNvPr>
          <p:cNvSpPr txBox="1"/>
          <p:nvPr/>
        </p:nvSpPr>
        <p:spPr>
          <a:xfrm>
            <a:off x="646493" y="897622"/>
            <a:ext cx="11176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7·0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88" name="object 66">
            <a:extLst>
              <a:ext uri="{FF2B5EF4-FFF2-40B4-BE49-F238E27FC236}">
                <a16:creationId xmlns:a16="http://schemas.microsoft.com/office/drawing/2014/main" id="{F29E8DE2-AB2F-6117-DA9B-5216A0DE4265}"/>
              </a:ext>
            </a:extLst>
          </p:cNvPr>
          <p:cNvSpPr txBox="1"/>
          <p:nvPr/>
        </p:nvSpPr>
        <p:spPr>
          <a:xfrm>
            <a:off x="639641" y="1139081"/>
            <a:ext cx="118745" cy="2059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6·0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698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650">
              <a:latin typeface="Calibri"/>
              <a:cs typeface="Calibri"/>
            </a:endParaRPr>
          </a:p>
          <a:p>
            <a:pPr marL="444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5·0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317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635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4·0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762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650">
              <a:latin typeface="Calibri"/>
              <a:cs typeface="Calibri"/>
            </a:endParaRPr>
          </a:p>
          <a:p>
            <a:pPr marL="508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3·0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650">
              <a:latin typeface="Calibri"/>
              <a:cs typeface="Calibri"/>
            </a:endParaRPr>
          </a:p>
          <a:p>
            <a:pPr marL="6985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2·5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89" name="object 67">
            <a:extLst>
              <a:ext uri="{FF2B5EF4-FFF2-40B4-BE49-F238E27FC236}">
                <a16:creationId xmlns:a16="http://schemas.microsoft.com/office/drawing/2014/main" id="{E3AAE693-AD63-FFF6-43B9-F91FE229A18E}"/>
              </a:ext>
            </a:extLst>
          </p:cNvPr>
          <p:cNvSpPr txBox="1"/>
          <p:nvPr/>
        </p:nvSpPr>
        <p:spPr>
          <a:xfrm>
            <a:off x="898650" y="334588"/>
            <a:ext cx="1597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765"/>
              </a:lnSpc>
              <a:spcBef>
                <a:spcPts val="100"/>
              </a:spcBef>
            </a:pPr>
            <a:r>
              <a:rPr sz="650" b="1" spc="-90" dirty="0">
                <a:solidFill>
                  <a:srgbClr val="231F20"/>
                </a:solidFill>
                <a:latin typeface="Century Gothic"/>
                <a:cs typeface="Century Gothic"/>
              </a:rPr>
              <a:t>GBD</a:t>
            </a:r>
            <a:r>
              <a:rPr sz="650" b="1" spc="15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650" b="1" spc="-70" dirty="0">
                <a:solidFill>
                  <a:srgbClr val="231F20"/>
                </a:solidFill>
                <a:latin typeface="Century Gothic"/>
                <a:cs typeface="Century Gothic"/>
              </a:rPr>
              <a:t>super-</a:t>
            </a:r>
            <a:r>
              <a:rPr sz="650" b="1" spc="-10" dirty="0">
                <a:solidFill>
                  <a:srgbClr val="231F20"/>
                </a:solidFill>
                <a:latin typeface="Century Gothic"/>
                <a:cs typeface="Century Gothic"/>
              </a:rPr>
              <a:t>region</a:t>
            </a:r>
            <a:endParaRPr sz="650">
              <a:latin typeface="Century Gothic"/>
              <a:cs typeface="Century Gothic"/>
            </a:endParaRPr>
          </a:p>
          <a:p>
            <a:pPr marL="82550" marR="5080">
              <a:lnSpc>
                <a:spcPts val="780"/>
              </a:lnSpc>
              <a:spcBef>
                <a:spcPts val="1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eastern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Europe,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central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Asia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High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endParaRPr sz="650">
              <a:latin typeface="Calibri"/>
              <a:cs typeface="Calibri"/>
            </a:endParaRPr>
          </a:p>
          <a:p>
            <a:pPr marL="11430">
              <a:lnSpc>
                <a:spcPct val="100000"/>
              </a:lnSpc>
              <a:spcBef>
                <a:spcPts val="305"/>
              </a:spcBef>
            </a:pPr>
            <a:r>
              <a:rPr sz="600" b="1" spc="-65" dirty="0">
                <a:solidFill>
                  <a:srgbClr val="231F20"/>
                </a:solidFill>
                <a:latin typeface="Century Gothic"/>
                <a:cs typeface="Century Gothic"/>
              </a:rPr>
              <a:t>Annual</a:t>
            </a:r>
            <a:r>
              <a:rPr sz="600" b="1" spc="-30" dirty="0">
                <a:solidFill>
                  <a:srgbClr val="231F20"/>
                </a:solidFill>
                <a:latin typeface="Century Gothic"/>
                <a:cs typeface="Century Gothic"/>
              </a:rPr>
              <a:t> </a:t>
            </a:r>
            <a:r>
              <a:rPr sz="600" b="1" spc="-55" dirty="0">
                <a:solidFill>
                  <a:srgbClr val="231F20"/>
                </a:solidFill>
                <a:latin typeface="Century Gothic"/>
                <a:cs typeface="Century Gothic"/>
              </a:rPr>
              <a:t>rate</a:t>
            </a:r>
            <a:r>
              <a:rPr sz="600" b="1" spc="-25" dirty="0">
                <a:solidFill>
                  <a:srgbClr val="231F20"/>
                </a:solidFill>
                <a:latin typeface="Century Gothic"/>
                <a:cs typeface="Century Gothic"/>
              </a:rPr>
              <a:t> of </a:t>
            </a:r>
            <a:r>
              <a:rPr sz="600" b="1" spc="-105" dirty="0">
                <a:solidFill>
                  <a:srgbClr val="231F20"/>
                </a:solidFill>
                <a:latin typeface="Century Gothic"/>
                <a:cs typeface="Century Gothic"/>
              </a:rPr>
              <a:t>change</a:t>
            </a:r>
            <a:r>
              <a:rPr sz="600" b="1" spc="-25" dirty="0">
                <a:solidFill>
                  <a:srgbClr val="231F20"/>
                </a:solidFill>
                <a:latin typeface="Century Gothic"/>
                <a:cs typeface="Century Gothic"/>
              </a:rPr>
              <a:t> (%)</a:t>
            </a:r>
            <a:endParaRPr sz="600">
              <a:latin typeface="Century Gothic"/>
              <a:cs typeface="Century Gothic"/>
            </a:endParaRPr>
          </a:p>
        </p:txBody>
      </p:sp>
      <p:sp>
        <p:nvSpPr>
          <p:cNvPr id="190" name="object 68">
            <a:extLst>
              <a:ext uri="{FF2B5EF4-FFF2-40B4-BE49-F238E27FC236}">
                <a16:creationId xmlns:a16="http://schemas.microsoft.com/office/drawing/2014/main" id="{B6F74EF6-4988-7873-C1B6-14398D3EF868}"/>
              </a:ext>
            </a:extLst>
          </p:cNvPr>
          <p:cNvSpPr txBox="1"/>
          <p:nvPr/>
        </p:nvSpPr>
        <p:spPr>
          <a:xfrm>
            <a:off x="982330" y="780071"/>
            <a:ext cx="332105" cy="281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&lt;0·8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0·8</a:t>
            </a: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&lt;1·6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1" name="object 69">
            <a:extLst>
              <a:ext uri="{FF2B5EF4-FFF2-40B4-BE49-F238E27FC236}">
                <a16:creationId xmlns:a16="http://schemas.microsoft.com/office/drawing/2014/main" id="{67B42B57-5D48-6C96-7E29-2BB731CE0B4B}"/>
              </a:ext>
            </a:extLst>
          </p:cNvPr>
          <p:cNvSpPr txBox="1"/>
          <p:nvPr/>
        </p:nvSpPr>
        <p:spPr>
          <a:xfrm>
            <a:off x="1480526" y="780452"/>
            <a:ext cx="852169" cy="278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3240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1·6</a:t>
            </a:r>
            <a:r>
              <a:rPr sz="6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&lt;2·4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3·2</a:t>
            </a:r>
            <a:r>
              <a:rPr sz="6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 &lt;4·0</a:t>
            </a:r>
            <a:endParaRPr sz="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523240" algn="l"/>
              </a:tabLst>
            </a:pP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2·4</a:t>
            </a:r>
            <a:r>
              <a:rPr sz="6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&lt;3·2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≥4·0</a:t>
            </a:r>
            <a:endParaRPr sz="600">
              <a:latin typeface="Calibri"/>
              <a:cs typeface="Calibri"/>
            </a:endParaRPr>
          </a:p>
        </p:txBody>
      </p:sp>
      <p:grpSp>
        <p:nvGrpSpPr>
          <p:cNvPr id="192" name="object 70">
            <a:extLst>
              <a:ext uri="{FF2B5EF4-FFF2-40B4-BE49-F238E27FC236}">
                <a16:creationId xmlns:a16="http://schemas.microsoft.com/office/drawing/2014/main" id="{E8C26EFB-05D0-8C2A-B5D6-CD73128BA99A}"/>
              </a:ext>
            </a:extLst>
          </p:cNvPr>
          <p:cNvGrpSpPr/>
          <p:nvPr/>
        </p:nvGrpSpPr>
        <p:grpSpPr>
          <a:xfrm>
            <a:off x="913336" y="798974"/>
            <a:ext cx="1073150" cy="264795"/>
            <a:chOff x="1049522" y="2167331"/>
            <a:chExt cx="1073150" cy="264795"/>
          </a:xfrm>
        </p:grpSpPr>
        <p:sp>
          <p:nvSpPr>
            <p:cNvPr id="193" name="object 71">
              <a:extLst>
                <a:ext uri="{FF2B5EF4-FFF2-40B4-BE49-F238E27FC236}">
                  <a16:creationId xmlns:a16="http://schemas.microsoft.com/office/drawing/2014/main" id="{5E319BB5-2B9E-BEA2-3A74-8C3099B02347}"/>
                </a:ext>
              </a:extLst>
            </p:cNvPr>
            <p:cNvSpPr/>
            <p:nvPr/>
          </p:nvSpPr>
          <p:spPr>
            <a:xfrm>
              <a:off x="1052697" y="2187651"/>
              <a:ext cx="531495" cy="207010"/>
            </a:xfrm>
            <a:custGeom>
              <a:avLst/>
              <a:gdLst/>
              <a:ahLst/>
              <a:cxnLst/>
              <a:rect l="l" t="t" r="r" b="b"/>
              <a:pathLst>
                <a:path w="531494" h="207010">
                  <a:moveTo>
                    <a:pt x="20345" y="38569"/>
                  </a:moveTo>
                  <a:lnTo>
                    <a:pt x="23190" y="38569"/>
                  </a:lnTo>
                  <a:lnTo>
                    <a:pt x="25908" y="37439"/>
                  </a:lnTo>
                  <a:lnTo>
                    <a:pt x="27927" y="35433"/>
                  </a:lnTo>
                  <a:lnTo>
                    <a:pt x="29933" y="33426"/>
                  </a:lnTo>
                  <a:lnTo>
                    <a:pt x="31064" y="30695"/>
                  </a:lnTo>
                  <a:lnTo>
                    <a:pt x="31064" y="27851"/>
                  </a:lnTo>
                  <a:lnTo>
                    <a:pt x="31064" y="25019"/>
                  </a:lnTo>
                  <a:lnTo>
                    <a:pt x="29933" y="22288"/>
                  </a:lnTo>
                  <a:lnTo>
                    <a:pt x="27927" y="20281"/>
                  </a:lnTo>
                  <a:lnTo>
                    <a:pt x="25908" y="18262"/>
                  </a:lnTo>
                  <a:lnTo>
                    <a:pt x="23190" y="17145"/>
                  </a:lnTo>
                  <a:lnTo>
                    <a:pt x="20345" y="17145"/>
                  </a:lnTo>
                  <a:lnTo>
                    <a:pt x="17500" y="17145"/>
                  </a:lnTo>
                  <a:lnTo>
                    <a:pt x="14782" y="18262"/>
                  </a:lnTo>
                  <a:lnTo>
                    <a:pt x="12763" y="20281"/>
                  </a:lnTo>
                  <a:lnTo>
                    <a:pt x="10756" y="22288"/>
                  </a:lnTo>
                  <a:lnTo>
                    <a:pt x="9626" y="25019"/>
                  </a:lnTo>
                  <a:lnTo>
                    <a:pt x="9626" y="27851"/>
                  </a:lnTo>
                  <a:lnTo>
                    <a:pt x="9626" y="30695"/>
                  </a:lnTo>
                  <a:lnTo>
                    <a:pt x="10756" y="33426"/>
                  </a:lnTo>
                  <a:lnTo>
                    <a:pt x="12763" y="35433"/>
                  </a:lnTo>
                  <a:lnTo>
                    <a:pt x="14782" y="37439"/>
                  </a:lnTo>
                  <a:lnTo>
                    <a:pt x="17500" y="38569"/>
                  </a:lnTo>
                  <a:lnTo>
                    <a:pt x="20345" y="38569"/>
                  </a:lnTo>
                  <a:close/>
                </a:path>
                <a:path w="531494" h="207010">
                  <a:moveTo>
                    <a:pt x="19278" y="206540"/>
                  </a:moveTo>
                  <a:lnTo>
                    <a:pt x="24396" y="206540"/>
                  </a:lnTo>
                  <a:lnTo>
                    <a:pt x="29298" y="204508"/>
                  </a:lnTo>
                  <a:lnTo>
                    <a:pt x="32918" y="200888"/>
                  </a:lnTo>
                  <a:lnTo>
                    <a:pt x="36537" y="197269"/>
                  </a:lnTo>
                  <a:lnTo>
                    <a:pt x="38569" y="192366"/>
                  </a:lnTo>
                  <a:lnTo>
                    <a:pt x="38569" y="187261"/>
                  </a:lnTo>
                  <a:lnTo>
                    <a:pt x="38569" y="182143"/>
                  </a:lnTo>
                  <a:lnTo>
                    <a:pt x="36537" y="177241"/>
                  </a:lnTo>
                  <a:lnTo>
                    <a:pt x="32918" y="173621"/>
                  </a:lnTo>
                  <a:lnTo>
                    <a:pt x="29298" y="170002"/>
                  </a:lnTo>
                  <a:lnTo>
                    <a:pt x="24396" y="167970"/>
                  </a:lnTo>
                  <a:lnTo>
                    <a:pt x="19278" y="167970"/>
                  </a:lnTo>
                  <a:lnTo>
                    <a:pt x="14160" y="167970"/>
                  </a:lnTo>
                  <a:lnTo>
                    <a:pt x="9258" y="170002"/>
                  </a:lnTo>
                  <a:lnTo>
                    <a:pt x="5638" y="173621"/>
                  </a:lnTo>
                  <a:lnTo>
                    <a:pt x="2032" y="177241"/>
                  </a:lnTo>
                  <a:lnTo>
                    <a:pt x="0" y="182143"/>
                  </a:lnTo>
                  <a:lnTo>
                    <a:pt x="0" y="187261"/>
                  </a:lnTo>
                  <a:lnTo>
                    <a:pt x="0" y="192366"/>
                  </a:lnTo>
                  <a:lnTo>
                    <a:pt x="2032" y="197269"/>
                  </a:lnTo>
                  <a:lnTo>
                    <a:pt x="5638" y="200888"/>
                  </a:lnTo>
                  <a:lnTo>
                    <a:pt x="9258" y="204508"/>
                  </a:lnTo>
                  <a:lnTo>
                    <a:pt x="14160" y="206540"/>
                  </a:lnTo>
                  <a:lnTo>
                    <a:pt x="19278" y="206540"/>
                  </a:lnTo>
                  <a:close/>
                </a:path>
                <a:path w="531494" h="207010">
                  <a:moveTo>
                    <a:pt x="503555" y="55714"/>
                  </a:moveTo>
                  <a:lnTo>
                    <a:pt x="510933" y="55714"/>
                  </a:lnTo>
                  <a:lnTo>
                    <a:pt x="518020" y="52781"/>
                  </a:lnTo>
                  <a:lnTo>
                    <a:pt x="523240" y="47548"/>
                  </a:lnTo>
                  <a:lnTo>
                    <a:pt x="528472" y="42329"/>
                  </a:lnTo>
                  <a:lnTo>
                    <a:pt x="531406" y="35242"/>
                  </a:lnTo>
                  <a:lnTo>
                    <a:pt x="531406" y="27851"/>
                  </a:lnTo>
                  <a:lnTo>
                    <a:pt x="531406" y="20472"/>
                  </a:lnTo>
                  <a:lnTo>
                    <a:pt x="528472" y="13373"/>
                  </a:lnTo>
                  <a:lnTo>
                    <a:pt x="523240" y="8153"/>
                  </a:lnTo>
                  <a:lnTo>
                    <a:pt x="518020" y="2933"/>
                  </a:lnTo>
                  <a:lnTo>
                    <a:pt x="510933" y="0"/>
                  </a:lnTo>
                  <a:lnTo>
                    <a:pt x="503555" y="0"/>
                  </a:lnTo>
                  <a:lnTo>
                    <a:pt x="496163" y="0"/>
                  </a:lnTo>
                  <a:lnTo>
                    <a:pt x="489077" y="2933"/>
                  </a:lnTo>
                  <a:lnTo>
                    <a:pt x="483857" y="8153"/>
                  </a:lnTo>
                  <a:lnTo>
                    <a:pt x="478624" y="13373"/>
                  </a:lnTo>
                  <a:lnTo>
                    <a:pt x="475691" y="20472"/>
                  </a:lnTo>
                  <a:lnTo>
                    <a:pt x="475691" y="27851"/>
                  </a:lnTo>
                  <a:lnTo>
                    <a:pt x="475691" y="35242"/>
                  </a:lnTo>
                  <a:lnTo>
                    <a:pt x="478624" y="42329"/>
                  </a:lnTo>
                  <a:lnTo>
                    <a:pt x="483857" y="47548"/>
                  </a:lnTo>
                  <a:lnTo>
                    <a:pt x="489077" y="52781"/>
                  </a:lnTo>
                  <a:lnTo>
                    <a:pt x="496163" y="55714"/>
                  </a:lnTo>
                  <a:lnTo>
                    <a:pt x="503555" y="55714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4" name="object 72">
              <a:extLst>
                <a:ext uri="{FF2B5EF4-FFF2-40B4-BE49-F238E27FC236}">
                  <a16:creationId xmlns:a16="http://schemas.microsoft.com/office/drawing/2014/main" id="{39ACF30F-BF8C-8CAD-256E-6C5FC067E3F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5511" y="2335301"/>
              <a:ext cx="79209" cy="79209"/>
            </a:xfrm>
            <a:prstGeom prst="rect">
              <a:avLst/>
            </a:prstGeom>
          </p:spPr>
        </p:pic>
        <p:pic>
          <p:nvPicPr>
            <p:cNvPr id="195" name="object 73">
              <a:extLst>
                <a:ext uri="{FF2B5EF4-FFF2-40B4-BE49-F238E27FC236}">
                  <a16:creationId xmlns:a16="http://schemas.microsoft.com/office/drawing/2014/main" id="{3CB29215-249C-AD28-5D73-D6A7F2F3BE5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8880" y="2167331"/>
              <a:ext cx="96342" cy="96354"/>
            </a:xfrm>
            <a:prstGeom prst="rect">
              <a:avLst/>
            </a:prstGeom>
          </p:spPr>
        </p:pic>
        <p:pic>
          <p:nvPicPr>
            <p:cNvPr id="196" name="object 74">
              <a:extLst>
                <a:ext uri="{FF2B5EF4-FFF2-40B4-BE49-F238E27FC236}">
                  <a16:creationId xmlns:a16="http://schemas.microsoft.com/office/drawing/2014/main" id="{B5A957D1-169A-9C18-7A1C-0D02451FBB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08880" y="2318156"/>
              <a:ext cx="113487" cy="113499"/>
            </a:xfrm>
            <a:prstGeom prst="rect">
              <a:avLst/>
            </a:prstGeom>
          </p:spPr>
        </p:pic>
      </p:grpSp>
      <p:sp>
        <p:nvSpPr>
          <p:cNvPr id="197" name="object 75">
            <a:extLst>
              <a:ext uri="{FF2B5EF4-FFF2-40B4-BE49-F238E27FC236}">
                <a16:creationId xmlns:a16="http://schemas.microsoft.com/office/drawing/2014/main" id="{34774B79-2567-28E9-660C-EDC4CBC6B835}"/>
              </a:ext>
            </a:extLst>
          </p:cNvPr>
          <p:cNvSpPr txBox="1"/>
          <p:nvPr/>
        </p:nvSpPr>
        <p:spPr>
          <a:xfrm>
            <a:off x="3922789" y="3497994"/>
            <a:ext cx="3829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Burkina</a:t>
            </a:r>
            <a:r>
              <a:rPr sz="6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00" spc="-20" dirty="0">
                <a:solidFill>
                  <a:srgbClr val="231F20"/>
                </a:solidFill>
                <a:latin typeface="Calibri"/>
                <a:cs typeface="Calibri"/>
              </a:rPr>
              <a:t>Faso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198" name="object 76">
            <a:extLst>
              <a:ext uri="{FF2B5EF4-FFF2-40B4-BE49-F238E27FC236}">
                <a16:creationId xmlns:a16="http://schemas.microsoft.com/office/drawing/2014/main" id="{7E46FFC8-6B93-238F-9104-F30FBB2B0858}"/>
              </a:ext>
            </a:extLst>
          </p:cNvPr>
          <p:cNvSpPr/>
          <p:nvPr/>
        </p:nvSpPr>
        <p:spPr>
          <a:xfrm>
            <a:off x="331808" y="267618"/>
            <a:ext cx="5580380" cy="4442460"/>
          </a:xfrm>
          <a:custGeom>
            <a:avLst/>
            <a:gdLst/>
            <a:ahLst/>
            <a:cxnLst/>
            <a:rect l="l" t="t" r="r" b="b"/>
            <a:pathLst>
              <a:path w="5580380" h="4442460">
                <a:moveTo>
                  <a:pt x="0" y="4442142"/>
                </a:moveTo>
                <a:lnTo>
                  <a:pt x="5579999" y="4442142"/>
                </a:lnTo>
                <a:lnTo>
                  <a:pt x="5579999" y="0"/>
                </a:lnTo>
                <a:lnTo>
                  <a:pt x="0" y="0"/>
                </a:lnTo>
                <a:lnTo>
                  <a:pt x="0" y="4442142"/>
                </a:lnTo>
                <a:close/>
              </a:path>
            </a:pathLst>
          </a:custGeom>
          <a:ln w="3175">
            <a:solidFill>
              <a:srgbClr val="B307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0">
            <a:extLst>
              <a:ext uri="{FF2B5EF4-FFF2-40B4-BE49-F238E27FC236}">
                <a16:creationId xmlns:a16="http://schemas.microsoft.com/office/drawing/2014/main" id="{E403E446-C4C5-8EAD-C6C5-59522077D775}"/>
              </a:ext>
            </a:extLst>
          </p:cNvPr>
          <p:cNvSpPr txBox="1"/>
          <p:nvPr/>
        </p:nvSpPr>
        <p:spPr>
          <a:xfrm>
            <a:off x="6818722" y="3797221"/>
            <a:ext cx="5101911" cy="105804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15240">
              <a:lnSpc>
                <a:spcPct val="104200"/>
              </a:lnSpc>
              <a:spcBef>
                <a:spcPts val="65"/>
              </a:spcBef>
            </a:pPr>
            <a:r>
              <a:rPr sz="1100" b="1" i="1" spc="-45" dirty="0">
                <a:solidFill>
                  <a:srgbClr val="231F20"/>
                </a:solidFill>
                <a:latin typeface="Calibri"/>
                <a:cs typeface="Calibri"/>
              </a:rPr>
              <a:t>Figure</a:t>
            </a:r>
            <a:r>
              <a:rPr sz="1100" b="1" i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i="1" spc="-10" dirty="0">
                <a:solidFill>
                  <a:srgbClr val="231F20"/>
                </a:solidFill>
                <a:latin typeface="Calibri"/>
                <a:cs typeface="Calibri"/>
              </a:rPr>
              <a:t>3:</a:t>
            </a:r>
            <a:r>
              <a:rPr sz="1100" b="1" i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Number</a:t>
            </a:r>
            <a:r>
              <a:rPr sz="1100" b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b="1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territories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1100" b="1" spc="-5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below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replacement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231F20"/>
                </a:solidFill>
                <a:latin typeface="Calibri"/>
                <a:cs typeface="Calibri"/>
              </a:rPr>
              <a:t>level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(2·1)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b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35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negative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1100" b="1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b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natural</a:t>
            </a:r>
            <a:r>
              <a:rPr sz="1100" b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increase,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 1950–2100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</a:pP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number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territories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out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 total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204.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natural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increase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calculated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 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birth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minus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death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rate;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negative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indicates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more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deaths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than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births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in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particular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location.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vertical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dashed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line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2022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(the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first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forecast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year).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TFR=total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rate.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200" name="object 11">
            <a:extLst>
              <a:ext uri="{FF2B5EF4-FFF2-40B4-BE49-F238E27FC236}">
                <a16:creationId xmlns:a16="http://schemas.microsoft.com/office/drawing/2014/main" id="{4637252C-3626-9687-D8AF-7E0BD916E94D}"/>
              </a:ext>
            </a:extLst>
          </p:cNvPr>
          <p:cNvGrpSpPr/>
          <p:nvPr/>
        </p:nvGrpSpPr>
        <p:grpSpPr>
          <a:xfrm>
            <a:off x="7287452" y="1666552"/>
            <a:ext cx="131445" cy="106045"/>
            <a:chOff x="812835" y="6864936"/>
            <a:chExt cx="131445" cy="106045"/>
          </a:xfrm>
        </p:grpSpPr>
        <p:sp>
          <p:nvSpPr>
            <p:cNvPr id="201" name="object 12">
              <a:extLst>
                <a:ext uri="{FF2B5EF4-FFF2-40B4-BE49-F238E27FC236}">
                  <a16:creationId xmlns:a16="http://schemas.microsoft.com/office/drawing/2014/main" id="{5C0A159F-447F-437E-26B9-E52ADA9C2B1D}"/>
                </a:ext>
              </a:extLst>
            </p:cNvPr>
            <p:cNvSpPr/>
            <p:nvPr/>
          </p:nvSpPr>
          <p:spPr>
            <a:xfrm>
              <a:off x="816010" y="6868111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0" y="0"/>
                  </a:moveTo>
                  <a:lnTo>
                    <a:pt x="124980" y="0"/>
                  </a:lnTo>
                </a:path>
              </a:pathLst>
            </a:custGeom>
            <a:ln w="6350">
              <a:solidFill>
                <a:srgbClr val="009F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2" name="object 13">
              <a:extLst>
                <a:ext uri="{FF2B5EF4-FFF2-40B4-BE49-F238E27FC236}">
                  <a16:creationId xmlns:a16="http://schemas.microsoft.com/office/drawing/2014/main" id="{114DBB50-99C1-63E5-2A96-6516E0F6FCA8}"/>
                </a:ext>
              </a:extLst>
            </p:cNvPr>
            <p:cNvSpPr/>
            <p:nvPr/>
          </p:nvSpPr>
          <p:spPr>
            <a:xfrm>
              <a:off x="816014" y="6967702"/>
              <a:ext cx="125095" cy="0"/>
            </a:xfrm>
            <a:custGeom>
              <a:avLst/>
              <a:gdLst/>
              <a:ahLst/>
              <a:cxnLst/>
              <a:rect l="l" t="t" r="r" b="b"/>
              <a:pathLst>
                <a:path w="125094">
                  <a:moveTo>
                    <a:pt x="124980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3" name="object 14">
            <a:extLst>
              <a:ext uri="{FF2B5EF4-FFF2-40B4-BE49-F238E27FC236}">
                <a16:creationId xmlns:a16="http://schemas.microsoft.com/office/drawing/2014/main" id="{4B20E6EF-FB8A-54E3-CF47-AF793F8FE09B}"/>
              </a:ext>
            </a:extLst>
          </p:cNvPr>
          <p:cNvSpPr txBox="1"/>
          <p:nvPr/>
        </p:nvSpPr>
        <p:spPr>
          <a:xfrm>
            <a:off x="7440261" y="1597948"/>
            <a:ext cx="103187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00000"/>
              </a:lnSpc>
              <a:spcBef>
                <a:spcPts val="100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below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replacement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level</a:t>
            </a:r>
            <a:r>
              <a:rPr sz="65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Negative</a:t>
            </a:r>
            <a:r>
              <a:rPr sz="6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rate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65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natural</a:t>
            </a:r>
            <a:r>
              <a:rPr sz="65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increase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4" name="object 15">
            <a:extLst>
              <a:ext uri="{FF2B5EF4-FFF2-40B4-BE49-F238E27FC236}">
                <a16:creationId xmlns:a16="http://schemas.microsoft.com/office/drawing/2014/main" id="{D460B024-E9D3-FC43-CA21-C0D7DBEE3311}"/>
              </a:ext>
            </a:extLst>
          </p:cNvPr>
          <p:cNvSpPr/>
          <p:nvPr/>
        </p:nvSpPr>
        <p:spPr>
          <a:xfrm>
            <a:off x="7171665" y="1660850"/>
            <a:ext cx="3372485" cy="1823720"/>
          </a:xfrm>
          <a:custGeom>
            <a:avLst/>
            <a:gdLst/>
            <a:ahLst/>
            <a:cxnLst/>
            <a:rect l="l" t="t" r="r" b="b"/>
            <a:pathLst>
              <a:path w="3372485" h="1823720">
                <a:moveTo>
                  <a:pt x="3372294" y="1782991"/>
                </a:moveTo>
                <a:lnTo>
                  <a:pt x="0" y="1782991"/>
                </a:lnTo>
              </a:path>
              <a:path w="3372485" h="1823720">
                <a:moveTo>
                  <a:pt x="40233" y="1560118"/>
                </a:moveTo>
                <a:lnTo>
                  <a:pt x="0" y="1560118"/>
                </a:lnTo>
              </a:path>
              <a:path w="3372485" h="1823720">
                <a:moveTo>
                  <a:pt x="40233" y="1337246"/>
                </a:moveTo>
                <a:lnTo>
                  <a:pt x="0" y="1337246"/>
                </a:lnTo>
              </a:path>
              <a:path w="3372485" h="1823720">
                <a:moveTo>
                  <a:pt x="40233" y="1114361"/>
                </a:moveTo>
                <a:lnTo>
                  <a:pt x="0" y="1114361"/>
                </a:lnTo>
              </a:path>
              <a:path w="3372485" h="1823720">
                <a:moveTo>
                  <a:pt x="40233" y="891501"/>
                </a:moveTo>
                <a:lnTo>
                  <a:pt x="0" y="891501"/>
                </a:lnTo>
              </a:path>
              <a:path w="3372485" h="1823720">
                <a:moveTo>
                  <a:pt x="40233" y="668616"/>
                </a:moveTo>
                <a:lnTo>
                  <a:pt x="0" y="668616"/>
                </a:lnTo>
              </a:path>
              <a:path w="3372485" h="1823720">
                <a:moveTo>
                  <a:pt x="40233" y="445744"/>
                </a:moveTo>
                <a:lnTo>
                  <a:pt x="0" y="445744"/>
                </a:lnTo>
              </a:path>
              <a:path w="3372485" h="1823720">
                <a:moveTo>
                  <a:pt x="40233" y="222872"/>
                </a:moveTo>
                <a:lnTo>
                  <a:pt x="0" y="222872"/>
                </a:lnTo>
              </a:path>
              <a:path w="3372485" h="1823720">
                <a:moveTo>
                  <a:pt x="40233" y="0"/>
                </a:moveTo>
                <a:lnTo>
                  <a:pt x="0" y="0"/>
                </a:lnTo>
              </a:path>
              <a:path w="3372485" h="1823720">
                <a:moveTo>
                  <a:pt x="40411" y="1689"/>
                </a:moveTo>
                <a:lnTo>
                  <a:pt x="40411" y="1823339"/>
                </a:lnTo>
              </a:path>
              <a:path w="3372485" h="1823720">
                <a:moveTo>
                  <a:pt x="262509" y="1783105"/>
                </a:moveTo>
                <a:lnTo>
                  <a:pt x="262509" y="1823339"/>
                </a:lnTo>
              </a:path>
              <a:path w="3372485" h="1823720">
                <a:moveTo>
                  <a:pt x="484619" y="1783105"/>
                </a:moveTo>
                <a:lnTo>
                  <a:pt x="484619" y="1823339"/>
                </a:lnTo>
              </a:path>
              <a:path w="3372485" h="1823720">
                <a:moveTo>
                  <a:pt x="706729" y="1783105"/>
                </a:moveTo>
                <a:lnTo>
                  <a:pt x="706729" y="1823339"/>
                </a:lnTo>
              </a:path>
              <a:path w="3372485" h="1823720">
                <a:moveTo>
                  <a:pt x="928827" y="1783105"/>
                </a:moveTo>
                <a:lnTo>
                  <a:pt x="928827" y="1823339"/>
                </a:lnTo>
              </a:path>
              <a:path w="3372485" h="1823720">
                <a:moveTo>
                  <a:pt x="1150937" y="1783105"/>
                </a:moveTo>
                <a:lnTo>
                  <a:pt x="1150937" y="1823339"/>
                </a:lnTo>
              </a:path>
              <a:path w="3372485" h="1823720">
                <a:moveTo>
                  <a:pt x="1373047" y="1783105"/>
                </a:moveTo>
                <a:lnTo>
                  <a:pt x="1373047" y="1823339"/>
                </a:lnTo>
              </a:path>
              <a:path w="3372485" h="1823720">
                <a:moveTo>
                  <a:pt x="1595158" y="1783105"/>
                </a:moveTo>
                <a:lnTo>
                  <a:pt x="1595158" y="1823339"/>
                </a:lnTo>
              </a:path>
              <a:path w="3372485" h="1823720">
                <a:moveTo>
                  <a:pt x="1817268" y="1783105"/>
                </a:moveTo>
                <a:lnTo>
                  <a:pt x="1817268" y="1823339"/>
                </a:lnTo>
              </a:path>
              <a:path w="3372485" h="1823720">
                <a:moveTo>
                  <a:pt x="2039366" y="1783105"/>
                </a:moveTo>
                <a:lnTo>
                  <a:pt x="2039366" y="1823339"/>
                </a:lnTo>
              </a:path>
              <a:path w="3372485" h="1823720">
                <a:moveTo>
                  <a:pt x="2261463" y="1783105"/>
                </a:moveTo>
                <a:lnTo>
                  <a:pt x="2261463" y="1823339"/>
                </a:lnTo>
              </a:path>
              <a:path w="3372485" h="1823720">
                <a:moveTo>
                  <a:pt x="2483586" y="1783105"/>
                </a:moveTo>
                <a:lnTo>
                  <a:pt x="2483586" y="1823339"/>
                </a:lnTo>
              </a:path>
              <a:path w="3372485" h="1823720">
                <a:moveTo>
                  <a:pt x="2705684" y="1783105"/>
                </a:moveTo>
                <a:lnTo>
                  <a:pt x="2705684" y="1823339"/>
                </a:lnTo>
              </a:path>
              <a:path w="3372485" h="1823720">
                <a:moveTo>
                  <a:pt x="2927794" y="1783105"/>
                </a:moveTo>
                <a:lnTo>
                  <a:pt x="2927794" y="1823339"/>
                </a:lnTo>
              </a:path>
              <a:path w="3372485" h="1823720">
                <a:moveTo>
                  <a:pt x="3149892" y="1783105"/>
                </a:moveTo>
                <a:lnTo>
                  <a:pt x="3149892" y="1823339"/>
                </a:lnTo>
              </a:path>
              <a:path w="3372485" h="1823720">
                <a:moveTo>
                  <a:pt x="3372015" y="1783105"/>
                </a:moveTo>
                <a:lnTo>
                  <a:pt x="3372015" y="1823339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16">
            <a:extLst>
              <a:ext uri="{FF2B5EF4-FFF2-40B4-BE49-F238E27FC236}">
                <a16:creationId xmlns:a16="http://schemas.microsoft.com/office/drawing/2014/main" id="{6DED3CA6-5DBA-A4C6-8819-EA6ADDD5AFE6}"/>
              </a:ext>
            </a:extLst>
          </p:cNvPr>
          <p:cNvSpPr txBox="1"/>
          <p:nvPr/>
        </p:nvSpPr>
        <p:spPr>
          <a:xfrm>
            <a:off x="7029116" y="1593483"/>
            <a:ext cx="1384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200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6" name="object 17">
            <a:extLst>
              <a:ext uri="{FF2B5EF4-FFF2-40B4-BE49-F238E27FC236}">
                <a16:creationId xmlns:a16="http://schemas.microsoft.com/office/drawing/2014/main" id="{D9519871-7B40-DE7F-326F-83C46C951498}"/>
              </a:ext>
            </a:extLst>
          </p:cNvPr>
          <p:cNvSpPr txBox="1"/>
          <p:nvPr/>
        </p:nvSpPr>
        <p:spPr>
          <a:xfrm>
            <a:off x="6871677" y="2226172"/>
            <a:ext cx="126364" cy="677545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Number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countries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207" name="object 18">
            <a:extLst>
              <a:ext uri="{FF2B5EF4-FFF2-40B4-BE49-F238E27FC236}">
                <a16:creationId xmlns:a16="http://schemas.microsoft.com/office/drawing/2014/main" id="{1AE57168-02AE-E5CB-8B88-908F9E1FD871}"/>
              </a:ext>
            </a:extLst>
          </p:cNvPr>
          <p:cNvSpPr txBox="1"/>
          <p:nvPr/>
        </p:nvSpPr>
        <p:spPr>
          <a:xfrm>
            <a:off x="7031675" y="1814139"/>
            <a:ext cx="3611245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100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175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650">
              <a:latin typeface="Calibri"/>
              <a:cs typeface="Calibri"/>
            </a:endParaRPr>
          </a:p>
          <a:p>
            <a:pPr marL="254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150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650">
              <a:latin typeface="Calibri"/>
              <a:cs typeface="Calibri"/>
            </a:endParaRPr>
          </a:p>
          <a:p>
            <a:pPr marL="508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125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100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50">
              <a:latin typeface="Calibri"/>
              <a:cs typeface="Calibri"/>
            </a:endParaRPr>
          </a:p>
          <a:p>
            <a:pPr marL="4445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75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50">
              <a:latin typeface="Calibri"/>
              <a:cs typeface="Calibri"/>
            </a:endParaRPr>
          </a:p>
          <a:p>
            <a:pPr marL="40005">
              <a:lnSpc>
                <a:spcPct val="100000"/>
              </a:lnSpc>
              <a:spcBef>
                <a:spcPts val="5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50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650">
              <a:latin typeface="Calibri"/>
              <a:cs typeface="Calibri"/>
            </a:endParaRPr>
          </a:p>
          <a:p>
            <a:pPr marL="4254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25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650">
              <a:latin typeface="Calibri"/>
              <a:cs typeface="Calibri"/>
            </a:endParaRPr>
          </a:p>
          <a:p>
            <a:pPr marL="80010">
              <a:lnSpc>
                <a:spcPts val="72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  <a:p>
            <a:pPr marL="97790">
              <a:lnSpc>
                <a:spcPts val="720"/>
              </a:lnSpc>
            </a:pP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650" spc="28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1960</a:t>
            </a:r>
            <a:r>
              <a:rPr sz="650" spc="3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1970</a:t>
            </a:r>
            <a:r>
              <a:rPr sz="650" spc="2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1980</a:t>
            </a:r>
            <a:r>
              <a:rPr sz="650" spc="28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1990</a:t>
            </a:r>
            <a:r>
              <a:rPr sz="650" spc="3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2000</a:t>
            </a:r>
            <a:r>
              <a:rPr sz="650" spc="3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2010</a:t>
            </a:r>
            <a:r>
              <a:rPr sz="650" spc="2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2020</a:t>
            </a:r>
            <a:r>
              <a:rPr sz="650" spc="3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2030</a:t>
            </a:r>
            <a:r>
              <a:rPr sz="650" spc="2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2040</a:t>
            </a:r>
            <a:r>
              <a:rPr sz="650" spc="3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2050</a:t>
            </a:r>
            <a:r>
              <a:rPr sz="65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2060</a:t>
            </a:r>
            <a:r>
              <a:rPr sz="650" spc="2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2070</a:t>
            </a:r>
            <a:r>
              <a:rPr sz="650" spc="3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2080</a:t>
            </a:r>
            <a:r>
              <a:rPr sz="650" spc="2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2090</a:t>
            </a:r>
            <a:r>
              <a:rPr sz="650" spc="2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endParaRPr sz="650">
              <a:latin typeface="Calibri"/>
              <a:cs typeface="Calibri"/>
            </a:endParaRPr>
          </a:p>
          <a:p>
            <a:pPr marL="1743075">
              <a:lnSpc>
                <a:spcPct val="100000"/>
              </a:lnSpc>
              <a:spcBef>
                <a:spcPts val="210"/>
              </a:spcBef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208" name="object 19">
            <a:extLst>
              <a:ext uri="{FF2B5EF4-FFF2-40B4-BE49-F238E27FC236}">
                <a16:creationId xmlns:a16="http://schemas.microsoft.com/office/drawing/2014/main" id="{9CC5A5E7-0647-1B28-2CC5-FA9C5B31259A}"/>
              </a:ext>
            </a:extLst>
          </p:cNvPr>
          <p:cNvGrpSpPr/>
          <p:nvPr/>
        </p:nvGrpSpPr>
        <p:grpSpPr>
          <a:xfrm>
            <a:off x="6828248" y="1559108"/>
            <a:ext cx="3873500" cy="2199005"/>
            <a:chOff x="353631" y="6757492"/>
            <a:chExt cx="3873500" cy="2199005"/>
          </a:xfrm>
        </p:grpSpPr>
        <p:sp>
          <p:nvSpPr>
            <p:cNvPr id="209" name="object 20">
              <a:extLst>
                <a:ext uri="{FF2B5EF4-FFF2-40B4-BE49-F238E27FC236}">
                  <a16:creationId xmlns:a16="http://schemas.microsoft.com/office/drawing/2014/main" id="{9044BDC4-1ACC-483E-9426-06C3842AC124}"/>
                </a:ext>
              </a:extLst>
            </p:cNvPr>
            <p:cNvSpPr/>
            <p:nvPr/>
          </p:nvSpPr>
          <p:spPr>
            <a:xfrm>
              <a:off x="2332884" y="6838290"/>
              <a:ext cx="0" cy="1805305"/>
            </a:xfrm>
            <a:custGeom>
              <a:avLst/>
              <a:gdLst/>
              <a:ahLst/>
              <a:cxnLst/>
              <a:rect l="l" t="t" r="r" b="b"/>
              <a:pathLst>
                <a:path h="1805304">
                  <a:moveTo>
                    <a:pt x="0" y="1804771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4E6B7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0" name="object 21">
              <a:extLst>
                <a:ext uri="{FF2B5EF4-FFF2-40B4-BE49-F238E27FC236}">
                  <a16:creationId xmlns:a16="http://schemas.microsoft.com/office/drawing/2014/main" id="{0859C8B9-CAD8-662C-39FF-FCACD6F7AE63}"/>
                </a:ext>
              </a:extLst>
            </p:cNvPr>
            <p:cNvSpPr/>
            <p:nvPr/>
          </p:nvSpPr>
          <p:spPr>
            <a:xfrm>
              <a:off x="739551" y="6877560"/>
              <a:ext cx="3319779" cy="1748155"/>
            </a:xfrm>
            <a:custGeom>
              <a:avLst/>
              <a:gdLst/>
              <a:ahLst/>
              <a:cxnLst/>
              <a:rect l="l" t="t" r="r" b="b"/>
              <a:pathLst>
                <a:path w="3319779" h="1748154">
                  <a:moveTo>
                    <a:pt x="0" y="1729828"/>
                  </a:moveTo>
                  <a:lnTo>
                    <a:pt x="22123" y="1729828"/>
                  </a:lnTo>
                  <a:lnTo>
                    <a:pt x="66395" y="1747659"/>
                  </a:lnTo>
                  <a:lnTo>
                    <a:pt x="88519" y="1738744"/>
                  </a:lnTo>
                  <a:lnTo>
                    <a:pt x="110642" y="1738744"/>
                  </a:lnTo>
                  <a:lnTo>
                    <a:pt x="132778" y="1729828"/>
                  </a:lnTo>
                  <a:lnTo>
                    <a:pt x="177038" y="1729828"/>
                  </a:lnTo>
                  <a:lnTo>
                    <a:pt x="243420" y="1703082"/>
                  </a:lnTo>
                  <a:lnTo>
                    <a:pt x="265557" y="1703082"/>
                  </a:lnTo>
                  <a:lnTo>
                    <a:pt x="331939" y="1676336"/>
                  </a:lnTo>
                  <a:lnTo>
                    <a:pt x="354076" y="1676336"/>
                  </a:lnTo>
                  <a:lnTo>
                    <a:pt x="376199" y="1685251"/>
                  </a:lnTo>
                  <a:lnTo>
                    <a:pt x="398335" y="1640662"/>
                  </a:lnTo>
                  <a:lnTo>
                    <a:pt x="420458" y="1658505"/>
                  </a:lnTo>
                  <a:lnTo>
                    <a:pt x="442595" y="1649577"/>
                  </a:lnTo>
                  <a:lnTo>
                    <a:pt x="464718" y="1613915"/>
                  </a:lnTo>
                  <a:lnTo>
                    <a:pt x="486841" y="1596072"/>
                  </a:lnTo>
                  <a:lnTo>
                    <a:pt x="508977" y="1569338"/>
                  </a:lnTo>
                  <a:lnTo>
                    <a:pt x="531114" y="1551495"/>
                  </a:lnTo>
                  <a:lnTo>
                    <a:pt x="553237" y="1542580"/>
                  </a:lnTo>
                  <a:lnTo>
                    <a:pt x="575373" y="1506905"/>
                  </a:lnTo>
                  <a:lnTo>
                    <a:pt x="597496" y="1480159"/>
                  </a:lnTo>
                  <a:lnTo>
                    <a:pt x="619620" y="1462328"/>
                  </a:lnTo>
                  <a:lnTo>
                    <a:pt x="641756" y="1453413"/>
                  </a:lnTo>
                  <a:lnTo>
                    <a:pt x="663879" y="1426667"/>
                  </a:lnTo>
                  <a:lnTo>
                    <a:pt x="686015" y="1408836"/>
                  </a:lnTo>
                  <a:lnTo>
                    <a:pt x="708139" y="1408836"/>
                  </a:lnTo>
                  <a:lnTo>
                    <a:pt x="752411" y="1373162"/>
                  </a:lnTo>
                  <a:lnTo>
                    <a:pt x="818794" y="1373162"/>
                  </a:lnTo>
                  <a:lnTo>
                    <a:pt x="840917" y="1364246"/>
                  </a:lnTo>
                  <a:lnTo>
                    <a:pt x="863053" y="1319656"/>
                  </a:lnTo>
                  <a:lnTo>
                    <a:pt x="885177" y="1319656"/>
                  </a:lnTo>
                  <a:lnTo>
                    <a:pt x="929436" y="1301838"/>
                  </a:lnTo>
                  <a:lnTo>
                    <a:pt x="951560" y="1283995"/>
                  </a:lnTo>
                  <a:lnTo>
                    <a:pt x="973696" y="1275079"/>
                  </a:lnTo>
                  <a:lnTo>
                    <a:pt x="995819" y="1239405"/>
                  </a:lnTo>
                  <a:lnTo>
                    <a:pt x="1017955" y="1212659"/>
                  </a:lnTo>
                  <a:lnTo>
                    <a:pt x="1040091" y="1203744"/>
                  </a:lnTo>
                  <a:lnTo>
                    <a:pt x="1062215" y="1185913"/>
                  </a:lnTo>
                  <a:lnTo>
                    <a:pt x="1084351" y="1176997"/>
                  </a:lnTo>
                  <a:lnTo>
                    <a:pt x="1106474" y="1150251"/>
                  </a:lnTo>
                  <a:lnTo>
                    <a:pt x="1150734" y="1114577"/>
                  </a:lnTo>
                  <a:lnTo>
                    <a:pt x="1172857" y="1087831"/>
                  </a:lnTo>
                  <a:lnTo>
                    <a:pt x="1194993" y="1070000"/>
                  </a:lnTo>
                  <a:lnTo>
                    <a:pt x="1217129" y="1070000"/>
                  </a:lnTo>
                  <a:lnTo>
                    <a:pt x="1239253" y="1078915"/>
                  </a:lnTo>
                  <a:lnTo>
                    <a:pt x="1261376" y="1070000"/>
                  </a:lnTo>
                  <a:lnTo>
                    <a:pt x="1283512" y="1070000"/>
                  </a:lnTo>
                  <a:lnTo>
                    <a:pt x="1305636" y="1061072"/>
                  </a:lnTo>
                  <a:lnTo>
                    <a:pt x="1327772" y="1034326"/>
                  </a:lnTo>
                  <a:lnTo>
                    <a:pt x="1349895" y="1016495"/>
                  </a:lnTo>
                  <a:lnTo>
                    <a:pt x="1372031" y="980833"/>
                  </a:lnTo>
                  <a:lnTo>
                    <a:pt x="1416291" y="963002"/>
                  </a:lnTo>
                  <a:lnTo>
                    <a:pt x="1438414" y="927328"/>
                  </a:lnTo>
                  <a:lnTo>
                    <a:pt x="1460550" y="909497"/>
                  </a:lnTo>
                  <a:lnTo>
                    <a:pt x="1526933" y="829246"/>
                  </a:lnTo>
                  <a:lnTo>
                    <a:pt x="1549057" y="820331"/>
                  </a:lnTo>
                  <a:lnTo>
                    <a:pt x="1571193" y="784656"/>
                  </a:lnTo>
                  <a:lnTo>
                    <a:pt x="1593329" y="775754"/>
                  </a:lnTo>
                  <a:lnTo>
                    <a:pt x="1615452" y="757910"/>
                  </a:lnTo>
                  <a:lnTo>
                    <a:pt x="1659712" y="740079"/>
                  </a:lnTo>
                  <a:lnTo>
                    <a:pt x="1681835" y="722248"/>
                  </a:lnTo>
                  <a:lnTo>
                    <a:pt x="1703984" y="713333"/>
                  </a:lnTo>
                  <a:lnTo>
                    <a:pt x="1726107" y="713333"/>
                  </a:lnTo>
                  <a:lnTo>
                    <a:pt x="1770367" y="695502"/>
                  </a:lnTo>
                  <a:lnTo>
                    <a:pt x="1792490" y="695502"/>
                  </a:lnTo>
                  <a:lnTo>
                    <a:pt x="1814614" y="668743"/>
                  </a:lnTo>
                  <a:lnTo>
                    <a:pt x="1836750" y="668743"/>
                  </a:lnTo>
                  <a:lnTo>
                    <a:pt x="1858886" y="633082"/>
                  </a:lnTo>
                  <a:lnTo>
                    <a:pt x="1881009" y="624166"/>
                  </a:lnTo>
                  <a:lnTo>
                    <a:pt x="1903133" y="588505"/>
                  </a:lnTo>
                  <a:lnTo>
                    <a:pt x="1925269" y="570661"/>
                  </a:lnTo>
                  <a:lnTo>
                    <a:pt x="1947405" y="561746"/>
                  </a:lnTo>
                  <a:lnTo>
                    <a:pt x="1969528" y="535000"/>
                  </a:lnTo>
                  <a:lnTo>
                    <a:pt x="1991664" y="526072"/>
                  </a:lnTo>
                  <a:lnTo>
                    <a:pt x="2035911" y="490410"/>
                  </a:lnTo>
                  <a:lnTo>
                    <a:pt x="2080183" y="472579"/>
                  </a:lnTo>
                  <a:lnTo>
                    <a:pt x="2124443" y="436905"/>
                  </a:lnTo>
                  <a:lnTo>
                    <a:pt x="2146566" y="428002"/>
                  </a:lnTo>
                  <a:lnTo>
                    <a:pt x="2168690" y="401243"/>
                  </a:lnTo>
                  <a:lnTo>
                    <a:pt x="2212962" y="383412"/>
                  </a:lnTo>
                  <a:lnTo>
                    <a:pt x="2235085" y="365582"/>
                  </a:lnTo>
                  <a:lnTo>
                    <a:pt x="2257209" y="356666"/>
                  </a:lnTo>
                  <a:lnTo>
                    <a:pt x="2279345" y="338823"/>
                  </a:lnTo>
                  <a:lnTo>
                    <a:pt x="2301468" y="338823"/>
                  </a:lnTo>
                  <a:lnTo>
                    <a:pt x="2323604" y="329907"/>
                  </a:lnTo>
                  <a:lnTo>
                    <a:pt x="2345740" y="285330"/>
                  </a:lnTo>
                  <a:lnTo>
                    <a:pt x="2389987" y="267500"/>
                  </a:lnTo>
                  <a:lnTo>
                    <a:pt x="2412123" y="267500"/>
                  </a:lnTo>
                  <a:lnTo>
                    <a:pt x="2500642" y="231825"/>
                  </a:lnTo>
                  <a:lnTo>
                    <a:pt x="2567038" y="178333"/>
                  </a:lnTo>
                  <a:lnTo>
                    <a:pt x="2589161" y="169405"/>
                  </a:lnTo>
                  <a:lnTo>
                    <a:pt x="2611285" y="169405"/>
                  </a:lnTo>
                  <a:lnTo>
                    <a:pt x="2633421" y="151574"/>
                  </a:lnTo>
                  <a:lnTo>
                    <a:pt x="2699816" y="151574"/>
                  </a:lnTo>
                  <a:lnTo>
                    <a:pt x="2721940" y="142671"/>
                  </a:lnTo>
                  <a:lnTo>
                    <a:pt x="2744063" y="115912"/>
                  </a:lnTo>
                  <a:lnTo>
                    <a:pt x="2766187" y="106997"/>
                  </a:lnTo>
                  <a:lnTo>
                    <a:pt x="2788323" y="89166"/>
                  </a:lnTo>
                  <a:lnTo>
                    <a:pt x="2810459" y="80238"/>
                  </a:lnTo>
                  <a:lnTo>
                    <a:pt x="2832582" y="62407"/>
                  </a:lnTo>
                  <a:lnTo>
                    <a:pt x="2898965" y="62407"/>
                  </a:lnTo>
                  <a:lnTo>
                    <a:pt x="2943237" y="44576"/>
                  </a:lnTo>
                  <a:lnTo>
                    <a:pt x="2987497" y="44576"/>
                  </a:lnTo>
                  <a:lnTo>
                    <a:pt x="3009620" y="35661"/>
                  </a:lnTo>
                  <a:lnTo>
                    <a:pt x="3053880" y="35661"/>
                  </a:lnTo>
                  <a:lnTo>
                    <a:pt x="3076016" y="17830"/>
                  </a:lnTo>
                  <a:lnTo>
                    <a:pt x="3142399" y="17830"/>
                  </a:lnTo>
                  <a:lnTo>
                    <a:pt x="3164522" y="8915"/>
                  </a:lnTo>
                  <a:lnTo>
                    <a:pt x="3230918" y="8915"/>
                  </a:lnTo>
                  <a:lnTo>
                    <a:pt x="3253041" y="0"/>
                  </a:lnTo>
                  <a:lnTo>
                    <a:pt x="3319437" y="0"/>
                  </a:lnTo>
                </a:path>
              </a:pathLst>
            </a:custGeom>
            <a:ln w="6350">
              <a:solidFill>
                <a:srgbClr val="009FC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1" name="object 22">
              <a:extLst>
                <a:ext uri="{FF2B5EF4-FFF2-40B4-BE49-F238E27FC236}">
                  <a16:creationId xmlns:a16="http://schemas.microsoft.com/office/drawing/2014/main" id="{752E4774-EFDC-DC2A-2017-992D140FF743}"/>
                </a:ext>
              </a:extLst>
            </p:cNvPr>
            <p:cNvSpPr/>
            <p:nvPr/>
          </p:nvSpPr>
          <p:spPr>
            <a:xfrm>
              <a:off x="739551" y="7055894"/>
              <a:ext cx="3319779" cy="1578610"/>
            </a:xfrm>
            <a:custGeom>
              <a:avLst/>
              <a:gdLst/>
              <a:ahLst/>
              <a:cxnLst/>
              <a:rect l="l" t="t" r="r" b="b"/>
              <a:pathLst>
                <a:path w="3319779" h="1578609">
                  <a:moveTo>
                    <a:pt x="0" y="1578254"/>
                  </a:moveTo>
                  <a:lnTo>
                    <a:pt x="199161" y="1578254"/>
                  </a:lnTo>
                  <a:lnTo>
                    <a:pt x="221297" y="1569339"/>
                  </a:lnTo>
                  <a:lnTo>
                    <a:pt x="243420" y="1578254"/>
                  </a:lnTo>
                  <a:lnTo>
                    <a:pt x="442595" y="1578254"/>
                  </a:lnTo>
                  <a:lnTo>
                    <a:pt x="464718" y="1560410"/>
                  </a:lnTo>
                  <a:lnTo>
                    <a:pt x="486841" y="1551495"/>
                  </a:lnTo>
                  <a:lnTo>
                    <a:pt x="508977" y="1560410"/>
                  </a:lnTo>
                  <a:lnTo>
                    <a:pt x="531114" y="1551495"/>
                  </a:lnTo>
                  <a:lnTo>
                    <a:pt x="553237" y="1551495"/>
                  </a:lnTo>
                  <a:lnTo>
                    <a:pt x="575373" y="1542580"/>
                  </a:lnTo>
                  <a:lnTo>
                    <a:pt x="597496" y="1551495"/>
                  </a:lnTo>
                  <a:lnTo>
                    <a:pt x="686015" y="1551495"/>
                  </a:lnTo>
                  <a:lnTo>
                    <a:pt x="708139" y="1542580"/>
                  </a:lnTo>
                  <a:lnTo>
                    <a:pt x="796671" y="1542580"/>
                  </a:lnTo>
                  <a:lnTo>
                    <a:pt x="818794" y="1551495"/>
                  </a:lnTo>
                  <a:lnTo>
                    <a:pt x="863053" y="1551495"/>
                  </a:lnTo>
                  <a:lnTo>
                    <a:pt x="885177" y="1542580"/>
                  </a:lnTo>
                  <a:lnTo>
                    <a:pt x="951560" y="1462328"/>
                  </a:lnTo>
                  <a:lnTo>
                    <a:pt x="973696" y="1444498"/>
                  </a:lnTo>
                  <a:lnTo>
                    <a:pt x="995819" y="1462328"/>
                  </a:lnTo>
                  <a:lnTo>
                    <a:pt x="1017955" y="1453413"/>
                  </a:lnTo>
                  <a:lnTo>
                    <a:pt x="1084351" y="1399908"/>
                  </a:lnTo>
                  <a:lnTo>
                    <a:pt x="1106474" y="1408836"/>
                  </a:lnTo>
                  <a:lnTo>
                    <a:pt x="1128598" y="1399908"/>
                  </a:lnTo>
                  <a:lnTo>
                    <a:pt x="1194993" y="1426667"/>
                  </a:lnTo>
                  <a:lnTo>
                    <a:pt x="1239253" y="1462328"/>
                  </a:lnTo>
                  <a:lnTo>
                    <a:pt x="1283512" y="1426667"/>
                  </a:lnTo>
                  <a:lnTo>
                    <a:pt x="1327772" y="1426667"/>
                  </a:lnTo>
                  <a:lnTo>
                    <a:pt x="1349895" y="1417751"/>
                  </a:lnTo>
                  <a:lnTo>
                    <a:pt x="1394167" y="1417751"/>
                  </a:lnTo>
                  <a:lnTo>
                    <a:pt x="1438414" y="1399908"/>
                  </a:lnTo>
                  <a:lnTo>
                    <a:pt x="1460550" y="1373162"/>
                  </a:lnTo>
                  <a:lnTo>
                    <a:pt x="1482674" y="1337500"/>
                  </a:lnTo>
                  <a:lnTo>
                    <a:pt x="1504810" y="1319657"/>
                  </a:lnTo>
                  <a:lnTo>
                    <a:pt x="1526933" y="1292910"/>
                  </a:lnTo>
                  <a:lnTo>
                    <a:pt x="1549057" y="1221587"/>
                  </a:lnTo>
                  <a:lnTo>
                    <a:pt x="1571193" y="1159167"/>
                  </a:lnTo>
                  <a:lnTo>
                    <a:pt x="1593329" y="1203744"/>
                  </a:lnTo>
                  <a:lnTo>
                    <a:pt x="1615452" y="1221587"/>
                  </a:lnTo>
                  <a:lnTo>
                    <a:pt x="1637588" y="1212659"/>
                  </a:lnTo>
                  <a:lnTo>
                    <a:pt x="1659712" y="1194828"/>
                  </a:lnTo>
                  <a:lnTo>
                    <a:pt x="1681835" y="1194828"/>
                  </a:lnTo>
                  <a:lnTo>
                    <a:pt x="1703984" y="1159167"/>
                  </a:lnTo>
                  <a:lnTo>
                    <a:pt x="1726107" y="1132408"/>
                  </a:lnTo>
                  <a:lnTo>
                    <a:pt x="1748231" y="1132408"/>
                  </a:lnTo>
                  <a:lnTo>
                    <a:pt x="1814614" y="1105662"/>
                  </a:lnTo>
                  <a:lnTo>
                    <a:pt x="1836750" y="1070000"/>
                  </a:lnTo>
                  <a:lnTo>
                    <a:pt x="1858886" y="1052156"/>
                  </a:lnTo>
                  <a:lnTo>
                    <a:pt x="1881009" y="1043254"/>
                  </a:lnTo>
                  <a:lnTo>
                    <a:pt x="1903133" y="1007579"/>
                  </a:lnTo>
                  <a:lnTo>
                    <a:pt x="1925269" y="954087"/>
                  </a:lnTo>
                  <a:lnTo>
                    <a:pt x="1947405" y="954087"/>
                  </a:lnTo>
                  <a:lnTo>
                    <a:pt x="1991664" y="936244"/>
                  </a:lnTo>
                  <a:lnTo>
                    <a:pt x="2013788" y="900582"/>
                  </a:lnTo>
                  <a:lnTo>
                    <a:pt x="2035911" y="882751"/>
                  </a:lnTo>
                  <a:lnTo>
                    <a:pt x="2058047" y="855992"/>
                  </a:lnTo>
                  <a:lnTo>
                    <a:pt x="2080183" y="847077"/>
                  </a:lnTo>
                  <a:lnTo>
                    <a:pt x="2102307" y="811415"/>
                  </a:lnTo>
                  <a:lnTo>
                    <a:pt x="2124443" y="811415"/>
                  </a:lnTo>
                  <a:lnTo>
                    <a:pt x="2146566" y="766826"/>
                  </a:lnTo>
                  <a:lnTo>
                    <a:pt x="2190826" y="713333"/>
                  </a:lnTo>
                  <a:lnTo>
                    <a:pt x="2212962" y="695502"/>
                  </a:lnTo>
                  <a:lnTo>
                    <a:pt x="2235085" y="650913"/>
                  </a:lnTo>
                  <a:lnTo>
                    <a:pt x="2323604" y="615251"/>
                  </a:lnTo>
                  <a:lnTo>
                    <a:pt x="2345740" y="615251"/>
                  </a:lnTo>
                  <a:lnTo>
                    <a:pt x="2367864" y="588492"/>
                  </a:lnTo>
                  <a:lnTo>
                    <a:pt x="2434259" y="535000"/>
                  </a:lnTo>
                  <a:lnTo>
                    <a:pt x="2456383" y="508254"/>
                  </a:lnTo>
                  <a:lnTo>
                    <a:pt x="2478506" y="490410"/>
                  </a:lnTo>
                  <a:lnTo>
                    <a:pt x="2500642" y="481495"/>
                  </a:lnTo>
                  <a:lnTo>
                    <a:pt x="2522766" y="463664"/>
                  </a:lnTo>
                  <a:lnTo>
                    <a:pt x="2544889" y="436905"/>
                  </a:lnTo>
                  <a:lnTo>
                    <a:pt x="2589161" y="419074"/>
                  </a:lnTo>
                  <a:lnTo>
                    <a:pt x="2611285" y="419074"/>
                  </a:lnTo>
                  <a:lnTo>
                    <a:pt x="2633421" y="410171"/>
                  </a:lnTo>
                  <a:lnTo>
                    <a:pt x="2655544" y="365582"/>
                  </a:lnTo>
                  <a:lnTo>
                    <a:pt x="2677680" y="347751"/>
                  </a:lnTo>
                  <a:lnTo>
                    <a:pt x="2699816" y="347751"/>
                  </a:lnTo>
                  <a:lnTo>
                    <a:pt x="2721940" y="329907"/>
                  </a:lnTo>
                  <a:lnTo>
                    <a:pt x="2744063" y="329907"/>
                  </a:lnTo>
                  <a:lnTo>
                    <a:pt x="2766187" y="312077"/>
                  </a:lnTo>
                  <a:lnTo>
                    <a:pt x="2788323" y="303161"/>
                  </a:lnTo>
                  <a:lnTo>
                    <a:pt x="2810459" y="276415"/>
                  </a:lnTo>
                  <a:lnTo>
                    <a:pt x="2832582" y="258584"/>
                  </a:lnTo>
                  <a:lnTo>
                    <a:pt x="2854718" y="249656"/>
                  </a:lnTo>
                  <a:lnTo>
                    <a:pt x="2876842" y="231825"/>
                  </a:lnTo>
                  <a:lnTo>
                    <a:pt x="2898965" y="231825"/>
                  </a:lnTo>
                  <a:lnTo>
                    <a:pt x="2921101" y="213995"/>
                  </a:lnTo>
                  <a:lnTo>
                    <a:pt x="2943237" y="178333"/>
                  </a:lnTo>
                  <a:lnTo>
                    <a:pt x="2965361" y="160502"/>
                  </a:lnTo>
                  <a:lnTo>
                    <a:pt x="2987497" y="160502"/>
                  </a:lnTo>
                  <a:lnTo>
                    <a:pt x="3009620" y="151574"/>
                  </a:lnTo>
                  <a:lnTo>
                    <a:pt x="3031744" y="124828"/>
                  </a:lnTo>
                  <a:lnTo>
                    <a:pt x="3076016" y="89166"/>
                  </a:lnTo>
                  <a:lnTo>
                    <a:pt x="3098139" y="80238"/>
                  </a:lnTo>
                  <a:lnTo>
                    <a:pt x="3120263" y="62407"/>
                  </a:lnTo>
                  <a:lnTo>
                    <a:pt x="3142399" y="53505"/>
                  </a:lnTo>
                  <a:lnTo>
                    <a:pt x="3164522" y="53505"/>
                  </a:lnTo>
                  <a:lnTo>
                    <a:pt x="3208794" y="35661"/>
                  </a:lnTo>
                  <a:lnTo>
                    <a:pt x="3253041" y="0"/>
                  </a:lnTo>
                  <a:lnTo>
                    <a:pt x="3319437" y="0"/>
                  </a:lnTo>
                </a:path>
              </a:pathLst>
            </a:custGeom>
            <a:ln w="6350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2" name="object 23">
              <a:extLst>
                <a:ext uri="{FF2B5EF4-FFF2-40B4-BE49-F238E27FC236}">
                  <a16:creationId xmlns:a16="http://schemas.microsoft.com/office/drawing/2014/main" id="{15372AFE-FCB5-FB78-86F4-10798C4B9DFA}"/>
                </a:ext>
              </a:extLst>
            </p:cNvPr>
            <p:cNvSpPr/>
            <p:nvPr/>
          </p:nvSpPr>
          <p:spPr>
            <a:xfrm>
              <a:off x="355218" y="6759079"/>
              <a:ext cx="3870325" cy="2195830"/>
            </a:xfrm>
            <a:custGeom>
              <a:avLst/>
              <a:gdLst/>
              <a:ahLst/>
              <a:cxnLst/>
              <a:rect l="l" t="t" r="r" b="b"/>
              <a:pathLst>
                <a:path w="3870325" h="2195829">
                  <a:moveTo>
                    <a:pt x="0" y="2195207"/>
                  </a:moveTo>
                  <a:lnTo>
                    <a:pt x="3870007" y="2195207"/>
                  </a:lnTo>
                  <a:lnTo>
                    <a:pt x="3870007" y="0"/>
                  </a:lnTo>
                  <a:lnTo>
                    <a:pt x="0" y="0"/>
                  </a:lnTo>
                  <a:lnTo>
                    <a:pt x="0" y="2195207"/>
                  </a:lnTo>
                  <a:close/>
                </a:path>
              </a:pathLst>
            </a:custGeom>
            <a:ln w="3175">
              <a:solidFill>
                <a:srgbClr val="B307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82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9">
            <a:extLst>
              <a:ext uri="{FF2B5EF4-FFF2-40B4-BE49-F238E27FC236}">
                <a16:creationId xmlns:a16="http://schemas.microsoft.com/office/drawing/2014/main" id="{85C8A17A-0A12-FEB3-D0D8-9C32CA9C4AAF}"/>
              </a:ext>
            </a:extLst>
          </p:cNvPr>
          <p:cNvSpPr txBox="1"/>
          <p:nvPr/>
        </p:nvSpPr>
        <p:spPr>
          <a:xfrm>
            <a:off x="273447" y="1433492"/>
            <a:ext cx="126364" cy="71374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mother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(years)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196BD737-F0D4-9F7E-36E9-EB39D5B4CD1D}"/>
              </a:ext>
            </a:extLst>
          </p:cNvPr>
          <p:cNvSpPr txBox="1"/>
          <p:nvPr/>
        </p:nvSpPr>
        <p:spPr>
          <a:xfrm>
            <a:off x="226744" y="2983335"/>
            <a:ext cx="5537835" cy="3043589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R="332740" algn="ctr">
              <a:lnSpc>
                <a:spcPct val="100000"/>
              </a:lnSpc>
              <a:spcBef>
                <a:spcPts val="409"/>
              </a:spcBef>
              <a:tabLst>
                <a:tab pos="297815" algn="l"/>
                <a:tab pos="595630" algn="l"/>
                <a:tab pos="894080" algn="l"/>
                <a:tab pos="1191895" algn="l"/>
                <a:tab pos="1490345" algn="l"/>
                <a:tab pos="1788160" algn="l"/>
                <a:tab pos="2085975" algn="l"/>
                <a:tab pos="2384425" algn="l"/>
                <a:tab pos="2682240" algn="l"/>
                <a:tab pos="2980690" algn="l"/>
                <a:tab pos="3278504" algn="l"/>
                <a:tab pos="3576954" algn="l"/>
                <a:tab pos="3874770" algn="l"/>
                <a:tab pos="4172585" algn="l"/>
                <a:tab pos="4471035" algn="l"/>
              </a:tabLst>
            </a:pP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1960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1970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1980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1990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2000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2010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2020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2030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2040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2050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2060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2070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2080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2090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endParaRPr sz="1100" dirty="0">
              <a:latin typeface="Calibri"/>
              <a:cs typeface="Calibri"/>
            </a:endParaRPr>
          </a:p>
          <a:p>
            <a:pPr marR="311785" algn="ctr">
              <a:lnSpc>
                <a:spcPct val="100000"/>
              </a:lnSpc>
              <a:spcBef>
                <a:spcPts val="310"/>
              </a:spcBef>
            </a:pP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100" b="1" i="1" spc="-45" dirty="0">
                <a:solidFill>
                  <a:srgbClr val="231F20"/>
                </a:solidFill>
                <a:latin typeface="Calibri"/>
                <a:cs typeface="Calibri"/>
              </a:rPr>
              <a:t>Figure</a:t>
            </a:r>
            <a:r>
              <a:rPr sz="1100" b="1" i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i="1" spc="-10" dirty="0">
                <a:solidFill>
                  <a:srgbClr val="231F20"/>
                </a:solidFill>
                <a:latin typeface="Calibri"/>
                <a:cs typeface="Calibri"/>
              </a:rPr>
              <a:t>4:</a:t>
            </a:r>
            <a:r>
              <a:rPr sz="1100" b="1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Lexis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diagram of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CCF50,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single-</a:t>
            </a:r>
            <a:r>
              <a:rPr sz="1100" b="1" spc="-3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interval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ASFR,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b="1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mother,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globally,</a:t>
            </a:r>
            <a:r>
              <a:rPr sz="1100" b="1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1950–2100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</a:pP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These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Lexis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diagram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heatmaps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simultaneously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display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single-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ASFR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(colour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fill),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(numbers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top),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estimates</a:t>
            </a:r>
            <a:r>
              <a:rPr sz="11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(white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numbers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1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bottom).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horizontal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axis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Lexis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diagrams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extends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beginning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data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availability)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final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our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forecasts),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vertical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axis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indicates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mother.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estimates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shown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10-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birth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cohort.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sum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ASFR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cells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diagonal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(ie,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representing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birth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cohort),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whereas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sum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ASFR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cells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vertically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(ie,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ASFR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values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same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calendar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mother).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CCF50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a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cohort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measure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labelled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endParaRPr sz="1100" dirty="0">
              <a:latin typeface="Calibri"/>
              <a:cs typeface="Calibri"/>
            </a:endParaRPr>
          </a:p>
          <a:p>
            <a:pPr marL="12700" marR="35560">
              <a:lnSpc>
                <a:spcPct val="104200"/>
              </a:lnSpc>
            </a:pP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x-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axis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5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in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period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space.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values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correspond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to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those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entering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their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reproductive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(15–49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years)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that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(in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other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words,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birth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cohort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15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years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earlier).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example,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value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shown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in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represents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CCF50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for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those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born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in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1935.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vertical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white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lines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indicate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each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decade,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and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diagonal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black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dashed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lines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assist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with</a:t>
            </a:r>
            <a:r>
              <a:rPr sz="1100" spc="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visualising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cohort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space.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ASFR=age-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specific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rate.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CCF50=completed</a:t>
            </a:r>
            <a:r>
              <a:rPr sz="1100" spc="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cohort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age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50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years.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TFR=total</a:t>
            </a:r>
            <a:r>
              <a:rPr sz="11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fertility</a:t>
            </a:r>
            <a:r>
              <a:rPr sz="1100" spc="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rate.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6" name="object 11">
            <a:extLst>
              <a:ext uri="{FF2B5EF4-FFF2-40B4-BE49-F238E27FC236}">
                <a16:creationId xmlns:a16="http://schemas.microsoft.com/office/drawing/2014/main" id="{2E44702B-9234-FF3C-48AF-ED0433698A75}"/>
              </a:ext>
            </a:extLst>
          </p:cNvPr>
          <p:cNvGrpSpPr/>
          <p:nvPr/>
        </p:nvGrpSpPr>
        <p:grpSpPr>
          <a:xfrm>
            <a:off x="489340" y="397124"/>
            <a:ext cx="4746625" cy="2651125"/>
            <a:chOff x="716318" y="1681175"/>
            <a:chExt cx="4746625" cy="2651125"/>
          </a:xfrm>
        </p:grpSpPr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606E58B8-B193-3399-3715-C732CA2C9E02}"/>
                </a:ext>
              </a:extLst>
            </p:cNvPr>
            <p:cNvSpPr/>
            <p:nvPr/>
          </p:nvSpPr>
          <p:spPr>
            <a:xfrm>
              <a:off x="812114" y="1713318"/>
              <a:ext cx="4491355" cy="2570480"/>
            </a:xfrm>
            <a:custGeom>
              <a:avLst/>
              <a:gdLst/>
              <a:ahLst/>
              <a:cxnLst/>
              <a:rect l="l" t="t" r="r" b="b"/>
              <a:pathLst>
                <a:path w="4491355" h="2570479">
                  <a:moveTo>
                    <a:pt x="0" y="2569857"/>
                  </a:moveTo>
                  <a:lnTo>
                    <a:pt x="4491126" y="2569857"/>
                  </a:lnTo>
                  <a:lnTo>
                    <a:pt x="4491126" y="0"/>
                  </a:lnTo>
                  <a:lnTo>
                    <a:pt x="0" y="0"/>
                  </a:lnTo>
                  <a:lnTo>
                    <a:pt x="0" y="2569857"/>
                  </a:lnTo>
                  <a:close/>
                </a:path>
              </a:pathLst>
            </a:custGeom>
            <a:ln w="12700">
              <a:solidFill>
                <a:srgbClr val="93959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13">
              <a:extLst>
                <a:ext uri="{FF2B5EF4-FFF2-40B4-BE49-F238E27FC236}">
                  <a16:creationId xmlns:a16="http://schemas.microsoft.com/office/drawing/2014/main" id="{86396B61-5AFD-A3B9-E013-DFA87D5695E3}"/>
                </a:ext>
              </a:extLst>
            </p:cNvPr>
            <p:cNvSpPr/>
            <p:nvPr/>
          </p:nvSpPr>
          <p:spPr>
            <a:xfrm>
              <a:off x="825106" y="420975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14">
              <a:extLst>
                <a:ext uri="{FF2B5EF4-FFF2-40B4-BE49-F238E27FC236}">
                  <a16:creationId xmlns:a16="http://schemas.microsoft.com/office/drawing/2014/main" id="{71AADB42-5640-7A87-2834-EBCFEC4A4630}"/>
                </a:ext>
              </a:extLst>
            </p:cNvPr>
            <p:cNvSpPr/>
            <p:nvPr/>
          </p:nvSpPr>
          <p:spPr>
            <a:xfrm>
              <a:off x="84185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9184C77A-D410-0C43-2420-E12ED6AD3986}"/>
                </a:ext>
              </a:extLst>
            </p:cNvPr>
            <p:cNvSpPr/>
            <p:nvPr/>
          </p:nvSpPr>
          <p:spPr>
            <a:xfrm>
              <a:off x="871601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6">
              <a:extLst>
                <a:ext uri="{FF2B5EF4-FFF2-40B4-BE49-F238E27FC236}">
                  <a16:creationId xmlns:a16="http://schemas.microsoft.com/office/drawing/2014/main" id="{3D94EC6E-FB0C-A938-97BC-E603A34C2DC2}"/>
                </a:ext>
              </a:extLst>
            </p:cNvPr>
            <p:cNvSpPr/>
            <p:nvPr/>
          </p:nvSpPr>
          <p:spPr>
            <a:xfrm>
              <a:off x="901344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682C1B77-37F0-A4CB-1B5A-B5BB4AD5F0E1}"/>
                </a:ext>
              </a:extLst>
            </p:cNvPr>
            <p:cNvSpPr/>
            <p:nvPr/>
          </p:nvSpPr>
          <p:spPr>
            <a:xfrm>
              <a:off x="960831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0D64447B-EB97-7070-E231-98070228253A}"/>
                </a:ext>
              </a:extLst>
            </p:cNvPr>
            <p:cNvSpPr/>
            <p:nvPr/>
          </p:nvSpPr>
          <p:spPr>
            <a:xfrm>
              <a:off x="1020318" y="3255238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48691" y="146850"/>
                  </a:moveTo>
                  <a:lnTo>
                    <a:pt x="118960" y="146850"/>
                  </a:lnTo>
                  <a:lnTo>
                    <a:pt x="118960" y="220268"/>
                  </a:ln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lnTo>
                    <a:pt x="148691" y="220268"/>
                  </a:lnTo>
                  <a:lnTo>
                    <a:pt x="148691" y="146850"/>
                  </a:lnTo>
                  <a:close/>
                </a:path>
                <a:path w="208280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62"/>
                  </a:lnTo>
                  <a:lnTo>
                    <a:pt x="178447" y="146862"/>
                  </a:lnTo>
                  <a:lnTo>
                    <a:pt x="178447" y="73418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B1BF2C5-1392-DD58-1DFD-928AE2B7205E}"/>
                </a:ext>
              </a:extLst>
            </p:cNvPr>
            <p:cNvSpPr/>
            <p:nvPr/>
          </p:nvSpPr>
          <p:spPr>
            <a:xfrm>
              <a:off x="1228509" y="31083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20">
              <a:extLst>
                <a:ext uri="{FF2B5EF4-FFF2-40B4-BE49-F238E27FC236}">
                  <a16:creationId xmlns:a16="http://schemas.microsoft.com/office/drawing/2014/main" id="{49BD7E3E-B057-A2C2-5FF6-A7A07615087A}"/>
                </a:ext>
              </a:extLst>
            </p:cNvPr>
            <p:cNvSpPr/>
            <p:nvPr/>
          </p:nvSpPr>
          <p:spPr>
            <a:xfrm>
              <a:off x="1287995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EC590B03-5A1F-41B2-105C-A40F4B4849F1}"/>
                </a:ext>
              </a:extLst>
            </p:cNvPr>
            <p:cNvSpPr/>
            <p:nvPr/>
          </p:nvSpPr>
          <p:spPr>
            <a:xfrm>
              <a:off x="1377226" y="26678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03141FA0-7E28-AE73-7496-BDAA7ECD1321}"/>
                </a:ext>
              </a:extLst>
            </p:cNvPr>
            <p:cNvSpPr/>
            <p:nvPr/>
          </p:nvSpPr>
          <p:spPr>
            <a:xfrm>
              <a:off x="1466456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23">
              <a:extLst>
                <a:ext uri="{FF2B5EF4-FFF2-40B4-BE49-F238E27FC236}">
                  <a16:creationId xmlns:a16="http://schemas.microsoft.com/office/drawing/2014/main" id="{814459D4-BC5F-95FE-C582-054331B8AEFE}"/>
                </a:ext>
              </a:extLst>
            </p:cNvPr>
            <p:cNvSpPr/>
            <p:nvPr/>
          </p:nvSpPr>
          <p:spPr>
            <a:xfrm>
              <a:off x="1585417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24">
              <a:extLst>
                <a:ext uri="{FF2B5EF4-FFF2-40B4-BE49-F238E27FC236}">
                  <a16:creationId xmlns:a16="http://schemas.microsoft.com/office/drawing/2014/main" id="{6F5B2AF7-978F-D83E-B861-B48500E0E739}"/>
                </a:ext>
              </a:extLst>
            </p:cNvPr>
            <p:cNvSpPr/>
            <p:nvPr/>
          </p:nvSpPr>
          <p:spPr>
            <a:xfrm>
              <a:off x="1674647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5">
              <a:extLst>
                <a:ext uri="{FF2B5EF4-FFF2-40B4-BE49-F238E27FC236}">
                  <a16:creationId xmlns:a16="http://schemas.microsoft.com/office/drawing/2014/main" id="{D154DB50-96C1-FE44-340D-56C75EA55CF3}"/>
                </a:ext>
              </a:extLst>
            </p:cNvPr>
            <p:cNvSpPr/>
            <p:nvPr/>
          </p:nvSpPr>
          <p:spPr>
            <a:xfrm>
              <a:off x="825106" y="4136326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31"/>
                  </a:moveTo>
                  <a:lnTo>
                    <a:pt x="16751" y="73431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31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6">
              <a:extLst>
                <a:ext uri="{FF2B5EF4-FFF2-40B4-BE49-F238E27FC236}">
                  <a16:creationId xmlns:a16="http://schemas.microsoft.com/office/drawing/2014/main" id="{2A050939-5519-78C2-6C88-84AE17B39156}"/>
                </a:ext>
              </a:extLst>
            </p:cNvPr>
            <p:cNvSpPr/>
            <p:nvPr/>
          </p:nvSpPr>
          <p:spPr>
            <a:xfrm>
              <a:off x="841857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7">
              <a:extLst>
                <a:ext uri="{FF2B5EF4-FFF2-40B4-BE49-F238E27FC236}">
                  <a16:creationId xmlns:a16="http://schemas.microsoft.com/office/drawing/2014/main" id="{9A949110-0E80-7D5A-BC18-C7754685926E}"/>
                </a:ext>
              </a:extLst>
            </p:cNvPr>
            <p:cNvSpPr/>
            <p:nvPr/>
          </p:nvSpPr>
          <p:spPr>
            <a:xfrm>
              <a:off x="871601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8">
              <a:extLst>
                <a:ext uri="{FF2B5EF4-FFF2-40B4-BE49-F238E27FC236}">
                  <a16:creationId xmlns:a16="http://schemas.microsoft.com/office/drawing/2014/main" id="{DCC492F1-E99B-E0AF-0B37-23B8FDB17CF8}"/>
                </a:ext>
              </a:extLst>
            </p:cNvPr>
            <p:cNvSpPr/>
            <p:nvPr/>
          </p:nvSpPr>
          <p:spPr>
            <a:xfrm>
              <a:off x="931087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30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9">
              <a:extLst>
                <a:ext uri="{FF2B5EF4-FFF2-40B4-BE49-F238E27FC236}">
                  <a16:creationId xmlns:a16="http://schemas.microsoft.com/office/drawing/2014/main" id="{14518631-D038-F4BD-5E23-EF26DB2F48E5}"/>
                </a:ext>
              </a:extLst>
            </p:cNvPr>
            <p:cNvSpPr/>
            <p:nvPr/>
          </p:nvSpPr>
          <p:spPr>
            <a:xfrm>
              <a:off x="990574" y="3255238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178435" y="73418"/>
                  </a:moveTo>
                  <a:lnTo>
                    <a:pt x="148704" y="73418"/>
                  </a:lnTo>
                  <a:lnTo>
                    <a:pt x="148704" y="146850"/>
                  </a:ln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62"/>
                  </a:lnTo>
                  <a:lnTo>
                    <a:pt x="178435" y="146862"/>
                  </a:lnTo>
                  <a:lnTo>
                    <a:pt x="178435" y="73418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30">
              <a:extLst>
                <a:ext uri="{FF2B5EF4-FFF2-40B4-BE49-F238E27FC236}">
                  <a16:creationId xmlns:a16="http://schemas.microsoft.com/office/drawing/2014/main" id="{146A5C23-41B8-186F-F7AB-10C38539D307}"/>
                </a:ext>
              </a:extLst>
            </p:cNvPr>
            <p:cNvSpPr/>
            <p:nvPr/>
          </p:nvSpPr>
          <p:spPr>
            <a:xfrm>
              <a:off x="1198765" y="31083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31">
              <a:extLst>
                <a:ext uri="{FF2B5EF4-FFF2-40B4-BE49-F238E27FC236}">
                  <a16:creationId xmlns:a16="http://schemas.microsoft.com/office/drawing/2014/main" id="{084B747B-8FEC-23CA-E1DA-F8A12EA7DCB1}"/>
                </a:ext>
              </a:extLst>
            </p:cNvPr>
            <p:cNvSpPr/>
            <p:nvPr/>
          </p:nvSpPr>
          <p:spPr>
            <a:xfrm>
              <a:off x="1258252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32">
              <a:extLst>
                <a:ext uri="{FF2B5EF4-FFF2-40B4-BE49-F238E27FC236}">
                  <a16:creationId xmlns:a16="http://schemas.microsoft.com/office/drawing/2014/main" id="{765BEDDB-0FB0-3C58-47A9-9E67F738E153}"/>
                </a:ext>
              </a:extLst>
            </p:cNvPr>
            <p:cNvSpPr/>
            <p:nvPr/>
          </p:nvSpPr>
          <p:spPr>
            <a:xfrm>
              <a:off x="1347482" y="26678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33">
              <a:extLst>
                <a:ext uri="{FF2B5EF4-FFF2-40B4-BE49-F238E27FC236}">
                  <a16:creationId xmlns:a16="http://schemas.microsoft.com/office/drawing/2014/main" id="{BCFC6896-F609-3E1C-5B03-9BE0306235D1}"/>
                </a:ext>
              </a:extLst>
            </p:cNvPr>
            <p:cNvSpPr/>
            <p:nvPr/>
          </p:nvSpPr>
          <p:spPr>
            <a:xfrm>
              <a:off x="143671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34">
              <a:extLst>
                <a:ext uri="{FF2B5EF4-FFF2-40B4-BE49-F238E27FC236}">
                  <a16:creationId xmlns:a16="http://schemas.microsoft.com/office/drawing/2014/main" id="{2C4FEBDD-5226-7691-0DF0-1A40FDEB6F94}"/>
                </a:ext>
              </a:extLst>
            </p:cNvPr>
            <p:cNvSpPr/>
            <p:nvPr/>
          </p:nvSpPr>
          <p:spPr>
            <a:xfrm>
              <a:off x="1555686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5">
              <a:extLst>
                <a:ext uri="{FF2B5EF4-FFF2-40B4-BE49-F238E27FC236}">
                  <a16:creationId xmlns:a16="http://schemas.microsoft.com/office/drawing/2014/main" id="{0CD3A678-33B8-3A67-35C3-A69DE4503132}"/>
                </a:ext>
              </a:extLst>
            </p:cNvPr>
            <p:cNvSpPr/>
            <p:nvPr/>
          </p:nvSpPr>
          <p:spPr>
            <a:xfrm>
              <a:off x="1644904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6">
              <a:extLst>
                <a:ext uri="{FF2B5EF4-FFF2-40B4-BE49-F238E27FC236}">
                  <a16:creationId xmlns:a16="http://schemas.microsoft.com/office/drawing/2014/main" id="{ADC8AAB3-938E-688E-269A-B9DB4B419F80}"/>
                </a:ext>
              </a:extLst>
            </p:cNvPr>
            <p:cNvSpPr/>
            <p:nvPr/>
          </p:nvSpPr>
          <p:spPr>
            <a:xfrm>
              <a:off x="825106" y="406290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7">
              <a:extLst>
                <a:ext uri="{FF2B5EF4-FFF2-40B4-BE49-F238E27FC236}">
                  <a16:creationId xmlns:a16="http://schemas.microsoft.com/office/drawing/2014/main" id="{F1A927CC-63A5-4E15-BCD9-2F7B32D21BB1}"/>
                </a:ext>
              </a:extLst>
            </p:cNvPr>
            <p:cNvSpPr/>
            <p:nvPr/>
          </p:nvSpPr>
          <p:spPr>
            <a:xfrm>
              <a:off x="84185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8">
              <a:extLst>
                <a:ext uri="{FF2B5EF4-FFF2-40B4-BE49-F238E27FC236}">
                  <a16:creationId xmlns:a16="http://schemas.microsoft.com/office/drawing/2014/main" id="{E3EC0FC3-1D5A-57F8-7709-B7C0868C4819}"/>
                </a:ext>
              </a:extLst>
            </p:cNvPr>
            <p:cNvSpPr/>
            <p:nvPr/>
          </p:nvSpPr>
          <p:spPr>
            <a:xfrm>
              <a:off x="901344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9">
              <a:extLst>
                <a:ext uri="{FF2B5EF4-FFF2-40B4-BE49-F238E27FC236}">
                  <a16:creationId xmlns:a16="http://schemas.microsoft.com/office/drawing/2014/main" id="{17FCC6B5-4ECC-D2DF-7DFA-923D46FDE92F}"/>
                </a:ext>
              </a:extLst>
            </p:cNvPr>
            <p:cNvSpPr/>
            <p:nvPr/>
          </p:nvSpPr>
          <p:spPr>
            <a:xfrm>
              <a:off x="931087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40">
              <a:extLst>
                <a:ext uri="{FF2B5EF4-FFF2-40B4-BE49-F238E27FC236}">
                  <a16:creationId xmlns:a16="http://schemas.microsoft.com/office/drawing/2014/main" id="{CA6A9490-F670-E93F-1907-D10CA4ACEC10}"/>
                </a:ext>
              </a:extLst>
            </p:cNvPr>
            <p:cNvSpPr/>
            <p:nvPr/>
          </p:nvSpPr>
          <p:spPr>
            <a:xfrm>
              <a:off x="960831" y="3255238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208178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148717" y="73418"/>
                  </a:lnTo>
                  <a:lnTo>
                    <a:pt x="148717" y="146850"/>
                  </a:ln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62"/>
                  </a:lnTo>
                  <a:lnTo>
                    <a:pt x="178460" y="146862"/>
                  </a:lnTo>
                  <a:lnTo>
                    <a:pt x="178460" y="73418"/>
                  </a:lnTo>
                  <a:lnTo>
                    <a:pt x="208178" y="73418"/>
                  </a:lnTo>
                  <a:lnTo>
                    <a:pt x="208178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41">
              <a:extLst>
                <a:ext uri="{FF2B5EF4-FFF2-40B4-BE49-F238E27FC236}">
                  <a16:creationId xmlns:a16="http://schemas.microsoft.com/office/drawing/2014/main" id="{19E5BBB5-0B17-4AD0-A7C7-6425DF2A2392}"/>
                </a:ext>
              </a:extLst>
            </p:cNvPr>
            <p:cNvSpPr/>
            <p:nvPr/>
          </p:nvSpPr>
          <p:spPr>
            <a:xfrm>
              <a:off x="1169022" y="31083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42">
              <a:extLst>
                <a:ext uri="{FF2B5EF4-FFF2-40B4-BE49-F238E27FC236}">
                  <a16:creationId xmlns:a16="http://schemas.microsoft.com/office/drawing/2014/main" id="{C737EB3B-4862-C804-65C2-C4D2400F7578}"/>
                </a:ext>
              </a:extLst>
            </p:cNvPr>
            <p:cNvSpPr/>
            <p:nvPr/>
          </p:nvSpPr>
          <p:spPr>
            <a:xfrm>
              <a:off x="1228509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43">
              <a:extLst>
                <a:ext uri="{FF2B5EF4-FFF2-40B4-BE49-F238E27FC236}">
                  <a16:creationId xmlns:a16="http://schemas.microsoft.com/office/drawing/2014/main" id="{0102FB27-D1AE-CB12-8A8D-544E4C68059F}"/>
                </a:ext>
              </a:extLst>
            </p:cNvPr>
            <p:cNvSpPr/>
            <p:nvPr/>
          </p:nvSpPr>
          <p:spPr>
            <a:xfrm>
              <a:off x="1317739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44">
              <a:extLst>
                <a:ext uri="{FF2B5EF4-FFF2-40B4-BE49-F238E27FC236}">
                  <a16:creationId xmlns:a16="http://schemas.microsoft.com/office/drawing/2014/main" id="{CC7EB527-6637-1FA0-F860-C21F8DA4D942}"/>
                </a:ext>
              </a:extLst>
            </p:cNvPr>
            <p:cNvSpPr/>
            <p:nvPr/>
          </p:nvSpPr>
          <p:spPr>
            <a:xfrm>
              <a:off x="143671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5">
              <a:extLst>
                <a:ext uri="{FF2B5EF4-FFF2-40B4-BE49-F238E27FC236}">
                  <a16:creationId xmlns:a16="http://schemas.microsoft.com/office/drawing/2014/main" id="{C1E17798-69C2-237A-FC1F-BB2911EC22F4}"/>
                </a:ext>
              </a:extLst>
            </p:cNvPr>
            <p:cNvSpPr/>
            <p:nvPr/>
          </p:nvSpPr>
          <p:spPr>
            <a:xfrm>
              <a:off x="1525943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6">
              <a:extLst>
                <a:ext uri="{FF2B5EF4-FFF2-40B4-BE49-F238E27FC236}">
                  <a16:creationId xmlns:a16="http://schemas.microsoft.com/office/drawing/2014/main" id="{3374FC4E-9486-3B5D-1F16-C662CAB4E993}"/>
                </a:ext>
              </a:extLst>
            </p:cNvPr>
            <p:cNvSpPr/>
            <p:nvPr/>
          </p:nvSpPr>
          <p:spPr>
            <a:xfrm>
              <a:off x="1615160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7">
              <a:extLst>
                <a:ext uri="{FF2B5EF4-FFF2-40B4-BE49-F238E27FC236}">
                  <a16:creationId xmlns:a16="http://schemas.microsoft.com/office/drawing/2014/main" id="{7DFBBA40-9FD1-E03A-298E-5F7A74C69A07}"/>
                </a:ext>
              </a:extLst>
            </p:cNvPr>
            <p:cNvSpPr/>
            <p:nvPr/>
          </p:nvSpPr>
          <p:spPr>
            <a:xfrm>
              <a:off x="825093" y="3916057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20">
                  <a:moveTo>
                    <a:pt x="16764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16764" y="146850"/>
                  </a:lnTo>
                  <a:lnTo>
                    <a:pt x="16764" y="73418"/>
                  </a:lnTo>
                  <a:close/>
                </a:path>
                <a:path w="46990" h="147320">
                  <a:moveTo>
                    <a:pt x="46507" y="0"/>
                  </a:moveTo>
                  <a:lnTo>
                    <a:pt x="16764" y="0"/>
                  </a:lnTo>
                  <a:lnTo>
                    <a:pt x="16764" y="73418"/>
                  </a:lnTo>
                  <a:lnTo>
                    <a:pt x="46507" y="73418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8">
              <a:extLst>
                <a:ext uri="{FF2B5EF4-FFF2-40B4-BE49-F238E27FC236}">
                  <a16:creationId xmlns:a16="http://schemas.microsoft.com/office/drawing/2014/main" id="{2F96B5B6-A093-07D3-2361-592C00B53380}"/>
                </a:ext>
              </a:extLst>
            </p:cNvPr>
            <p:cNvSpPr/>
            <p:nvPr/>
          </p:nvSpPr>
          <p:spPr>
            <a:xfrm>
              <a:off x="871601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9">
              <a:extLst>
                <a:ext uri="{FF2B5EF4-FFF2-40B4-BE49-F238E27FC236}">
                  <a16:creationId xmlns:a16="http://schemas.microsoft.com/office/drawing/2014/main" id="{5F04924E-E3C6-7DF9-A515-148433086219}"/>
                </a:ext>
              </a:extLst>
            </p:cNvPr>
            <p:cNvSpPr/>
            <p:nvPr/>
          </p:nvSpPr>
          <p:spPr>
            <a:xfrm>
              <a:off x="901344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50">
              <a:extLst>
                <a:ext uri="{FF2B5EF4-FFF2-40B4-BE49-F238E27FC236}">
                  <a16:creationId xmlns:a16="http://schemas.microsoft.com/office/drawing/2014/main" id="{DE696889-A72A-076B-E697-AEE56096FBE2}"/>
                </a:ext>
              </a:extLst>
            </p:cNvPr>
            <p:cNvSpPr/>
            <p:nvPr/>
          </p:nvSpPr>
          <p:spPr>
            <a:xfrm>
              <a:off x="931087" y="3255238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30" y="513969"/>
                  </a:lnTo>
                  <a:lnTo>
                    <a:pt x="29730" y="440550"/>
                  </a:lnTo>
                  <a:close/>
                </a:path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50"/>
                  </a:ln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62"/>
                  </a:lnTo>
                  <a:lnTo>
                    <a:pt x="178460" y="146862"/>
                  </a:lnTo>
                  <a:lnTo>
                    <a:pt x="178460" y="73418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51">
              <a:extLst>
                <a:ext uri="{FF2B5EF4-FFF2-40B4-BE49-F238E27FC236}">
                  <a16:creationId xmlns:a16="http://schemas.microsoft.com/office/drawing/2014/main" id="{E37473C4-2827-8208-E656-C38F4C96123B}"/>
                </a:ext>
              </a:extLst>
            </p:cNvPr>
            <p:cNvSpPr/>
            <p:nvPr/>
          </p:nvSpPr>
          <p:spPr>
            <a:xfrm>
              <a:off x="1139278" y="31083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30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52">
              <a:extLst>
                <a:ext uri="{FF2B5EF4-FFF2-40B4-BE49-F238E27FC236}">
                  <a16:creationId xmlns:a16="http://schemas.microsoft.com/office/drawing/2014/main" id="{34A22A55-3A76-4991-AB4E-7B1ED60338B0}"/>
                </a:ext>
              </a:extLst>
            </p:cNvPr>
            <p:cNvSpPr/>
            <p:nvPr/>
          </p:nvSpPr>
          <p:spPr>
            <a:xfrm>
              <a:off x="1198765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53">
              <a:extLst>
                <a:ext uri="{FF2B5EF4-FFF2-40B4-BE49-F238E27FC236}">
                  <a16:creationId xmlns:a16="http://schemas.microsoft.com/office/drawing/2014/main" id="{677D9E01-9535-8144-10E6-88018B6F238F}"/>
                </a:ext>
              </a:extLst>
            </p:cNvPr>
            <p:cNvSpPr/>
            <p:nvPr/>
          </p:nvSpPr>
          <p:spPr>
            <a:xfrm>
              <a:off x="1287995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54">
              <a:extLst>
                <a:ext uri="{FF2B5EF4-FFF2-40B4-BE49-F238E27FC236}">
                  <a16:creationId xmlns:a16="http://schemas.microsoft.com/office/drawing/2014/main" id="{EA9A2355-187B-B531-9356-41F49B30D7C4}"/>
                </a:ext>
              </a:extLst>
            </p:cNvPr>
            <p:cNvSpPr/>
            <p:nvPr/>
          </p:nvSpPr>
          <p:spPr>
            <a:xfrm>
              <a:off x="1406969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5">
              <a:extLst>
                <a:ext uri="{FF2B5EF4-FFF2-40B4-BE49-F238E27FC236}">
                  <a16:creationId xmlns:a16="http://schemas.microsoft.com/office/drawing/2014/main" id="{120376E1-DCA5-E13D-120E-3EE81E4CC701}"/>
                </a:ext>
              </a:extLst>
            </p:cNvPr>
            <p:cNvSpPr/>
            <p:nvPr/>
          </p:nvSpPr>
          <p:spPr>
            <a:xfrm>
              <a:off x="1496199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6">
              <a:extLst>
                <a:ext uri="{FF2B5EF4-FFF2-40B4-BE49-F238E27FC236}">
                  <a16:creationId xmlns:a16="http://schemas.microsoft.com/office/drawing/2014/main" id="{7DAB61EF-9D25-4091-0B4E-B788854F36D3}"/>
                </a:ext>
              </a:extLst>
            </p:cNvPr>
            <p:cNvSpPr/>
            <p:nvPr/>
          </p:nvSpPr>
          <p:spPr>
            <a:xfrm>
              <a:off x="1585417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7">
              <a:extLst>
                <a:ext uri="{FF2B5EF4-FFF2-40B4-BE49-F238E27FC236}">
                  <a16:creationId xmlns:a16="http://schemas.microsoft.com/office/drawing/2014/main" id="{A2F66522-B472-2544-6A84-1105AEA5193D}"/>
                </a:ext>
              </a:extLst>
            </p:cNvPr>
            <p:cNvSpPr/>
            <p:nvPr/>
          </p:nvSpPr>
          <p:spPr>
            <a:xfrm>
              <a:off x="825106" y="391605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8">
              <a:extLst>
                <a:ext uri="{FF2B5EF4-FFF2-40B4-BE49-F238E27FC236}">
                  <a16:creationId xmlns:a16="http://schemas.microsoft.com/office/drawing/2014/main" id="{CFCED358-7947-DC99-89A6-ECD29F55DA8D}"/>
                </a:ext>
              </a:extLst>
            </p:cNvPr>
            <p:cNvSpPr/>
            <p:nvPr/>
          </p:nvSpPr>
          <p:spPr>
            <a:xfrm>
              <a:off x="841857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9">
              <a:extLst>
                <a:ext uri="{FF2B5EF4-FFF2-40B4-BE49-F238E27FC236}">
                  <a16:creationId xmlns:a16="http://schemas.microsoft.com/office/drawing/2014/main" id="{51BC3CA4-4F12-61E7-4DBB-8ACF18A54BB7}"/>
                </a:ext>
              </a:extLst>
            </p:cNvPr>
            <p:cNvSpPr/>
            <p:nvPr/>
          </p:nvSpPr>
          <p:spPr>
            <a:xfrm>
              <a:off x="871601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60">
              <a:extLst>
                <a:ext uri="{FF2B5EF4-FFF2-40B4-BE49-F238E27FC236}">
                  <a16:creationId xmlns:a16="http://schemas.microsoft.com/office/drawing/2014/main" id="{A6C1D290-3274-529C-31B0-8BABA0A79B95}"/>
                </a:ext>
              </a:extLst>
            </p:cNvPr>
            <p:cNvSpPr/>
            <p:nvPr/>
          </p:nvSpPr>
          <p:spPr>
            <a:xfrm>
              <a:off x="901344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74" y="367131"/>
                  </a:lnTo>
                  <a:lnTo>
                    <a:pt x="59474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61">
              <a:extLst>
                <a:ext uri="{FF2B5EF4-FFF2-40B4-BE49-F238E27FC236}">
                  <a16:creationId xmlns:a16="http://schemas.microsoft.com/office/drawing/2014/main" id="{A3FBE635-472E-E4F5-BD84-AEE69AABA751}"/>
                </a:ext>
              </a:extLst>
            </p:cNvPr>
            <p:cNvSpPr/>
            <p:nvPr/>
          </p:nvSpPr>
          <p:spPr>
            <a:xfrm>
              <a:off x="1079804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89204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lnTo>
                    <a:pt x="89204" y="73418"/>
                  </a:lnTo>
                  <a:lnTo>
                    <a:pt x="89204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62">
              <a:extLst>
                <a:ext uri="{FF2B5EF4-FFF2-40B4-BE49-F238E27FC236}">
                  <a16:creationId xmlns:a16="http://schemas.microsoft.com/office/drawing/2014/main" id="{FAEBFE69-92A1-1AF0-B049-370A237D4B2A}"/>
                </a:ext>
              </a:extLst>
            </p:cNvPr>
            <p:cNvSpPr/>
            <p:nvPr/>
          </p:nvSpPr>
          <p:spPr>
            <a:xfrm>
              <a:off x="1169022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63">
              <a:extLst>
                <a:ext uri="{FF2B5EF4-FFF2-40B4-BE49-F238E27FC236}">
                  <a16:creationId xmlns:a16="http://schemas.microsoft.com/office/drawing/2014/main" id="{BCC2EE00-8F4F-D0BA-4C54-0BA1A0F70336}"/>
                </a:ext>
              </a:extLst>
            </p:cNvPr>
            <p:cNvSpPr/>
            <p:nvPr/>
          </p:nvSpPr>
          <p:spPr>
            <a:xfrm>
              <a:off x="1258252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64">
              <a:extLst>
                <a:ext uri="{FF2B5EF4-FFF2-40B4-BE49-F238E27FC236}">
                  <a16:creationId xmlns:a16="http://schemas.microsoft.com/office/drawing/2014/main" id="{8486F976-33C1-428F-EF52-B21640BBD962}"/>
                </a:ext>
              </a:extLst>
            </p:cNvPr>
            <p:cNvSpPr/>
            <p:nvPr/>
          </p:nvSpPr>
          <p:spPr>
            <a:xfrm>
              <a:off x="1377226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5">
              <a:extLst>
                <a:ext uri="{FF2B5EF4-FFF2-40B4-BE49-F238E27FC236}">
                  <a16:creationId xmlns:a16="http://schemas.microsoft.com/office/drawing/2014/main" id="{F37A38DC-FC41-352B-6F93-D5F6F84A6B41}"/>
                </a:ext>
              </a:extLst>
            </p:cNvPr>
            <p:cNvSpPr/>
            <p:nvPr/>
          </p:nvSpPr>
          <p:spPr>
            <a:xfrm>
              <a:off x="1466456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6">
              <a:extLst>
                <a:ext uri="{FF2B5EF4-FFF2-40B4-BE49-F238E27FC236}">
                  <a16:creationId xmlns:a16="http://schemas.microsoft.com/office/drawing/2014/main" id="{FF751CBD-E404-FD96-0A1D-CCF99E3E2A5B}"/>
                </a:ext>
              </a:extLst>
            </p:cNvPr>
            <p:cNvSpPr/>
            <p:nvPr/>
          </p:nvSpPr>
          <p:spPr>
            <a:xfrm>
              <a:off x="1555686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59474" y="293700"/>
                  </a:moveTo>
                  <a:lnTo>
                    <a:pt x="29730" y="293700"/>
                  </a:lnTo>
                  <a:lnTo>
                    <a:pt x="29730" y="367118"/>
                  </a:ln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69" h="440689">
                  <a:moveTo>
                    <a:pt x="89217" y="220268"/>
                  </a:moveTo>
                  <a:lnTo>
                    <a:pt x="59474" y="220268"/>
                  </a:lnTo>
                  <a:lnTo>
                    <a:pt x="59474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18960" y="73418"/>
                  </a:lnTo>
                  <a:lnTo>
                    <a:pt x="118960" y="146837"/>
                  </a:lnTo>
                  <a:lnTo>
                    <a:pt x="148704" y="146837"/>
                  </a:lnTo>
                  <a:lnTo>
                    <a:pt x="148704" y="73444"/>
                  </a:lnTo>
                  <a:lnTo>
                    <a:pt x="178447" y="73444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7">
              <a:extLst>
                <a:ext uri="{FF2B5EF4-FFF2-40B4-BE49-F238E27FC236}">
                  <a16:creationId xmlns:a16="http://schemas.microsoft.com/office/drawing/2014/main" id="{5FBF2B0A-C754-1E7D-2594-CDD37B96EA91}"/>
                </a:ext>
              </a:extLst>
            </p:cNvPr>
            <p:cNvSpPr/>
            <p:nvPr/>
          </p:nvSpPr>
          <p:spPr>
            <a:xfrm>
              <a:off x="825106" y="3842626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31"/>
                  </a:moveTo>
                  <a:lnTo>
                    <a:pt x="16751" y="73431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31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8">
              <a:extLst>
                <a:ext uri="{FF2B5EF4-FFF2-40B4-BE49-F238E27FC236}">
                  <a16:creationId xmlns:a16="http://schemas.microsoft.com/office/drawing/2014/main" id="{9BAE3107-7529-10D5-5906-7A5CAE475444}"/>
                </a:ext>
              </a:extLst>
            </p:cNvPr>
            <p:cNvSpPr/>
            <p:nvPr/>
          </p:nvSpPr>
          <p:spPr>
            <a:xfrm>
              <a:off x="841857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69">
              <a:extLst>
                <a:ext uri="{FF2B5EF4-FFF2-40B4-BE49-F238E27FC236}">
                  <a16:creationId xmlns:a16="http://schemas.microsoft.com/office/drawing/2014/main" id="{F5D4558A-57EB-BC85-1F22-F02961C2638C}"/>
                </a:ext>
              </a:extLst>
            </p:cNvPr>
            <p:cNvSpPr/>
            <p:nvPr/>
          </p:nvSpPr>
          <p:spPr>
            <a:xfrm>
              <a:off x="871601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17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17" y="293700"/>
                  </a:lnTo>
                  <a:lnTo>
                    <a:pt x="89217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" name="object 70">
              <a:extLst>
                <a:ext uri="{FF2B5EF4-FFF2-40B4-BE49-F238E27FC236}">
                  <a16:creationId xmlns:a16="http://schemas.microsoft.com/office/drawing/2014/main" id="{1A6ADC10-2BAA-0E55-404D-68DB42911807}"/>
                </a:ext>
              </a:extLst>
            </p:cNvPr>
            <p:cNvSpPr/>
            <p:nvPr/>
          </p:nvSpPr>
          <p:spPr>
            <a:xfrm>
              <a:off x="1050061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71">
              <a:extLst>
                <a:ext uri="{FF2B5EF4-FFF2-40B4-BE49-F238E27FC236}">
                  <a16:creationId xmlns:a16="http://schemas.microsoft.com/office/drawing/2014/main" id="{965272D9-F440-5CF9-D13E-ACBBA90103EB}"/>
                </a:ext>
              </a:extLst>
            </p:cNvPr>
            <p:cNvSpPr/>
            <p:nvPr/>
          </p:nvSpPr>
          <p:spPr>
            <a:xfrm>
              <a:off x="1139278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30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72">
              <a:extLst>
                <a:ext uri="{FF2B5EF4-FFF2-40B4-BE49-F238E27FC236}">
                  <a16:creationId xmlns:a16="http://schemas.microsoft.com/office/drawing/2014/main" id="{688609D4-28A9-4BF3-0316-F8CDD57469D2}"/>
                </a:ext>
              </a:extLst>
            </p:cNvPr>
            <p:cNvSpPr/>
            <p:nvPr/>
          </p:nvSpPr>
          <p:spPr>
            <a:xfrm>
              <a:off x="1258252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73">
              <a:extLst>
                <a:ext uri="{FF2B5EF4-FFF2-40B4-BE49-F238E27FC236}">
                  <a16:creationId xmlns:a16="http://schemas.microsoft.com/office/drawing/2014/main" id="{8D0D51F6-E85A-F251-AA7B-E543476F7A65}"/>
                </a:ext>
              </a:extLst>
            </p:cNvPr>
            <p:cNvSpPr/>
            <p:nvPr/>
          </p:nvSpPr>
          <p:spPr>
            <a:xfrm>
              <a:off x="1347482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74">
              <a:extLst>
                <a:ext uri="{FF2B5EF4-FFF2-40B4-BE49-F238E27FC236}">
                  <a16:creationId xmlns:a16="http://schemas.microsoft.com/office/drawing/2014/main" id="{B555847D-5F5C-1F1C-7CF8-EFE0B7A6FA85}"/>
                </a:ext>
              </a:extLst>
            </p:cNvPr>
            <p:cNvSpPr/>
            <p:nvPr/>
          </p:nvSpPr>
          <p:spPr>
            <a:xfrm>
              <a:off x="1466456" y="215386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29743" y="146837"/>
                  </a:lnTo>
                  <a:lnTo>
                    <a:pt x="29743" y="73418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3" name="object 75">
              <a:extLst>
                <a:ext uri="{FF2B5EF4-FFF2-40B4-BE49-F238E27FC236}">
                  <a16:creationId xmlns:a16="http://schemas.microsoft.com/office/drawing/2014/main" id="{97D600D9-3A49-8A93-4EA1-7E981BF0CF51}"/>
                </a:ext>
              </a:extLst>
            </p:cNvPr>
            <p:cNvSpPr/>
            <p:nvPr/>
          </p:nvSpPr>
          <p:spPr>
            <a:xfrm>
              <a:off x="1525943" y="171331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89217" y="220268"/>
                  </a:moveTo>
                  <a:lnTo>
                    <a:pt x="59474" y="220268"/>
                  </a:lnTo>
                  <a:lnTo>
                    <a:pt x="59474" y="293700"/>
                  </a:ln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18960" y="73418"/>
                  </a:lnTo>
                  <a:lnTo>
                    <a:pt x="118960" y="146837"/>
                  </a:lnTo>
                  <a:lnTo>
                    <a:pt x="148704" y="146837"/>
                  </a:lnTo>
                  <a:lnTo>
                    <a:pt x="148704" y="73444"/>
                  </a:lnTo>
                  <a:lnTo>
                    <a:pt x="178447" y="73444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4" name="object 76">
              <a:extLst>
                <a:ext uri="{FF2B5EF4-FFF2-40B4-BE49-F238E27FC236}">
                  <a16:creationId xmlns:a16="http://schemas.microsoft.com/office/drawing/2014/main" id="{D1A52BE9-7AE4-DD62-56C0-A1BA6F2FCC66}"/>
                </a:ext>
              </a:extLst>
            </p:cNvPr>
            <p:cNvSpPr/>
            <p:nvPr/>
          </p:nvSpPr>
          <p:spPr>
            <a:xfrm>
              <a:off x="825106" y="376920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5" name="object 77">
              <a:extLst>
                <a:ext uri="{FF2B5EF4-FFF2-40B4-BE49-F238E27FC236}">
                  <a16:creationId xmlns:a16="http://schemas.microsoft.com/office/drawing/2014/main" id="{C009388F-BD4F-7C6C-1DE2-3A1FA4B33F67}"/>
                </a:ext>
              </a:extLst>
            </p:cNvPr>
            <p:cNvSpPr/>
            <p:nvPr/>
          </p:nvSpPr>
          <p:spPr>
            <a:xfrm>
              <a:off x="841857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60" y="220294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6" name="object 78">
              <a:extLst>
                <a:ext uri="{FF2B5EF4-FFF2-40B4-BE49-F238E27FC236}">
                  <a16:creationId xmlns:a16="http://schemas.microsoft.com/office/drawing/2014/main" id="{5DFC43A0-F2C8-AE88-3F21-41B1A283A98A}"/>
                </a:ext>
              </a:extLst>
            </p:cNvPr>
            <p:cNvSpPr/>
            <p:nvPr/>
          </p:nvSpPr>
          <p:spPr>
            <a:xfrm>
              <a:off x="1020318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7" name="object 79">
              <a:extLst>
                <a:ext uri="{FF2B5EF4-FFF2-40B4-BE49-F238E27FC236}">
                  <a16:creationId xmlns:a16="http://schemas.microsoft.com/office/drawing/2014/main" id="{888A688D-FB54-A9B1-6502-447CF45CBF82}"/>
                </a:ext>
              </a:extLst>
            </p:cNvPr>
            <p:cNvSpPr/>
            <p:nvPr/>
          </p:nvSpPr>
          <p:spPr>
            <a:xfrm>
              <a:off x="1109548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59461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lnTo>
                    <a:pt x="59461" y="220268"/>
                  </a:lnTo>
                  <a:lnTo>
                    <a:pt x="59461" y="146850"/>
                  </a:lnTo>
                  <a:close/>
                </a:path>
                <a:path w="119380" h="294005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18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8" name="object 80">
              <a:extLst>
                <a:ext uri="{FF2B5EF4-FFF2-40B4-BE49-F238E27FC236}">
                  <a16:creationId xmlns:a16="http://schemas.microsoft.com/office/drawing/2014/main" id="{FE8A3EFE-AA17-EC36-8B3F-D449868DE9D4}"/>
                </a:ext>
              </a:extLst>
            </p:cNvPr>
            <p:cNvSpPr/>
            <p:nvPr/>
          </p:nvSpPr>
          <p:spPr>
            <a:xfrm>
              <a:off x="1228509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9" name="object 81">
              <a:extLst>
                <a:ext uri="{FF2B5EF4-FFF2-40B4-BE49-F238E27FC236}">
                  <a16:creationId xmlns:a16="http://schemas.microsoft.com/office/drawing/2014/main" id="{CF887041-4C52-240C-E7E8-5C1629ED24E2}"/>
                </a:ext>
              </a:extLst>
            </p:cNvPr>
            <p:cNvSpPr/>
            <p:nvPr/>
          </p:nvSpPr>
          <p:spPr>
            <a:xfrm>
              <a:off x="1317739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0" name="object 82">
              <a:extLst>
                <a:ext uri="{FF2B5EF4-FFF2-40B4-BE49-F238E27FC236}">
                  <a16:creationId xmlns:a16="http://schemas.microsoft.com/office/drawing/2014/main" id="{87DF233A-9381-F53F-5B21-C628BA7D1F88}"/>
                </a:ext>
              </a:extLst>
            </p:cNvPr>
            <p:cNvSpPr/>
            <p:nvPr/>
          </p:nvSpPr>
          <p:spPr>
            <a:xfrm>
              <a:off x="1436712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1" name="object 83">
              <a:extLst>
                <a:ext uri="{FF2B5EF4-FFF2-40B4-BE49-F238E27FC236}">
                  <a16:creationId xmlns:a16="http://schemas.microsoft.com/office/drawing/2014/main" id="{86FAAC14-D773-2D6B-4372-F9A26F954837}"/>
                </a:ext>
              </a:extLst>
            </p:cNvPr>
            <p:cNvSpPr/>
            <p:nvPr/>
          </p:nvSpPr>
          <p:spPr>
            <a:xfrm>
              <a:off x="1525943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2" name="object 84">
              <a:extLst>
                <a:ext uri="{FF2B5EF4-FFF2-40B4-BE49-F238E27FC236}">
                  <a16:creationId xmlns:a16="http://schemas.microsoft.com/office/drawing/2014/main" id="{869730A5-2AE1-1303-5A41-58CBD8DBDB70}"/>
                </a:ext>
              </a:extLst>
            </p:cNvPr>
            <p:cNvSpPr/>
            <p:nvPr/>
          </p:nvSpPr>
          <p:spPr>
            <a:xfrm>
              <a:off x="825093" y="3328656"/>
              <a:ext cx="165735" cy="440690"/>
            </a:xfrm>
            <a:custGeom>
              <a:avLst/>
              <a:gdLst/>
              <a:ahLst/>
              <a:cxnLst/>
              <a:rect l="l" t="t" r="r" b="b"/>
              <a:pathLst>
                <a:path w="165734" h="440689">
                  <a:moveTo>
                    <a:pt x="16764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16764" y="440550"/>
                  </a:lnTo>
                  <a:lnTo>
                    <a:pt x="16764" y="367131"/>
                  </a:lnTo>
                  <a:close/>
                </a:path>
                <a:path w="165734" h="440689">
                  <a:moveTo>
                    <a:pt x="46507" y="293700"/>
                  </a:moveTo>
                  <a:lnTo>
                    <a:pt x="16764" y="293700"/>
                  </a:lnTo>
                  <a:lnTo>
                    <a:pt x="16764" y="367131"/>
                  </a:lnTo>
                  <a:lnTo>
                    <a:pt x="46507" y="367131"/>
                  </a:lnTo>
                  <a:lnTo>
                    <a:pt x="46507" y="293700"/>
                  </a:lnTo>
                  <a:close/>
                </a:path>
                <a:path w="165734" h="440689">
                  <a:moveTo>
                    <a:pt x="105994" y="146850"/>
                  </a:moveTo>
                  <a:lnTo>
                    <a:pt x="76250" y="146850"/>
                  </a:lnTo>
                  <a:lnTo>
                    <a:pt x="76250" y="220281"/>
                  </a:lnTo>
                  <a:lnTo>
                    <a:pt x="46507" y="220281"/>
                  </a:lnTo>
                  <a:lnTo>
                    <a:pt x="46507" y="293700"/>
                  </a:lnTo>
                  <a:lnTo>
                    <a:pt x="76250" y="293700"/>
                  </a:lnTo>
                  <a:lnTo>
                    <a:pt x="76250" y="220294"/>
                  </a:lnTo>
                  <a:lnTo>
                    <a:pt x="105994" y="220294"/>
                  </a:lnTo>
                  <a:lnTo>
                    <a:pt x="105994" y="146850"/>
                  </a:lnTo>
                  <a:close/>
                </a:path>
                <a:path w="165734" h="440689">
                  <a:moveTo>
                    <a:pt x="135724" y="73431"/>
                  </a:moveTo>
                  <a:lnTo>
                    <a:pt x="105994" y="73431"/>
                  </a:lnTo>
                  <a:lnTo>
                    <a:pt x="105994" y="146850"/>
                  </a:lnTo>
                  <a:lnTo>
                    <a:pt x="135724" y="146850"/>
                  </a:lnTo>
                  <a:lnTo>
                    <a:pt x="135724" y="73431"/>
                  </a:lnTo>
                  <a:close/>
                </a:path>
                <a:path w="165734" h="440689">
                  <a:moveTo>
                    <a:pt x="165481" y="0"/>
                  </a:moveTo>
                  <a:lnTo>
                    <a:pt x="135737" y="0"/>
                  </a:lnTo>
                  <a:lnTo>
                    <a:pt x="135737" y="73444"/>
                  </a:lnTo>
                  <a:lnTo>
                    <a:pt x="165481" y="73444"/>
                  </a:lnTo>
                  <a:lnTo>
                    <a:pt x="165481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3" name="object 85">
              <a:extLst>
                <a:ext uri="{FF2B5EF4-FFF2-40B4-BE49-F238E27FC236}">
                  <a16:creationId xmlns:a16="http://schemas.microsoft.com/office/drawing/2014/main" id="{0EDCC077-23D1-370C-1D84-2D506CE511E4}"/>
                </a:ext>
              </a:extLst>
            </p:cNvPr>
            <p:cNvSpPr/>
            <p:nvPr/>
          </p:nvSpPr>
          <p:spPr>
            <a:xfrm>
              <a:off x="990574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4" name="object 86">
              <a:extLst>
                <a:ext uri="{FF2B5EF4-FFF2-40B4-BE49-F238E27FC236}">
                  <a16:creationId xmlns:a16="http://schemas.microsoft.com/office/drawing/2014/main" id="{13C70449-CB03-DB6E-1245-2506EAC45952}"/>
                </a:ext>
              </a:extLst>
            </p:cNvPr>
            <p:cNvSpPr/>
            <p:nvPr/>
          </p:nvSpPr>
          <p:spPr>
            <a:xfrm>
              <a:off x="1079804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89204" y="73418"/>
                  </a:moveTo>
                  <a:lnTo>
                    <a:pt x="59474" y="73418"/>
                  </a:lnTo>
                  <a:lnTo>
                    <a:pt x="59474" y="146850"/>
                  </a:ln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lnTo>
                    <a:pt x="89204" y="146850"/>
                  </a:lnTo>
                  <a:lnTo>
                    <a:pt x="89204" y="73418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5" name="object 87">
              <a:extLst>
                <a:ext uri="{FF2B5EF4-FFF2-40B4-BE49-F238E27FC236}">
                  <a16:creationId xmlns:a16="http://schemas.microsoft.com/office/drawing/2014/main" id="{D9B362C4-19D1-4F57-C920-36CB79114960}"/>
                </a:ext>
              </a:extLst>
            </p:cNvPr>
            <p:cNvSpPr/>
            <p:nvPr/>
          </p:nvSpPr>
          <p:spPr>
            <a:xfrm>
              <a:off x="1198765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6" name="object 88">
              <a:extLst>
                <a:ext uri="{FF2B5EF4-FFF2-40B4-BE49-F238E27FC236}">
                  <a16:creationId xmlns:a16="http://schemas.microsoft.com/office/drawing/2014/main" id="{A1DCDD1B-A7A6-DB85-CF3F-594E7864E6E4}"/>
                </a:ext>
              </a:extLst>
            </p:cNvPr>
            <p:cNvSpPr/>
            <p:nvPr/>
          </p:nvSpPr>
          <p:spPr>
            <a:xfrm>
              <a:off x="1287995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7" name="object 89">
              <a:extLst>
                <a:ext uri="{FF2B5EF4-FFF2-40B4-BE49-F238E27FC236}">
                  <a16:creationId xmlns:a16="http://schemas.microsoft.com/office/drawing/2014/main" id="{49303B79-FAF0-04B0-8113-C1523E7E2537}"/>
                </a:ext>
              </a:extLst>
            </p:cNvPr>
            <p:cNvSpPr/>
            <p:nvPr/>
          </p:nvSpPr>
          <p:spPr>
            <a:xfrm>
              <a:off x="1406969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8" name="object 90">
              <a:extLst>
                <a:ext uri="{FF2B5EF4-FFF2-40B4-BE49-F238E27FC236}">
                  <a16:creationId xmlns:a16="http://schemas.microsoft.com/office/drawing/2014/main" id="{19D440FD-929B-9A4D-833E-350A1432E925}"/>
                </a:ext>
              </a:extLst>
            </p:cNvPr>
            <p:cNvSpPr/>
            <p:nvPr/>
          </p:nvSpPr>
          <p:spPr>
            <a:xfrm>
              <a:off x="1496199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9" name="object 91">
              <a:extLst>
                <a:ext uri="{FF2B5EF4-FFF2-40B4-BE49-F238E27FC236}">
                  <a16:creationId xmlns:a16="http://schemas.microsoft.com/office/drawing/2014/main" id="{FADBC0BA-0F7C-B086-C50C-7D2A4585F4F5}"/>
                </a:ext>
              </a:extLst>
            </p:cNvPr>
            <p:cNvSpPr/>
            <p:nvPr/>
          </p:nvSpPr>
          <p:spPr>
            <a:xfrm>
              <a:off x="825093" y="3328656"/>
              <a:ext cx="135890" cy="367665"/>
            </a:xfrm>
            <a:custGeom>
              <a:avLst/>
              <a:gdLst/>
              <a:ahLst/>
              <a:cxnLst/>
              <a:rect l="l" t="t" r="r" b="b"/>
              <a:pathLst>
                <a:path w="135890" h="367664">
                  <a:moveTo>
                    <a:pt x="16764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16764" y="367131"/>
                  </a:lnTo>
                  <a:lnTo>
                    <a:pt x="16764" y="293700"/>
                  </a:lnTo>
                  <a:close/>
                </a:path>
                <a:path w="135890" h="367664">
                  <a:moveTo>
                    <a:pt x="76250" y="146850"/>
                  </a:moveTo>
                  <a:lnTo>
                    <a:pt x="46507" y="146850"/>
                  </a:lnTo>
                  <a:lnTo>
                    <a:pt x="46507" y="220281"/>
                  </a:lnTo>
                  <a:lnTo>
                    <a:pt x="16764" y="220281"/>
                  </a:lnTo>
                  <a:lnTo>
                    <a:pt x="16764" y="293700"/>
                  </a:lnTo>
                  <a:lnTo>
                    <a:pt x="46507" y="293700"/>
                  </a:lnTo>
                  <a:lnTo>
                    <a:pt x="46507" y="220294"/>
                  </a:lnTo>
                  <a:lnTo>
                    <a:pt x="76250" y="220294"/>
                  </a:lnTo>
                  <a:lnTo>
                    <a:pt x="76250" y="146850"/>
                  </a:lnTo>
                  <a:close/>
                </a:path>
                <a:path w="135890" h="367664">
                  <a:moveTo>
                    <a:pt x="135724" y="0"/>
                  </a:moveTo>
                  <a:lnTo>
                    <a:pt x="105994" y="0"/>
                  </a:lnTo>
                  <a:lnTo>
                    <a:pt x="105994" y="73431"/>
                  </a:lnTo>
                  <a:lnTo>
                    <a:pt x="76250" y="73431"/>
                  </a:lnTo>
                  <a:lnTo>
                    <a:pt x="76250" y="146850"/>
                  </a:lnTo>
                  <a:lnTo>
                    <a:pt x="105994" y="146850"/>
                  </a:lnTo>
                  <a:lnTo>
                    <a:pt x="105994" y="73444"/>
                  </a:lnTo>
                  <a:lnTo>
                    <a:pt x="135724" y="73444"/>
                  </a:lnTo>
                  <a:lnTo>
                    <a:pt x="135724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0" name="object 92">
              <a:extLst>
                <a:ext uri="{FF2B5EF4-FFF2-40B4-BE49-F238E27FC236}">
                  <a16:creationId xmlns:a16="http://schemas.microsoft.com/office/drawing/2014/main" id="{204EB072-A653-93C2-6C6E-1C3499B6636D}"/>
                </a:ext>
              </a:extLst>
            </p:cNvPr>
            <p:cNvSpPr/>
            <p:nvPr/>
          </p:nvSpPr>
          <p:spPr>
            <a:xfrm>
              <a:off x="960831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1" name="object 93">
              <a:extLst>
                <a:ext uri="{FF2B5EF4-FFF2-40B4-BE49-F238E27FC236}">
                  <a16:creationId xmlns:a16="http://schemas.microsoft.com/office/drawing/2014/main" id="{7FF2414F-E6F6-0AA7-224D-3BD13975BF83}"/>
                </a:ext>
              </a:extLst>
            </p:cNvPr>
            <p:cNvSpPr/>
            <p:nvPr/>
          </p:nvSpPr>
          <p:spPr>
            <a:xfrm>
              <a:off x="1050061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2" name="object 94">
              <a:extLst>
                <a:ext uri="{FF2B5EF4-FFF2-40B4-BE49-F238E27FC236}">
                  <a16:creationId xmlns:a16="http://schemas.microsoft.com/office/drawing/2014/main" id="{C9875251-D314-99E4-9141-0A9C1537AA28}"/>
                </a:ext>
              </a:extLst>
            </p:cNvPr>
            <p:cNvSpPr/>
            <p:nvPr/>
          </p:nvSpPr>
          <p:spPr>
            <a:xfrm>
              <a:off x="1169022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3" name="object 95">
              <a:extLst>
                <a:ext uri="{FF2B5EF4-FFF2-40B4-BE49-F238E27FC236}">
                  <a16:creationId xmlns:a16="http://schemas.microsoft.com/office/drawing/2014/main" id="{527E607D-EB85-C611-81BB-51083C6DED1B}"/>
                </a:ext>
              </a:extLst>
            </p:cNvPr>
            <p:cNvSpPr/>
            <p:nvPr/>
          </p:nvSpPr>
          <p:spPr>
            <a:xfrm>
              <a:off x="1258252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4" name="object 96">
              <a:extLst>
                <a:ext uri="{FF2B5EF4-FFF2-40B4-BE49-F238E27FC236}">
                  <a16:creationId xmlns:a16="http://schemas.microsoft.com/office/drawing/2014/main" id="{3A78767C-A6EB-5966-D6F8-7709252BF4CD}"/>
                </a:ext>
              </a:extLst>
            </p:cNvPr>
            <p:cNvSpPr/>
            <p:nvPr/>
          </p:nvSpPr>
          <p:spPr>
            <a:xfrm>
              <a:off x="1377226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5" name="object 97">
              <a:extLst>
                <a:ext uri="{FF2B5EF4-FFF2-40B4-BE49-F238E27FC236}">
                  <a16:creationId xmlns:a16="http://schemas.microsoft.com/office/drawing/2014/main" id="{0EC93239-445B-B660-0286-445DFB1F5660}"/>
                </a:ext>
              </a:extLst>
            </p:cNvPr>
            <p:cNvSpPr/>
            <p:nvPr/>
          </p:nvSpPr>
          <p:spPr>
            <a:xfrm>
              <a:off x="1466456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6" name="object 98">
              <a:extLst>
                <a:ext uri="{FF2B5EF4-FFF2-40B4-BE49-F238E27FC236}">
                  <a16:creationId xmlns:a16="http://schemas.microsoft.com/office/drawing/2014/main" id="{ABDED146-A931-DE48-D471-C2ACF8AED5E2}"/>
                </a:ext>
              </a:extLst>
            </p:cNvPr>
            <p:cNvSpPr/>
            <p:nvPr/>
          </p:nvSpPr>
          <p:spPr>
            <a:xfrm>
              <a:off x="825093" y="3328656"/>
              <a:ext cx="106045" cy="294005"/>
            </a:xfrm>
            <a:custGeom>
              <a:avLst/>
              <a:gdLst/>
              <a:ahLst/>
              <a:cxnLst/>
              <a:rect l="l" t="t" r="r" b="b"/>
              <a:pathLst>
                <a:path w="106044" h="294004">
                  <a:moveTo>
                    <a:pt x="46507" y="146850"/>
                  </a:moveTo>
                  <a:lnTo>
                    <a:pt x="16764" y="146850"/>
                  </a:lnTo>
                  <a:lnTo>
                    <a:pt x="16764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16764" y="293700"/>
                  </a:lnTo>
                  <a:lnTo>
                    <a:pt x="16764" y="220294"/>
                  </a:lnTo>
                  <a:lnTo>
                    <a:pt x="46507" y="220294"/>
                  </a:lnTo>
                  <a:lnTo>
                    <a:pt x="46507" y="146850"/>
                  </a:lnTo>
                  <a:close/>
                </a:path>
                <a:path w="106044" h="294004">
                  <a:moveTo>
                    <a:pt x="105994" y="0"/>
                  </a:moveTo>
                  <a:lnTo>
                    <a:pt x="76250" y="0"/>
                  </a:lnTo>
                  <a:lnTo>
                    <a:pt x="76250" y="73431"/>
                  </a:lnTo>
                  <a:lnTo>
                    <a:pt x="46507" y="73431"/>
                  </a:lnTo>
                  <a:lnTo>
                    <a:pt x="46507" y="146850"/>
                  </a:lnTo>
                  <a:lnTo>
                    <a:pt x="76250" y="146850"/>
                  </a:lnTo>
                  <a:lnTo>
                    <a:pt x="76250" y="73444"/>
                  </a:lnTo>
                  <a:lnTo>
                    <a:pt x="105994" y="73444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7" name="object 99">
              <a:extLst>
                <a:ext uri="{FF2B5EF4-FFF2-40B4-BE49-F238E27FC236}">
                  <a16:creationId xmlns:a16="http://schemas.microsoft.com/office/drawing/2014/main" id="{260C91BD-AB47-48C7-558E-D98607D3BE03}"/>
                </a:ext>
              </a:extLst>
            </p:cNvPr>
            <p:cNvSpPr/>
            <p:nvPr/>
          </p:nvSpPr>
          <p:spPr>
            <a:xfrm>
              <a:off x="931087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8" name="object 100">
              <a:extLst>
                <a:ext uri="{FF2B5EF4-FFF2-40B4-BE49-F238E27FC236}">
                  <a16:creationId xmlns:a16="http://schemas.microsoft.com/office/drawing/2014/main" id="{FC27F1F2-CD0D-5DEA-3CC2-09930AA4791D}"/>
                </a:ext>
              </a:extLst>
            </p:cNvPr>
            <p:cNvSpPr/>
            <p:nvPr/>
          </p:nvSpPr>
          <p:spPr>
            <a:xfrm>
              <a:off x="1020318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9" name="object 101">
              <a:extLst>
                <a:ext uri="{FF2B5EF4-FFF2-40B4-BE49-F238E27FC236}">
                  <a16:creationId xmlns:a16="http://schemas.microsoft.com/office/drawing/2014/main" id="{911E53B3-5968-FF6D-45F3-24D824DB7E77}"/>
                </a:ext>
              </a:extLst>
            </p:cNvPr>
            <p:cNvSpPr/>
            <p:nvPr/>
          </p:nvSpPr>
          <p:spPr>
            <a:xfrm>
              <a:off x="1139278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0" name="object 102">
              <a:extLst>
                <a:ext uri="{FF2B5EF4-FFF2-40B4-BE49-F238E27FC236}">
                  <a16:creationId xmlns:a16="http://schemas.microsoft.com/office/drawing/2014/main" id="{1613F70D-62DD-1AD7-DB0F-0B5B9390A8E9}"/>
                </a:ext>
              </a:extLst>
            </p:cNvPr>
            <p:cNvSpPr/>
            <p:nvPr/>
          </p:nvSpPr>
          <p:spPr>
            <a:xfrm>
              <a:off x="1228509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1" name="object 103">
              <a:extLst>
                <a:ext uri="{FF2B5EF4-FFF2-40B4-BE49-F238E27FC236}">
                  <a16:creationId xmlns:a16="http://schemas.microsoft.com/office/drawing/2014/main" id="{0BD9DEAE-CC55-4719-8082-0A799E73DAFD}"/>
                </a:ext>
              </a:extLst>
            </p:cNvPr>
            <p:cNvSpPr/>
            <p:nvPr/>
          </p:nvSpPr>
          <p:spPr>
            <a:xfrm>
              <a:off x="1347482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2" name="object 104">
              <a:extLst>
                <a:ext uri="{FF2B5EF4-FFF2-40B4-BE49-F238E27FC236}">
                  <a16:creationId xmlns:a16="http://schemas.microsoft.com/office/drawing/2014/main" id="{6AA6B9D1-2FF6-F22E-0895-6F46DE0D8ECB}"/>
                </a:ext>
              </a:extLst>
            </p:cNvPr>
            <p:cNvSpPr/>
            <p:nvPr/>
          </p:nvSpPr>
          <p:spPr>
            <a:xfrm>
              <a:off x="1436712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3" name="object 105">
              <a:extLst>
                <a:ext uri="{FF2B5EF4-FFF2-40B4-BE49-F238E27FC236}">
                  <a16:creationId xmlns:a16="http://schemas.microsoft.com/office/drawing/2014/main" id="{C8D0D687-A8CA-6C24-ABF1-DB95B7A90C66}"/>
                </a:ext>
              </a:extLst>
            </p:cNvPr>
            <p:cNvSpPr/>
            <p:nvPr/>
          </p:nvSpPr>
          <p:spPr>
            <a:xfrm>
              <a:off x="825093" y="3328656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5">
                  <a:moveTo>
                    <a:pt x="16764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16764" y="220294"/>
                  </a:lnTo>
                  <a:lnTo>
                    <a:pt x="16764" y="146850"/>
                  </a:lnTo>
                  <a:close/>
                </a:path>
                <a:path w="76834" h="220345">
                  <a:moveTo>
                    <a:pt x="76250" y="0"/>
                  </a:moveTo>
                  <a:lnTo>
                    <a:pt x="46507" y="0"/>
                  </a:lnTo>
                  <a:lnTo>
                    <a:pt x="46507" y="73431"/>
                  </a:lnTo>
                  <a:lnTo>
                    <a:pt x="16764" y="73431"/>
                  </a:lnTo>
                  <a:lnTo>
                    <a:pt x="16764" y="146850"/>
                  </a:lnTo>
                  <a:lnTo>
                    <a:pt x="46507" y="146850"/>
                  </a:lnTo>
                  <a:lnTo>
                    <a:pt x="46507" y="73444"/>
                  </a:lnTo>
                  <a:lnTo>
                    <a:pt x="76250" y="73444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4" name="object 106">
              <a:extLst>
                <a:ext uri="{FF2B5EF4-FFF2-40B4-BE49-F238E27FC236}">
                  <a16:creationId xmlns:a16="http://schemas.microsoft.com/office/drawing/2014/main" id="{CCEC1ECD-3619-8955-2990-AD10073D5A49}"/>
                </a:ext>
              </a:extLst>
            </p:cNvPr>
            <p:cNvSpPr/>
            <p:nvPr/>
          </p:nvSpPr>
          <p:spPr>
            <a:xfrm>
              <a:off x="901344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74" y="146862"/>
                  </a:lnTo>
                  <a:lnTo>
                    <a:pt x="59474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5" name="object 107">
              <a:extLst>
                <a:ext uri="{FF2B5EF4-FFF2-40B4-BE49-F238E27FC236}">
                  <a16:creationId xmlns:a16="http://schemas.microsoft.com/office/drawing/2014/main" id="{D70EB43D-E607-7DD1-BC74-04003AE22322}"/>
                </a:ext>
              </a:extLst>
            </p:cNvPr>
            <p:cNvSpPr/>
            <p:nvPr/>
          </p:nvSpPr>
          <p:spPr>
            <a:xfrm>
              <a:off x="990574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6" name="object 108">
              <a:extLst>
                <a:ext uri="{FF2B5EF4-FFF2-40B4-BE49-F238E27FC236}">
                  <a16:creationId xmlns:a16="http://schemas.microsoft.com/office/drawing/2014/main" id="{7755CDCD-81AC-9AB1-AE74-99F3486A4799}"/>
                </a:ext>
              </a:extLst>
            </p:cNvPr>
            <p:cNvSpPr/>
            <p:nvPr/>
          </p:nvSpPr>
          <p:spPr>
            <a:xfrm>
              <a:off x="1109548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59461" y="73431"/>
                  </a:moveTo>
                  <a:lnTo>
                    <a:pt x="29730" y="73431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lnTo>
                    <a:pt x="59461" y="146850"/>
                  </a:lnTo>
                  <a:lnTo>
                    <a:pt x="59461" y="73431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7" name="object 109">
              <a:extLst>
                <a:ext uri="{FF2B5EF4-FFF2-40B4-BE49-F238E27FC236}">
                  <a16:creationId xmlns:a16="http://schemas.microsoft.com/office/drawing/2014/main" id="{487C3A68-89AD-DFFF-8F4A-6AE1281973C9}"/>
                </a:ext>
              </a:extLst>
            </p:cNvPr>
            <p:cNvSpPr/>
            <p:nvPr/>
          </p:nvSpPr>
          <p:spPr>
            <a:xfrm>
              <a:off x="1198765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8" name="object 110">
              <a:extLst>
                <a:ext uri="{FF2B5EF4-FFF2-40B4-BE49-F238E27FC236}">
                  <a16:creationId xmlns:a16="http://schemas.microsoft.com/office/drawing/2014/main" id="{7FB101C9-B7BC-5993-BBE6-69E5EB3A4B4D}"/>
                </a:ext>
              </a:extLst>
            </p:cNvPr>
            <p:cNvSpPr/>
            <p:nvPr/>
          </p:nvSpPr>
          <p:spPr>
            <a:xfrm>
              <a:off x="1317739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9" name="object 111">
              <a:extLst>
                <a:ext uri="{FF2B5EF4-FFF2-40B4-BE49-F238E27FC236}">
                  <a16:creationId xmlns:a16="http://schemas.microsoft.com/office/drawing/2014/main" id="{ABA65EF7-EF82-377F-4229-61C15785AAFD}"/>
                </a:ext>
              </a:extLst>
            </p:cNvPr>
            <p:cNvSpPr/>
            <p:nvPr/>
          </p:nvSpPr>
          <p:spPr>
            <a:xfrm>
              <a:off x="1406969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0" name="object 112">
              <a:extLst>
                <a:ext uri="{FF2B5EF4-FFF2-40B4-BE49-F238E27FC236}">
                  <a16:creationId xmlns:a16="http://schemas.microsoft.com/office/drawing/2014/main" id="{2E48C79D-5139-3AE9-AD18-4BA94DAC4FDB}"/>
                </a:ext>
              </a:extLst>
            </p:cNvPr>
            <p:cNvSpPr/>
            <p:nvPr/>
          </p:nvSpPr>
          <p:spPr>
            <a:xfrm>
              <a:off x="825093" y="3328656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20">
                  <a:moveTo>
                    <a:pt x="46507" y="0"/>
                  </a:moveTo>
                  <a:lnTo>
                    <a:pt x="16764" y="0"/>
                  </a:lnTo>
                  <a:lnTo>
                    <a:pt x="16764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16764" y="146850"/>
                  </a:lnTo>
                  <a:lnTo>
                    <a:pt x="16764" y="73444"/>
                  </a:lnTo>
                  <a:lnTo>
                    <a:pt x="46507" y="73444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1" name="object 113">
              <a:extLst>
                <a:ext uri="{FF2B5EF4-FFF2-40B4-BE49-F238E27FC236}">
                  <a16:creationId xmlns:a16="http://schemas.microsoft.com/office/drawing/2014/main" id="{32A8487A-11AF-086D-C181-C7B4EA2B6D3B}"/>
                </a:ext>
              </a:extLst>
            </p:cNvPr>
            <p:cNvSpPr/>
            <p:nvPr/>
          </p:nvSpPr>
          <p:spPr>
            <a:xfrm>
              <a:off x="871601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2" name="object 114">
              <a:extLst>
                <a:ext uri="{FF2B5EF4-FFF2-40B4-BE49-F238E27FC236}">
                  <a16:creationId xmlns:a16="http://schemas.microsoft.com/office/drawing/2014/main" id="{6B6FBFE1-78F7-6F3D-10D5-E645BBF5A777}"/>
                </a:ext>
              </a:extLst>
            </p:cNvPr>
            <p:cNvSpPr/>
            <p:nvPr/>
          </p:nvSpPr>
          <p:spPr>
            <a:xfrm>
              <a:off x="960831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3" name="object 115">
              <a:extLst>
                <a:ext uri="{FF2B5EF4-FFF2-40B4-BE49-F238E27FC236}">
                  <a16:creationId xmlns:a16="http://schemas.microsoft.com/office/drawing/2014/main" id="{42FA5B2C-6711-6A48-CA78-FD0F12B1B7E2}"/>
                </a:ext>
              </a:extLst>
            </p:cNvPr>
            <p:cNvSpPr/>
            <p:nvPr/>
          </p:nvSpPr>
          <p:spPr>
            <a:xfrm>
              <a:off x="1079804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04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04" y="73418"/>
                  </a:lnTo>
                  <a:lnTo>
                    <a:pt x="892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4" name="object 116">
              <a:extLst>
                <a:ext uri="{FF2B5EF4-FFF2-40B4-BE49-F238E27FC236}">
                  <a16:creationId xmlns:a16="http://schemas.microsoft.com/office/drawing/2014/main" id="{1A98F540-8135-A967-162B-DB3D7AA4FD72}"/>
                </a:ext>
              </a:extLst>
            </p:cNvPr>
            <p:cNvSpPr/>
            <p:nvPr/>
          </p:nvSpPr>
          <p:spPr>
            <a:xfrm>
              <a:off x="1169022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5" name="object 117">
              <a:extLst>
                <a:ext uri="{FF2B5EF4-FFF2-40B4-BE49-F238E27FC236}">
                  <a16:creationId xmlns:a16="http://schemas.microsoft.com/office/drawing/2014/main" id="{1328DAFF-6D42-82FE-F7DE-684BCDD8F16C}"/>
                </a:ext>
              </a:extLst>
            </p:cNvPr>
            <p:cNvSpPr/>
            <p:nvPr/>
          </p:nvSpPr>
          <p:spPr>
            <a:xfrm>
              <a:off x="1287995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6" name="object 118">
              <a:extLst>
                <a:ext uri="{FF2B5EF4-FFF2-40B4-BE49-F238E27FC236}">
                  <a16:creationId xmlns:a16="http://schemas.microsoft.com/office/drawing/2014/main" id="{8FB71927-B007-17DE-7445-7E855F7F69E6}"/>
                </a:ext>
              </a:extLst>
            </p:cNvPr>
            <p:cNvSpPr/>
            <p:nvPr/>
          </p:nvSpPr>
          <p:spPr>
            <a:xfrm>
              <a:off x="1377226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7" name="object 119">
              <a:extLst>
                <a:ext uri="{FF2B5EF4-FFF2-40B4-BE49-F238E27FC236}">
                  <a16:creationId xmlns:a16="http://schemas.microsoft.com/office/drawing/2014/main" id="{32E90153-CEF3-CE2D-5F44-FF83F042A9DD}"/>
                </a:ext>
              </a:extLst>
            </p:cNvPr>
            <p:cNvSpPr/>
            <p:nvPr/>
          </p:nvSpPr>
          <p:spPr>
            <a:xfrm>
              <a:off x="825106" y="332865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31"/>
                  </a:moveTo>
                  <a:lnTo>
                    <a:pt x="16751" y="73431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31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8" name="object 120">
              <a:extLst>
                <a:ext uri="{FF2B5EF4-FFF2-40B4-BE49-F238E27FC236}">
                  <a16:creationId xmlns:a16="http://schemas.microsoft.com/office/drawing/2014/main" id="{78D0630E-7A5A-A158-4DEB-7815B31CE6EA}"/>
                </a:ext>
              </a:extLst>
            </p:cNvPr>
            <p:cNvSpPr/>
            <p:nvPr/>
          </p:nvSpPr>
          <p:spPr>
            <a:xfrm>
              <a:off x="841857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60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60" y="73431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9" name="object 121">
              <a:extLst>
                <a:ext uri="{FF2B5EF4-FFF2-40B4-BE49-F238E27FC236}">
                  <a16:creationId xmlns:a16="http://schemas.microsoft.com/office/drawing/2014/main" id="{E62A5C98-BBD3-250C-43E5-920DDE7805D4}"/>
                </a:ext>
              </a:extLst>
            </p:cNvPr>
            <p:cNvSpPr/>
            <p:nvPr/>
          </p:nvSpPr>
          <p:spPr>
            <a:xfrm>
              <a:off x="960831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0" name="object 122">
              <a:extLst>
                <a:ext uri="{FF2B5EF4-FFF2-40B4-BE49-F238E27FC236}">
                  <a16:creationId xmlns:a16="http://schemas.microsoft.com/office/drawing/2014/main" id="{17D09CEF-56C3-18D5-3855-6A970C63FB2A}"/>
                </a:ext>
              </a:extLst>
            </p:cNvPr>
            <p:cNvSpPr/>
            <p:nvPr/>
          </p:nvSpPr>
          <p:spPr>
            <a:xfrm>
              <a:off x="1050061" y="25944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1" name="object 123">
              <a:extLst>
                <a:ext uri="{FF2B5EF4-FFF2-40B4-BE49-F238E27FC236}">
                  <a16:creationId xmlns:a16="http://schemas.microsoft.com/office/drawing/2014/main" id="{E4B57EDF-B4CA-91E5-C975-F3CED0C04D1B}"/>
                </a:ext>
              </a:extLst>
            </p:cNvPr>
            <p:cNvSpPr/>
            <p:nvPr/>
          </p:nvSpPr>
          <p:spPr>
            <a:xfrm>
              <a:off x="1139278" y="23007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80" h="294005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56"/>
                  </a:lnTo>
                  <a:lnTo>
                    <a:pt x="59486" y="220256"/>
                  </a:lnTo>
                  <a:lnTo>
                    <a:pt x="59486" y="146837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2" name="object 124">
              <a:extLst>
                <a:ext uri="{FF2B5EF4-FFF2-40B4-BE49-F238E27FC236}">
                  <a16:creationId xmlns:a16="http://schemas.microsoft.com/office/drawing/2014/main" id="{D67D0B21-8C80-66AC-8A13-38EFC6F3ECEA}"/>
                </a:ext>
              </a:extLst>
            </p:cNvPr>
            <p:cNvSpPr/>
            <p:nvPr/>
          </p:nvSpPr>
          <p:spPr>
            <a:xfrm>
              <a:off x="1258252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3" name="object 125">
              <a:extLst>
                <a:ext uri="{FF2B5EF4-FFF2-40B4-BE49-F238E27FC236}">
                  <a16:creationId xmlns:a16="http://schemas.microsoft.com/office/drawing/2014/main" id="{5FFC973B-93B2-C3AC-95DE-630123DAFBA6}"/>
                </a:ext>
              </a:extLst>
            </p:cNvPr>
            <p:cNvSpPr/>
            <p:nvPr/>
          </p:nvSpPr>
          <p:spPr>
            <a:xfrm>
              <a:off x="1347482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4" name="object 126">
              <a:extLst>
                <a:ext uri="{FF2B5EF4-FFF2-40B4-BE49-F238E27FC236}">
                  <a16:creationId xmlns:a16="http://schemas.microsoft.com/office/drawing/2014/main" id="{2DA00D6D-C569-2D80-5188-5C3E8E028739}"/>
                </a:ext>
              </a:extLst>
            </p:cNvPr>
            <p:cNvSpPr/>
            <p:nvPr/>
          </p:nvSpPr>
          <p:spPr>
            <a:xfrm>
              <a:off x="825093" y="3034956"/>
              <a:ext cx="106045" cy="294005"/>
            </a:xfrm>
            <a:custGeom>
              <a:avLst/>
              <a:gdLst/>
              <a:ahLst/>
              <a:cxnLst/>
              <a:rect l="l" t="t" r="r" b="b"/>
              <a:pathLst>
                <a:path w="106044" h="294004">
                  <a:moveTo>
                    <a:pt x="46507" y="146850"/>
                  </a:moveTo>
                  <a:lnTo>
                    <a:pt x="16764" y="146850"/>
                  </a:lnTo>
                  <a:lnTo>
                    <a:pt x="16764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16764" y="293700"/>
                  </a:lnTo>
                  <a:lnTo>
                    <a:pt x="16764" y="220294"/>
                  </a:lnTo>
                  <a:lnTo>
                    <a:pt x="46507" y="220294"/>
                  </a:lnTo>
                  <a:lnTo>
                    <a:pt x="46507" y="146850"/>
                  </a:lnTo>
                  <a:close/>
                </a:path>
                <a:path w="106044" h="294004">
                  <a:moveTo>
                    <a:pt x="76250" y="73431"/>
                  </a:moveTo>
                  <a:lnTo>
                    <a:pt x="46507" y="73431"/>
                  </a:lnTo>
                  <a:lnTo>
                    <a:pt x="46507" y="146850"/>
                  </a:lnTo>
                  <a:lnTo>
                    <a:pt x="76250" y="146850"/>
                  </a:lnTo>
                  <a:lnTo>
                    <a:pt x="76250" y="73431"/>
                  </a:lnTo>
                  <a:close/>
                </a:path>
                <a:path w="106044" h="294004">
                  <a:moveTo>
                    <a:pt x="105994" y="0"/>
                  </a:moveTo>
                  <a:lnTo>
                    <a:pt x="76250" y="0"/>
                  </a:lnTo>
                  <a:lnTo>
                    <a:pt x="76250" y="73431"/>
                  </a:lnTo>
                  <a:lnTo>
                    <a:pt x="105994" y="73431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5" name="object 127">
              <a:extLst>
                <a:ext uri="{FF2B5EF4-FFF2-40B4-BE49-F238E27FC236}">
                  <a16:creationId xmlns:a16="http://schemas.microsoft.com/office/drawing/2014/main" id="{879A8B32-9790-3A41-015E-FEC80B7AF944}"/>
                </a:ext>
              </a:extLst>
            </p:cNvPr>
            <p:cNvSpPr/>
            <p:nvPr/>
          </p:nvSpPr>
          <p:spPr>
            <a:xfrm>
              <a:off x="931087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6" name="object 128">
              <a:extLst>
                <a:ext uri="{FF2B5EF4-FFF2-40B4-BE49-F238E27FC236}">
                  <a16:creationId xmlns:a16="http://schemas.microsoft.com/office/drawing/2014/main" id="{3B3926D5-47C2-4EFC-47F8-A6162795359F}"/>
                </a:ext>
              </a:extLst>
            </p:cNvPr>
            <p:cNvSpPr/>
            <p:nvPr/>
          </p:nvSpPr>
          <p:spPr>
            <a:xfrm>
              <a:off x="1020318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7" name="object 129">
              <a:extLst>
                <a:ext uri="{FF2B5EF4-FFF2-40B4-BE49-F238E27FC236}">
                  <a16:creationId xmlns:a16="http://schemas.microsoft.com/office/drawing/2014/main" id="{DD3898E5-FD67-F8EA-F344-4410833F687D}"/>
                </a:ext>
              </a:extLst>
            </p:cNvPr>
            <p:cNvSpPr/>
            <p:nvPr/>
          </p:nvSpPr>
          <p:spPr>
            <a:xfrm>
              <a:off x="1139278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30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30" y="220256"/>
                  </a:lnTo>
                  <a:lnTo>
                    <a:pt x="29730" y="146837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8" name="object 130">
              <a:extLst>
                <a:ext uri="{FF2B5EF4-FFF2-40B4-BE49-F238E27FC236}">
                  <a16:creationId xmlns:a16="http://schemas.microsoft.com/office/drawing/2014/main" id="{1D11218A-6214-DED1-7AE7-D9B669162B15}"/>
                </a:ext>
              </a:extLst>
            </p:cNvPr>
            <p:cNvSpPr/>
            <p:nvPr/>
          </p:nvSpPr>
          <p:spPr>
            <a:xfrm>
              <a:off x="1228509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9" name="object 131">
              <a:extLst>
                <a:ext uri="{FF2B5EF4-FFF2-40B4-BE49-F238E27FC236}">
                  <a16:creationId xmlns:a16="http://schemas.microsoft.com/office/drawing/2014/main" id="{6CED46C0-A138-8773-A876-798B34DD71CB}"/>
                </a:ext>
              </a:extLst>
            </p:cNvPr>
            <p:cNvSpPr/>
            <p:nvPr/>
          </p:nvSpPr>
          <p:spPr>
            <a:xfrm>
              <a:off x="1317739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0" name="object 132">
              <a:extLst>
                <a:ext uri="{FF2B5EF4-FFF2-40B4-BE49-F238E27FC236}">
                  <a16:creationId xmlns:a16="http://schemas.microsoft.com/office/drawing/2014/main" id="{D97ED59E-79D5-07AE-A24F-B2BD74475D41}"/>
                </a:ext>
              </a:extLst>
            </p:cNvPr>
            <p:cNvSpPr/>
            <p:nvPr/>
          </p:nvSpPr>
          <p:spPr>
            <a:xfrm>
              <a:off x="825093" y="3034956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5">
                  <a:moveTo>
                    <a:pt x="16764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16764" y="220294"/>
                  </a:lnTo>
                  <a:lnTo>
                    <a:pt x="16764" y="146850"/>
                  </a:lnTo>
                  <a:close/>
                </a:path>
                <a:path w="76834" h="220345">
                  <a:moveTo>
                    <a:pt x="46507" y="73431"/>
                  </a:moveTo>
                  <a:lnTo>
                    <a:pt x="16764" y="73431"/>
                  </a:lnTo>
                  <a:lnTo>
                    <a:pt x="16764" y="146850"/>
                  </a:lnTo>
                  <a:lnTo>
                    <a:pt x="46507" y="146850"/>
                  </a:lnTo>
                  <a:lnTo>
                    <a:pt x="46507" y="73431"/>
                  </a:lnTo>
                  <a:close/>
                </a:path>
                <a:path w="76834" h="220345">
                  <a:moveTo>
                    <a:pt x="76250" y="0"/>
                  </a:moveTo>
                  <a:lnTo>
                    <a:pt x="46507" y="0"/>
                  </a:lnTo>
                  <a:lnTo>
                    <a:pt x="46507" y="73431"/>
                  </a:lnTo>
                  <a:lnTo>
                    <a:pt x="76250" y="73431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1" name="object 133">
              <a:extLst>
                <a:ext uri="{FF2B5EF4-FFF2-40B4-BE49-F238E27FC236}">
                  <a16:creationId xmlns:a16="http://schemas.microsoft.com/office/drawing/2014/main" id="{5C1D3718-67CB-AF07-8FF5-1F1DF60D7A87}"/>
                </a:ext>
              </a:extLst>
            </p:cNvPr>
            <p:cNvSpPr/>
            <p:nvPr/>
          </p:nvSpPr>
          <p:spPr>
            <a:xfrm>
              <a:off x="901344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2" name="object 134">
              <a:extLst>
                <a:ext uri="{FF2B5EF4-FFF2-40B4-BE49-F238E27FC236}">
                  <a16:creationId xmlns:a16="http://schemas.microsoft.com/office/drawing/2014/main" id="{51DE8690-CB90-F469-BA10-517700352A54}"/>
                </a:ext>
              </a:extLst>
            </p:cNvPr>
            <p:cNvSpPr/>
            <p:nvPr/>
          </p:nvSpPr>
          <p:spPr>
            <a:xfrm>
              <a:off x="990574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3" name="object 135">
              <a:extLst>
                <a:ext uri="{FF2B5EF4-FFF2-40B4-BE49-F238E27FC236}">
                  <a16:creationId xmlns:a16="http://schemas.microsoft.com/office/drawing/2014/main" id="{D0B6C753-A6B4-F898-BD8A-049BF6FB3864}"/>
                </a:ext>
              </a:extLst>
            </p:cNvPr>
            <p:cNvSpPr/>
            <p:nvPr/>
          </p:nvSpPr>
          <p:spPr>
            <a:xfrm>
              <a:off x="1109548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59461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lnTo>
                    <a:pt x="59461" y="146837"/>
                  </a:lnTo>
                  <a:lnTo>
                    <a:pt x="59461" y="73418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4" name="object 136">
              <a:extLst>
                <a:ext uri="{FF2B5EF4-FFF2-40B4-BE49-F238E27FC236}">
                  <a16:creationId xmlns:a16="http://schemas.microsoft.com/office/drawing/2014/main" id="{22F80537-42B0-AE33-9BCF-71CF738602DB}"/>
                </a:ext>
              </a:extLst>
            </p:cNvPr>
            <p:cNvSpPr/>
            <p:nvPr/>
          </p:nvSpPr>
          <p:spPr>
            <a:xfrm>
              <a:off x="1198765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5" name="object 137">
              <a:extLst>
                <a:ext uri="{FF2B5EF4-FFF2-40B4-BE49-F238E27FC236}">
                  <a16:creationId xmlns:a16="http://schemas.microsoft.com/office/drawing/2014/main" id="{8FE6A77D-C8EC-1756-C6C6-E33074621D19}"/>
                </a:ext>
              </a:extLst>
            </p:cNvPr>
            <p:cNvSpPr/>
            <p:nvPr/>
          </p:nvSpPr>
          <p:spPr>
            <a:xfrm>
              <a:off x="1287995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6" name="object 138">
              <a:extLst>
                <a:ext uri="{FF2B5EF4-FFF2-40B4-BE49-F238E27FC236}">
                  <a16:creationId xmlns:a16="http://schemas.microsoft.com/office/drawing/2014/main" id="{AA3E1967-7A9F-DC72-253B-31A466D565B3}"/>
                </a:ext>
              </a:extLst>
            </p:cNvPr>
            <p:cNvSpPr/>
            <p:nvPr/>
          </p:nvSpPr>
          <p:spPr>
            <a:xfrm>
              <a:off x="825093" y="3034956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19">
                  <a:moveTo>
                    <a:pt x="16764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16764" y="146850"/>
                  </a:lnTo>
                  <a:lnTo>
                    <a:pt x="16764" y="73431"/>
                  </a:lnTo>
                  <a:close/>
                </a:path>
                <a:path w="46990" h="147319">
                  <a:moveTo>
                    <a:pt x="46507" y="0"/>
                  </a:moveTo>
                  <a:lnTo>
                    <a:pt x="16764" y="0"/>
                  </a:lnTo>
                  <a:lnTo>
                    <a:pt x="16764" y="73431"/>
                  </a:lnTo>
                  <a:lnTo>
                    <a:pt x="46507" y="73431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7" name="object 139">
              <a:extLst>
                <a:ext uri="{FF2B5EF4-FFF2-40B4-BE49-F238E27FC236}">
                  <a16:creationId xmlns:a16="http://schemas.microsoft.com/office/drawing/2014/main" id="{B9FC639E-501A-AD97-DA36-044A6E8F65E7}"/>
                </a:ext>
              </a:extLst>
            </p:cNvPr>
            <p:cNvSpPr/>
            <p:nvPr/>
          </p:nvSpPr>
          <p:spPr>
            <a:xfrm>
              <a:off x="871601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8" name="object 140">
              <a:extLst>
                <a:ext uri="{FF2B5EF4-FFF2-40B4-BE49-F238E27FC236}">
                  <a16:creationId xmlns:a16="http://schemas.microsoft.com/office/drawing/2014/main" id="{3ADEAEE6-2D21-4644-7145-186A7BCBD9F1}"/>
                </a:ext>
              </a:extLst>
            </p:cNvPr>
            <p:cNvSpPr/>
            <p:nvPr/>
          </p:nvSpPr>
          <p:spPr>
            <a:xfrm>
              <a:off x="960831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9" name="object 141">
              <a:extLst>
                <a:ext uri="{FF2B5EF4-FFF2-40B4-BE49-F238E27FC236}">
                  <a16:creationId xmlns:a16="http://schemas.microsoft.com/office/drawing/2014/main" id="{DD46242B-B3F4-854E-14A6-DD1928B64900}"/>
                </a:ext>
              </a:extLst>
            </p:cNvPr>
            <p:cNvSpPr/>
            <p:nvPr/>
          </p:nvSpPr>
          <p:spPr>
            <a:xfrm>
              <a:off x="1079804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close/>
                </a:path>
                <a:path w="89534" h="220344">
                  <a:moveTo>
                    <a:pt x="89204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lnTo>
                    <a:pt x="89204" y="73418"/>
                  </a:lnTo>
                  <a:lnTo>
                    <a:pt x="892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0" name="object 142">
              <a:extLst>
                <a:ext uri="{FF2B5EF4-FFF2-40B4-BE49-F238E27FC236}">
                  <a16:creationId xmlns:a16="http://schemas.microsoft.com/office/drawing/2014/main" id="{17D634A3-ED6C-BA46-47FA-71089707FF2C}"/>
                </a:ext>
              </a:extLst>
            </p:cNvPr>
            <p:cNvSpPr/>
            <p:nvPr/>
          </p:nvSpPr>
          <p:spPr>
            <a:xfrm>
              <a:off x="1169022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1" name="object 143">
              <a:extLst>
                <a:ext uri="{FF2B5EF4-FFF2-40B4-BE49-F238E27FC236}">
                  <a16:creationId xmlns:a16="http://schemas.microsoft.com/office/drawing/2014/main" id="{D74EB53F-6B60-96F3-D4DA-2B66E4618692}"/>
                </a:ext>
              </a:extLst>
            </p:cNvPr>
            <p:cNvSpPr/>
            <p:nvPr/>
          </p:nvSpPr>
          <p:spPr>
            <a:xfrm>
              <a:off x="1258252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2" name="object 144">
              <a:extLst>
                <a:ext uri="{FF2B5EF4-FFF2-40B4-BE49-F238E27FC236}">
                  <a16:creationId xmlns:a16="http://schemas.microsoft.com/office/drawing/2014/main" id="{BABADBE0-75D0-EA42-A18C-948CB7B4D47B}"/>
                </a:ext>
              </a:extLst>
            </p:cNvPr>
            <p:cNvSpPr/>
            <p:nvPr/>
          </p:nvSpPr>
          <p:spPr>
            <a:xfrm>
              <a:off x="825106" y="3034956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31"/>
                  </a:moveTo>
                  <a:lnTo>
                    <a:pt x="16751" y="73431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31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3" name="object 145">
              <a:extLst>
                <a:ext uri="{FF2B5EF4-FFF2-40B4-BE49-F238E27FC236}">
                  <a16:creationId xmlns:a16="http://schemas.microsoft.com/office/drawing/2014/main" id="{A8C6E38E-876E-665C-6B55-90AAA3CD1B5F}"/>
                </a:ext>
              </a:extLst>
            </p:cNvPr>
            <p:cNvSpPr/>
            <p:nvPr/>
          </p:nvSpPr>
          <p:spPr>
            <a:xfrm>
              <a:off x="841857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4" name="object 146">
              <a:extLst>
                <a:ext uri="{FF2B5EF4-FFF2-40B4-BE49-F238E27FC236}">
                  <a16:creationId xmlns:a16="http://schemas.microsoft.com/office/drawing/2014/main" id="{1A268B87-7523-ABD8-BA01-E1BF06DFABC2}"/>
                </a:ext>
              </a:extLst>
            </p:cNvPr>
            <p:cNvSpPr/>
            <p:nvPr/>
          </p:nvSpPr>
          <p:spPr>
            <a:xfrm>
              <a:off x="931087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5" name="object 147">
              <a:extLst>
                <a:ext uri="{FF2B5EF4-FFF2-40B4-BE49-F238E27FC236}">
                  <a16:creationId xmlns:a16="http://schemas.microsoft.com/office/drawing/2014/main" id="{2032F28D-C023-FCF5-DB7F-51B5EED59E3B}"/>
                </a:ext>
              </a:extLst>
            </p:cNvPr>
            <p:cNvSpPr/>
            <p:nvPr/>
          </p:nvSpPr>
          <p:spPr>
            <a:xfrm>
              <a:off x="1050061" y="22272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6" name="object 148">
              <a:extLst>
                <a:ext uri="{FF2B5EF4-FFF2-40B4-BE49-F238E27FC236}">
                  <a16:creationId xmlns:a16="http://schemas.microsoft.com/office/drawing/2014/main" id="{4F4EAA03-CE88-7683-A4DE-CAAE157A0830}"/>
                </a:ext>
              </a:extLst>
            </p:cNvPr>
            <p:cNvSpPr/>
            <p:nvPr/>
          </p:nvSpPr>
          <p:spPr>
            <a:xfrm>
              <a:off x="1169022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7" name="object 149">
              <a:extLst>
                <a:ext uri="{FF2B5EF4-FFF2-40B4-BE49-F238E27FC236}">
                  <a16:creationId xmlns:a16="http://schemas.microsoft.com/office/drawing/2014/main" id="{3A5F2559-345C-99B7-5A98-D3BB90018B9D}"/>
                </a:ext>
              </a:extLst>
            </p:cNvPr>
            <p:cNvSpPr/>
            <p:nvPr/>
          </p:nvSpPr>
          <p:spPr>
            <a:xfrm>
              <a:off x="1228509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8" name="object 150">
              <a:extLst>
                <a:ext uri="{FF2B5EF4-FFF2-40B4-BE49-F238E27FC236}">
                  <a16:creationId xmlns:a16="http://schemas.microsoft.com/office/drawing/2014/main" id="{83495B21-1275-0D82-9D4C-03FB90A584F2}"/>
                </a:ext>
              </a:extLst>
            </p:cNvPr>
            <p:cNvSpPr/>
            <p:nvPr/>
          </p:nvSpPr>
          <p:spPr>
            <a:xfrm>
              <a:off x="825093" y="2814687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16764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16764" y="220268"/>
                  </a:lnTo>
                  <a:lnTo>
                    <a:pt x="16764" y="146850"/>
                  </a:lnTo>
                  <a:close/>
                </a:path>
                <a:path w="76834" h="220344">
                  <a:moveTo>
                    <a:pt x="46507" y="73418"/>
                  </a:moveTo>
                  <a:lnTo>
                    <a:pt x="16764" y="73418"/>
                  </a:lnTo>
                  <a:lnTo>
                    <a:pt x="16764" y="146850"/>
                  </a:lnTo>
                  <a:lnTo>
                    <a:pt x="46507" y="146850"/>
                  </a:lnTo>
                  <a:lnTo>
                    <a:pt x="46507" y="73418"/>
                  </a:lnTo>
                  <a:close/>
                </a:path>
                <a:path w="76834" h="220344">
                  <a:moveTo>
                    <a:pt x="76250" y="0"/>
                  </a:moveTo>
                  <a:lnTo>
                    <a:pt x="46507" y="0"/>
                  </a:lnTo>
                  <a:lnTo>
                    <a:pt x="46507" y="73418"/>
                  </a:lnTo>
                  <a:lnTo>
                    <a:pt x="76250" y="73418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9" name="object 151">
              <a:extLst>
                <a:ext uri="{FF2B5EF4-FFF2-40B4-BE49-F238E27FC236}">
                  <a16:creationId xmlns:a16="http://schemas.microsoft.com/office/drawing/2014/main" id="{DE786321-3E99-4636-AC87-1C8D08DB3C55}"/>
                </a:ext>
              </a:extLst>
            </p:cNvPr>
            <p:cNvSpPr/>
            <p:nvPr/>
          </p:nvSpPr>
          <p:spPr>
            <a:xfrm>
              <a:off x="901344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0" name="object 152">
              <a:extLst>
                <a:ext uri="{FF2B5EF4-FFF2-40B4-BE49-F238E27FC236}">
                  <a16:creationId xmlns:a16="http://schemas.microsoft.com/office/drawing/2014/main" id="{C04F4FC3-6C2A-2E20-9995-79F156D3FB66}"/>
                </a:ext>
              </a:extLst>
            </p:cNvPr>
            <p:cNvSpPr/>
            <p:nvPr/>
          </p:nvSpPr>
          <p:spPr>
            <a:xfrm>
              <a:off x="1020318" y="22272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1" name="object 153">
              <a:extLst>
                <a:ext uri="{FF2B5EF4-FFF2-40B4-BE49-F238E27FC236}">
                  <a16:creationId xmlns:a16="http://schemas.microsoft.com/office/drawing/2014/main" id="{F93020DD-54F3-F563-A1FC-FE411876699A}"/>
                </a:ext>
              </a:extLst>
            </p:cNvPr>
            <p:cNvSpPr/>
            <p:nvPr/>
          </p:nvSpPr>
          <p:spPr>
            <a:xfrm>
              <a:off x="1139278" y="20070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2" name="object 154">
              <a:extLst>
                <a:ext uri="{FF2B5EF4-FFF2-40B4-BE49-F238E27FC236}">
                  <a16:creationId xmlns:a16="http://schemas.microsoft.com/office/drawing/2014/main" id="{9364DCC6-EE03-76E5-01B4-6103434B6978}"/>
                </a:ext>
              </a:extLst>
            </p:cNvPr>
            <p:cNvSpPr/>
            <p:nvPr/>
          </p:nvSpPr>
          <p:spPr>
            <a:xfrm>
              <a:off x="1228509" y="17133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3" name="object 155">
              <a:extLst>
                <a:ext uri="{FF2B5EF4-FFF2-40B4-BE49-F238E27FC236}">
                  <a16:creationId xmlns:a16="http://schemas.microsoft.com/office/drawing/2014/main" id="{2CB25E73-FF4C-8BB1-0CAC-4F4A56CA84A1}"/>
                </a:ext>
              </a:extLst>
            </p:cNvPr>
            <p:cNvSpPr/>
            <p:nvPr/>
          </p:nvSpPr>
          <p:spPr>
            <a:xfrm>
              <a:off x="825093" y="2814687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19">
                  <a:moveTo>
                    <a:pt x="16764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16764" y="146850"/>
                  </a:lnTo>
                  <a:lnTo>
                    <a:pt x="16764" y="73418"/>
                  </a:lnTo>
                  <a:close/>
                </a:path>
                <a:path w="46990" h="147319">
                  <a:moveTo>
                    <a:pt x="46507" y="0"/>
                  </a:moveTo>
                  <a:lnTo>
                    <a:pt x="16764" y="0"/>
                  </a:lnTo>
                  <a:lnTo>
                    <a:pt x="16764" y="73418"/>
                  </a:lnTo>
                  <a:lnTo>
                    <a:pt x="46507" y="73418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4" name="object 156">
              <a:extLst>
                <a:ext uri="{FF2B5EF4-FFF2-40B4-BE49-F238E27FC236}">
                  <a16:creationId xmlns:a16="http://schemas.microsoft.com/office/drawing/2014/main" id="{E82051B4-95DF-B0C9-4FC6-A554014D6900}"/>
                </a:ext>
              </a:extLst>
            </p:cNvPr>
            <p:cNvSpPr/>
            <p:nvPr/>
          </p:nvSpPr>
          <p:spPr>
            <a:xfrm>
              <a:off x="871601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5" name="object 157">
              <a:extLst>
                <a:ext uri="{FF2B5EF4-FFF2-40B4-BE49-F238E27FC236}">
                  <a16:creationId xmlns:a16="http://schemas.microsoft.com/office/drawing/2014/main" id="{540FB2E2-0F60-9810-1098-8307F7D293FC}"/>
                </a:ext>
              </a:extLst>
            </p:cNvPr>
            <p:cNvSpPr/>
            <p:nvPr/>
          </p:nvSpPr>
          <p:spPr>
            <a:xfrm>
              <a:off x="990574" y="22272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6" name="object 158">
              <a:extLst>
                <a:ext uri="{FF2B5EF4-FFF2-40B4-BE49-F238E27FC236}">
                  <a16:creationId xmlns:a16="http://schemas.microsoft.com/office/drawing/2014/main" id="{3F5D3186-F76B-B518-7F20-53A4FA0AD101}"/>
                </a:ext>
              </a:extLst>
            </p:cNvPr>
            <p:cNvSpPr/>
            <p:nvPr/>
          </p:nvSpPr>
          <p:spPr>
            <a:xfrm>
              <a:off x="1109548" y="20070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61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59461" y="146837"/>
                  </a:lnTo>
                  <a:lnTo>
                    <a:pt x="59461" y="73418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7" name="object 159">
              <a:extLst>
                <a:ext uri="{FF2B5EF4-FFF2-40B4-BE49-F238E27FC236}">
                  <a16:creationId xmlns:a16="http://schemas.microsoft.com/office/drawing/2014/main" id="{44CFDAF8-993E-2652-C567-7DFC883DC1F5}"/>
                </a:ext>
              </a:extLst>
            </p:cNvPr>
            <p:cNvSpPr/>
            <p:nvPr/>
          </p:nvSpPr>
          <p:spPr>
            <a:xfrm>
              <a:off x="1198765" y="17133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8" name="object 160">
              <a:extLst>
                <a:ext uri="{FF2B5EF4-FFF2-40B4-BE49-F238E27FC236}">
                  <a16:creationId xmlns:a16="http://schemas.microsoft.com/office/drawing/2014/main" id="{59808348-BA62-7290-390B-64FCA2D5D734}"/>
                </a:ext>
              </a:extLst>
            </p:cNvPr>
            <p:cNvSpPr/>
            <p:nvPr/>
          </p:nvSpPr>
          <p:spPr>
            <a:xfrm>
              <a:off x="825106" y="2814688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9" name="object 161">
              <a:extLst>
                <a:ext uri="{FF2B5EF4-FFF2-40B4-BE49-F238E27FC236}">
                  <a16:creationId xmlns:a16="http://schemas.microsoft.com/office/drawing/2014/main" id="{355A56AB-D20D-9C07-ED52-1A8E1D1F53E4}"/>
                </a:ext>
              </a:extLst>
            </p:cNvPr>
            <p:cNvSpPr/>
            <p:nvPr/>
          </p:nvSpPr>
          <p:spPr>
            <a:xfrm>
              <a:off x="841857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0" name="object 162">
              <a:extLst>
                <a:ext uri="{FF2B5EF4-FFF2-40B4-BE49-F238E27FC236}">
                  <a16:creationId xmlns:a16="http://schemas.microsoft.com/office/drawing/2014/main" id="{6FEC1200-77CF-77F9-C333-5CFBB74A4658}"/>
                </a:ext>
              </a:extLst>
            </p:cNvPr>
            <p:cNvSpPr/>
            <p:nvPr/>
          </p:nvSpPr>
          <p:spPr>
            <a:xfrm>
              <a:off x="960831" y="22272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1" name="object 163">
              <a:extLst>
                <a:ext uri="{FF2B5EF4-FFF2-40B4-BE49-F238E27FC236}">
                  <a16:creationId xmlns:a16="http://schemas.microsoft.com/office/drawing/2014/main" id="{6DF7214A-A364-B1EF-3834-9AB105D55945}"/>
                </a:ext>
              </a:extLst>
            </p:cNvPr>
            <p:cNvSpPr/>
            <p:nvPr/>
          </p:nvSpPr>
          <p:spPr>
            <a:xfrm>
              <a:off x="1079804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2" name="object 164">
              <a:extLst>
                <a:ext uri="{FF2B5EF4-FFF2-40B4-BE49-F238E27FC236}">
                  <a16:creationId xmlns:a16="http://schemas.microsoft.com/office/drawing/2014/main" id="{16EB1CD8-8984-D1F4-756B-054A6C453C24}"/>
                </a:ext>
              </a:extLst>
            </p:cNvPr>
            <p:cNvSpPr/>
            <p:nvPr/>
          </p:nvSpPr>
          <p:spPr>
            <a:xfrm>
              <a:off x="1139278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3" name="object 165">
              <a:extLst>
                <a:ext uri="{FF2B5EF4-FFF2-40B4-BE49-F238E27FC236}">
                  <a16:creationId xmlns:a16="http://schemas.microsoft.com/office/drawing/2014/main" id="{D970B4FA-449A-E380-C5D0-39D3C58D4A8B}"/>
                </a:ext>
              </a:extLst>
            </p:cNvPr>
            <p:cNvSpPr/>
            <p:nvPr/>
          </p:nvSpPr>
          <p:spPr>
            <a:xfrm>
              <a:off x="825093" y="2520987"/>
              <a:ext cx="106045" cy="294005"/>
            </a:xfrm>
            <a:custGeom>
              <a:avLst/>
              <a:gdLst/>
              <a:ahLst/>
              <a:cxnLst/>
              <a:rect l="l" t="t" r="r" b="b"/>
              <a:pathLst>
                <a:path w="106044" h="294005">
                  <a:moveTo>
                    <a:pt x="16764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16764" y="293687"/>
                  </a:lnTo>
                  <a:lnTo>
                    <a:pt x="16764" y="220268"/>
                  </a:lnTo>
                  <a:close/>
                </a:path>
                <a:path w="106044" h="294005">
                  <a:moveTo>
                    <a:pt x="46507" y="146850"/>
                  </a:moveTo>
                  <a:lnTo>
                    <a:pt x="16764" y="146850"/>
                  </a:lnTo>
                  <a:lnTo>
                    <a:pt x="16764" y="220268"/>
                  </a:lnTo>
                  <a:lnTo>
                    <a:pt x="46507" y="220268"/>
                  </a:lnTo>
                  <a:lnTo>
                    <a:pt x="46507" y="146850"/>
                  </a:lnTo>
                  <a:close/>
                </a:path>
                <a:path w="106044" h="294005">
                  <a:moveTo>
                    <a:pt x="76250" y="73418"/>
                  </a:moveTo>
                  <a:lnTo>
                    <a:pt x="46507" y="73418"/>
                  </a:lnTo>
                  <a:lnTo>
                    <a:pt x="46507" y="146837"/>
                  </a:lnTo>
                  <a:lnTo>
                    <a:pt x="76250" y="146837"/>
                  </a:lnTo>
                  <a:lnTo>
                    <a:pt x="76250" y="73418"/>
                  </a:lnTo>
                  <a:close/>
                </a:path>
                <a:path w="106044" h="294005">
                  <a:moveTo>
                    <a:pt x="105994" y="0"/>
                  </a:moveTo>
                  <a:lnTo>
                    <a:pt x="76250" y="0"/>
                  </a:lnTo>
                  <a:lnTo>
                    <a:pt x="76250" y="73418"/>
                  </a:lnTo>
                  <a:lnTo>
                    <a:pt x="105994" y="73418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4" name="object 166">
              <a:extLst>
                <a:ext uri="{FF2B5EF4-FFF2-40B4-BE49-F238E27FC236}">
                  <a16:creationId xmlns:a16="http://schemas.microsoft.com/office/drawing/2014/main" id="{9A321765-0C40-C11B-AFA5-1421D31A4C7C}"/>
                </a:ext>
              </a:extLst>
            </p:cNvPr>
            <p:cNvSpPr/>
            <p:nvPr/>
          </p:nvSpPr>
          <p:spPr>
            <a:xfrm>
              <a:off x="931087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30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30" y="220256"/>
                  </a:lnTo>
                  <a:lnTo>
                    <a:pt x="29730" y="146837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5" name="object 167">
              <a:extLst>
                <a:ext uri="{FF2B5EF4-FFF2-40B4-BE49-F238E27FC236}">
                  <a16:creationId xmlns:a16="http://schemas.microsoft.com/office/drawing/2014/main" id="{AD48F1AC-CFEA-01D1-3037-AFC840793DF4}"/>
                </a:ext>
              </a:extLst>
            </p:cNvPr>
            <p:cNvSpPr/>
            <p:nvPr/>
          </p:nvSpPr>
          <p:spPr>
            <a:xfrm>
              <a:off x="1020318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6" name="object 168">
              <a:extLst>
                <a:ext uri="{FF2B5EF4-FFF2-40B4-BE49-F238E27FC236}">
                  <a16:creationId xmlns:a16="http://schemas.microsoft.com/office/drawing/2014/main" id="{55930378-E31A-8A5F-8D4C-9AEC75EF8757}"/>
                </a:ext>
              </a:extLst>
            </p:cNvPr>
            <p:cNvSpPr/>
            <p:nvPr/>
          </p:nvSpPr>
          <p:spPr>
            <a:xfrm>
              <a:off x="1109548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61" y="220268"/>
                  </a:moveTo>
                  <a:lnTo>
                    <a:pt x="29730" y="220268"/>
                  </a:lnTo>
                  <a:lnTo>
                    <a:pt x="29730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lnTo>
                    <a:pt x="59461" y="293700"/>
                  </a:lnTo>
                  <a:lnTo>
                    <a:pt x="59461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7" name="object 169">
              <a:extLst>
                <a:ext uri="{FF2B5EF4-FFF2-40B4-BE49-F238E27FC236}">
                  <a16:creationId xmlns:a16="http://schemas.microsoft.com/office/drawing/2014/main" id="{ABEB5A5A-BAAA-26AF-9639-186AF1851CA3}"/>
                </a:ext>
              </a:extLst>
            </p:cNvPr>
            <p:cNvSpPr/>
            <p:nvPr/>
          </p:nvSpPr>
          <p:spPr>
            <a:xfrm>
              <a:off x="825093" y="2520987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16764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16764" y="220268"/>
                  </a:lnTo>
                  <a:lnTo>
                    <a:pt x="16764" y="146850"/>
                  </a:lnTo>
                  <a:close/>
                </a:path>
                <a:path w="76834" h="220344">
                  <a:moveTo>
                    <a:pt x="46507" y="73418"/>
                  </a:moveTo>
                  <a:lnTo>
                    <a:pt x="16764" y="73418"/>
                  </a:lnTo>
                  <a:lnTo>
                    <a:pt x="16764" y="146837"/>
                  </a:lnTo>
                  <a:lnTo>
                    <a:pt x="46507" y="146837"/>
                  </a:lnTo>
                  <a:lnTo>
                    <a:pt x="46507" y="73418"/>
                  </a:lnTo>
                  <a:close/>
                </a:path>
                <a:path w="76834" h="220344">
                  <a:moveTo>
                    <a:pt x="76250" y="0"/>
                  </a:moveTo>
                  <a:lnTo>
                    <a:pt x="46507" y="0"/>
                  </a:lnTo>
                  <a:lnTo>
                    <a:pt x="46507" y="73418"/>
                  </a:lnTo>
                  <a:lnTo>
                    <a:pt x="76250" y="73418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8" name="object 170">
              <a:extLst>
                <a:ext uri="{FF2B5EF4-FFF2-40B4-BE49-F238E27FC236}">
                  <a16:creationId xmlns:a16="http://schemas.microsoft.com/office/drawing/2014/main" id="{EF368B83-0E64-6DD3-EFE8-5E34D26AD6C2}"/>
                </a:ext>
              </a:extLst>
            </p:cNvPr>
            <p:cNvSpPr/>
            <p:nvPr/>
          </p:nvSpPr>
          <p:spPr>
            <a:xfrm>
              <a:off x="901344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close/>
                </a:path>
                <a:path w="89534" h="220344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9" name="object 171">
              <a:extLst>
                <a:ext uri="{FF2B5EF4-FFF2-40B4-BE49-F238E27FC236}">
                  <a16:creationId xmlns:a16="http://schemas.microsoft.com/office/drawing/2014/main" id="{EAE8D13D-8764-E540-8B91-5C832DF1F26D}"/>
                </a:ext>
              </a:extLst>
            </p:cNvPr>
            <p:cNvSpPr/>
            <p:nvPr/>
          </p:nvSpPr>
          <p:spPr>
            <a:xfrm>
              <a:off x="990574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0" name="object 172">
              <a:extLst>
                <a:ext uri="{FF2B5EF4-FFF2-40B4-BE49-F238E27FC236}">
                  <a16:creationId xmlns:a16="http://schemas.microsoft.com/office/drawing/2014/main" id="{BA565C42-C90A-D647-F924-488026C46133}"/>
                </a:ext>
              </a:extLst>
            </p:cNvPr>
            <p:cNvSpPr/>
            <p:nvPr/>
          </p:nvSpPr>
          <p:spPr>
            <a:xfrm>
              <a:off x="1079804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04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lnTo>
                    <a:pt x="89204" y="220268"/>
                  </a:lnTo>
                  <a:lnTo>
                    <a:pt x="89204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1" name="object 173">
              <a:extLst>
                <a:ext uri="{FF2B5EF4-FFF2-40B4-BE49-F238E27FC236}">
                  <a16:creationId xmlns:a16="http://schemas.microsoft.com/office/drawing/2014/main" id="{DCEFF1F0-EFCC-1B26-CEC1-551D0E0BCAE7}"/>
                </a:ext>
              </a:extLst>
            </p:cNvPr>
            <p:cNvSpPr/>
            <p:nvPr/>
          </p:nvSpPr>
          <p:spPr>
            <a:xfrm>
              <a:off x="825093" y="2520987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19">
                  <a:moveTo>
                    <a:pt x="16764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16764" y="146837"/>
                  </a:lnTo>
                  <a:lnTo>
                    <a:pt x="16764" y="73418"/>
                  </a:lnTo>
                  <a:close/>
                </a:path>
                <a:path w="46990" h="147319">
                  <a:moveTo>
                    <a:pt x="46507" y="0"/>
                  </a:moveTo>
                  <a:lnTo>
                    <a:pt x="16764" y="0"/>
                  </a:lnTo>
                  <a:lnTo>
                    <a:pt x="16764" y="73418"/>
                  </a:lnTo>
                  <a:lnTo>
                    <a:pt x="46507" y="73418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2" name="object 174">
              <a:extLst>
                <a:ext uri="{FF2B5EF4-FFF2-40B4-BE49-F238E27FC236}">
                  <a16:creationId xmlns:a16="http://schemas.microsoft.com/office/drawing/2014/main" id="{229DCC62-198E-0ECD-BB49-01292155960B}"/>
                </a:ext>
              </a:extLst>
            </p:cNvPr>
            <p:cNvSpPr/>
            <p:nvPr/>
          </p:nvSpPr>
          <p:spPr>
            <a:xfrm>
              <a:off x="871601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3" name="object 175">
              <a:extLst>
                <a:ext uri="{FF2B5EF4-FFF2-40B4-BE49-F238E27FC236}">
                  <a16:creationId xmlns:a16="http://schemas.microsoft.com/office/drawing/2014/main" id="{CBF44C9E-F09D-72F8-E5BA-551729970A88}"/>
                </a:ext>
              </a:extLst>
            </p:cNvPr>
            <p:cNvSpPr/>
            <p:nvPr/>
          </p:nvSpPr>
          <p:spPr>
            <a:xfrm>
              <a:off x="960831" y="20804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4" name="object 176">
              <a:extLst>
                <a:ext uri="{FF2B5EF4-FFF2-40B4-BE49-F238E27FC236}">
                  <a16:creationId xmlns:a16="http://schemas.microsoft.com/office/drawing/2014/main" id="{D94A08CD-EE49-BCBA-56CF-652023E3596F}"/>
                </a:ext>
              </a:extLst>
            </p:cNvPr>
            <p:cNvSpPr/>
            <p:nvPr/>
          </p:nvSpPr>
          <p:spPr>
            <a:xfrm>
              <a:off x="1050061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48" y="73418"/>
                  </a:moveTo>
                  <a:lnTo>
                    <a:pt x="89217" y="73418"/>
                  </a:lnTo>
                  <a:lnTo>
                    <a:pt x="89217" y="146837"/>
                  </a:lnTo>
                  <a:lnTo>
                    <a:pt x="118948" y="146837"/>
                  </a:lnTo>
                  <a:lnTo>
                    <a:pt x="118948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44"/>
                  </a:lnTo>
                  <a:lnTo>
                    <a:pt x="148704" y="73444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5" name="object 177">
              <a:extLst>
                <a:ext uri="{FF2B5EF4-FFF2-40B4-BE49-F238E27FC236}">
                  <a16:creationId xmlns:a16="http://schemas.microsoft.com/office/drawing/2014/main" id="{DE20D7DB-C3AE-A12C-43E4-9006E84EA7FD}"/>
                </a:ext>
              </a:extLst>
            </p:cNvPr>
            <p:cNvSpPr/>
            <p:nvPr/>
          </p:nvSpPr>
          <p:spPr>
            <a:xfrm>
              <a:off x="825106" y="252098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6" name="object 178">
              <a:extLst>
                <a:ext uri="{FF2B5EF4-FFF2-40B4-BE49-F238E27FC236}">
                  <a16:creationId xmlns:a16="http://schemas.microsoft.com/office/drawing/2014/main" id="{3C422092-6B94-5884-7CBE-820961B10981}"/>
                </a:ext>
              </a:extLst>
            </p:cNvPr>
            <p:cNvSpPr/>
            <p:nvPr/>
          </p:nvSpPr>
          <p:spPr>
            <a:xfrm>
              <a:off x="841857" y="22272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7" name="object 179">
              <a:extLst>
                <a:ext uri="{FF2B5EF4-FFF2-40B4-BE49-F238E27FC236}">
                  <a16:creationId xmlns:a16="http://schemas.microsoft.com/office/drawing/2014/main" id="{3563558A-DFB5-4EC4-A5BE-1873A63C8501}"/>
                </a:ext>
              </a:extLst>
            </p:cNvPr>
            <p:cNvSpPr/>
            <p:nvPr/>
          </p:nvSpPr>
          <p:spPr>
            <a:xfrm>
              <a:off x="960831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8" name="object 180">
              <a:extLst>
                <a:ext uri="{FF2B5EF4-FFF2-40B4-BE49-F238E27FC236}">
                  <a16:creationId xmlns:a16="http://schemas.microsoft.com/office/drawing/2014/main" id="{7FBEFD00-142F-029A-EFB0-5AB71D4F7FC0}"/>
                </a:ext>
              </a:extLst>
            </p:cNvPr>
            <p:cNvSpPr/>
            <p:nvPr/>
          </p:nvSpPr>
          <p:spPr>
            <a:xfrm>
              <a:off x="1020318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691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691" y="73444"/>
                  </a:lnTo>
                  <a:lnTo>
                    <a:pt x="148691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9" name="object 181">
              <a:extLst>
                <a:ext uri="{FF2B5EF4-FFF2-40B4-BE49-F238E27FC236}">
                  <a16:creationId xmlns:a16="http://schemas.microsoft.com/office/drawing/2014/main" id="{D2CF9828-120C-CA29-1010-A5F98E7571BB}"/>
                </a:ext>
              </a:extLst>
            </p:cNvPr>
            <p:cNvSpPr/>
            <p:nvPr/>
          </p:nvSpPr>
          <p:spPr>
            <a:xfrm>
              <a:off x="825093" y="2227287"/>
              <a:ext cx="106045" cy="294005"/>
            </a:xfrm>
            <a:custGeom>
              <a:avLst/>
              <a:gdLst/>
              <a:ahLst/>
              <a:cxnLst/>
              <a:rect l="l" t="t" r="r" b="b"/>
              <a:pathLst>
                <a:path w="106044" h="294005">
                  <a:moveTo>
                    <a:pt x="16764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16764" y="293687"/>
                  </a:lnTo>
                  <a:lnTo>
                    <a:pt x="16764" y="220268"/>
                  </a:lnTo>
                  <a:close/>
                </a:path>
                <a:path w="106044" h="294005">
                  <a:moveTo>
                    <a:pt x="46507" y="146850"/>
                  </a:moveTo>
                  <a:lnTo>
                    <a:pt x="16764" y="146850"/>
                  </a:lnTo>
                  <a:lnTo>
                    <a:pt x="16764" y="220268"/>
                  </a:lnTo>
                  <a:lnTo>
                    <a:pt x="46507" y="220268"/>
                  </a:lnTo>
                  <a:lnTo>
                    <a:pt x="46507" y="146850"/>
                  </a:lnTo>
                  <a:close/>
                </a:path>
                <a:path w="106044" h="294005">
                  <a:moveTo>
                    <a:pt x="76250" y="73431"/>
                  </a:moveTo>
                  <a:lnTo>
                    <a:pt x="46507" y="73431"/>
                  </a:lnTo>
                  <a:lnTo>
                    <a:pt x="46507" y="146850"/>
                  </a:lnTo>
                  <a:lnTo>
                    <a:pt x="76250" y="146850"/>
                  </a:lnTo>
                  <a:lnTo>
                    <a:pt x="76250" y="73431"/>
                  </a:lnTo>
                  <a:close/>
                </a:path>
                <a:path w="106044" h="294005">
                  <a:moveTo>
                    <a:pt x="105994" y="0"/>
                  </a:moveTo>
                  <a:lnTo>
                    <a:pt x="76250" y="0"/>
                  </a:lnTo>
                  <a:lnTo>
                    <a:pt x="76250" y="73418"/>
                  </a:lnTo>
                  <a:lnTo>
                    <a:pt x="105994" y="73418"/>
                  </a:lnTo>
                  <a:lnTo>
                    <a:pt x="10599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0" name="object 182">
              <a:extLst>
                <a:ext uri="{FF2B5EF4-FFF2-40B4-BE49-F238E27FC236}">
                  <a16:creationId xmlns:a16="http://schemas.microsoft.com/office/drawing/2014/main" id="{32ED2661-3908-541F-BFA1-4067B95A8576}"/>
                </a:ext>
              </a:extLst>
            </p:cNvPr>
            <p:cNvSpPr/>
            <p:nvPr/>
          </p:nvSpPr>
          <p:spPr>
            <a:xfrm>
              <a:off x="931087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1" name="object 183">
              <a:extLst>
                <a:ext uri="{FF2B5EF4-FFF2-40B4-BE49-F238E27FC236}">
                  <a16:creationId xmlns:a16="http://schemas.microsoft.com/office/drawing/2014/main" id="{9DCE7923-299D-560C-CC68-B9C3A0176F70}"/>
                </a:ext>
              </a:extLst>
            </p:cNvPr>
            <p:cNvSpPr/>
            <p:nvPr/>
          </p:nvSpPr>
          <p:spPr>
            <a:xfrm>
              <a:off x="990574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2" name="object 184">
              <a:extLst>
                <a:ext uri="{FF2B5EF4-FFF2-40B4-BE49-F238E27FC236}">
                  <a16:creationId xmlns:a16="http://schemas.microsoft.com/office/drawing/2014/main" id="{7FE54261-CBF0-544B-D4A8-2D5A7675FAD0}"/>
                </a:ext>
              </a:extLst>
            </p:cNvPr>
            <p:cNvSpPr/>
            <p:nvPr/>
          </p:nvSpPr>
          <p:spPr>
            <a:xfrm>
              <a:off x="825093" y="2227287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16764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16764" y="220268"/>
                  </a:lnTo>
                  <a:lnTo>
                    <a:pt x="16764" y="146850"/>
                  </a:lnTo>
                  <a:close/>
                </a:path>
                <a:path w="76834" h="220344">
                  <a:moveTo>
                    <a:pt x="46507" y="73431"/>
                  </a:moveTo>
                  <a:lnTo>
                    <a:pt x="16764" y="73431"/>
                  </a:lnTo>
                  <a:lnTo>
                    <a:pt x="16764" y="146850"/>
                  </a:lnTo>
                  <a:lnTo>
                    <a:pt x="46507" y="146850"/>
                  </a:lnTo>
                  <a:lnTo>
                    <a:pt x="46507" y="73431"/>
                  </a:lnTo>
                  <a:close/>
                </a:path>
                <a:path w="76834" h="220344">
                  <a:moveTo>
                    <a:pt x="76250" y="0"/>
                  </a:moveTo>
                  <a:lnTo>
                    <a:pt x="46507" y="0"/>
                  </a:lnTo>
                  <a:lnTo>
                    <a:pt x="46507" y="73418"/>
                  </a:lnTo>
                  <a:lnTo>
                    <a:pt x="76250" y="73418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3" name="object 185">
              <a:extLst>
                <a:ext uri="{FF2B5EF4-FFF2-40B4-BE49-F238E27FC236}">
                  <a16:creationId xmlns:a16="http://schemas.microsoft.com/office/drawing/2014/main" id="{AF4129C2-0D89-48EC-FDC5-3D1123B8DDE9}"/>
                </a:ext>
              </a:extLst>
            </p:cNvPr>
            <p:cNvSpPr/>
            <p:nvPr/>
          </p:nvSpPr>
          <p:spPr>
            <a:xfrm>
              <a:off x="901344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74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4" name="object 186">
              <a:extLst>
                <a:ext uri="{FF2B5EF4-FFF2-40B4-BE49-F238E27FC236}">
                  <a16:creationId xmlns:a16="http://schemas.microsoft.com/office/drawing/2014/main" id="{5EB13DA1-FA20-EC50-FC0C-1328218DBC15}"/>
                </a:ext>
              </a:extLst>
            </p:cNvPr>
            <p:cNvSpPr/>
            <p:nvPr/>
          </p:nvSpPr>
          <p:spPr>
            <a:xfrm>
              <a:off x="960831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5" name="object 187">
              <a:extLst>
                <a:ext uri="{FF2B5EF4-FFF2-40B4-BE49-F238E27FC236}">
                  <a16:creationId xmlns:a16="http://schemas.microsoft.com/office/drawing/2014/main" id="{BBD2EB9D-2A55-9B7D-B34C-2C359F06191C}"/>
                </a:ext>
              </a:extLst>
            </p:cNvPr>
            <p:cNvSpPr/>
            <p:nvPr/>
          </p:nvSpPr>
          <p:spPr>
            <a:xfrm>
              <a:off x="825093" y="2227287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19">
                  <a:moveTo>
                    <a:pt x="16764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16764" y="146850"/>
                  </a:lnTo>
                  <a:lnTo>
                    <a:pt x="16764" y="73431"/>
                  </a:lnTo>
                  <a:close/>
                </a:path>
                <a:path w="46990" h="147319">
                  <a:moveTo>
                    <a:pt x="46507" y="0"/>
                  </a:moveTo>
                  <a:lnTo>
                    <a:pt x="16764" y="0"/>
                  </a:lnTo>
                  <a:lnTo>
                    <a:pt x="16764" y="73418"/>
                  </a:lnTo>
                  <a:lnTo>
                    <a:pt x="46507" y="73418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6" name="object 188">
              <a:extLst>
                <a:ext uri="{FF2B5EF4-FFF2-40B4-BE49-F238E27FC236}">
                  <a16:creationId xmlns:a16="http://schemas.microsoft.com/office/drawing/2014/main" id="{60309CCD-3982-5F32-C187-7B1AACE54963}"/>
                </a:ext>
              </a:extLst>
            </p:cNvPr>
            <p:cNvSpPr/>
            <p:nvPr/>
          </p:nvSpPr>
          <p:spPr>
            <a:xfrm>
              <a:off x="871601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7" name="object 189">
              <a:extLst>
                <a:ext uri="{FF2B5EF4-FFF2-40B4-BE49-F238E27FC236}">
                  <a16:creationId xmlns:a16="http://schemas.microsoft.com/office/drawing/2014/main" id="{6EDBC941-6B22-27E1-9EAD-4E36AC41BFD3}"/>
                </a:ext>
              </a:extLst>
            </p:cNvPr>
            <p:cNvSpPr/>
            <p:nvPr/>
          </p:nvSpPr>
          <p:spPr>
            <a:xfrm>
              <a:off x="931087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8" name="object 190">
              <a:extLst>
                <a:ext uri="{FF2B5EF4-FFF2-40B4-BE49-F238E27FC236}">
                  <a16:creationId xmlns:a16="http://schemas.microsoft.com/office/drawing/2014/main" id="{C30DF4E6-53EB-5D2F-7542-E27CBE3B35A4}"/>
                </a:ext>
              </a:extLst>
            </p:cNvPr>
            <p:cNvSpPr/>
            <p:nvPr/>
          </p:nvSpPr>
          <p:spPr>
            <a:xfrm>
              <a:off x="825106" y="2227287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9" name="object 191">
              <a:extLst>
                <a:ext uri="{FF2B5EF4-FFF2-40B4-BE49-F238E27FC236}">
                  <a16:creationId xmlns:a16="http://schemas.microsoft.com/office/drawing/2014/main" id="{F5C44ED3-10E5-5D2B-69C8-3E2CA703807E}"/>
                </a:ext>
              </a:extLst>
            </p:cNvPr>
            <p:cNvSpPr/>
            <p:nvPr/>
          </p:nvSpPr>
          <p:spPr>
            <a:xfrm>
              <a:off x="841857" y="20804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0" name="object 192">
              <a:extLst>
                <a:ext uri="{FF2B5EF4-FFF2-40B4-BE49-F238E27FC236}">
                  <a16:creationId xmlns:a16="http://schemas.microsoft.com/office/drawing/2014/main" id="{9E086650-21FC-8904-66A9-57BB1E833F96}"/>
                </a:ext>
              </a:extLst>
            </p:cNvPr>
            <p:cNvSpPr/>
            <p:nvPr/>
          </p:nvSpPr>
          <p:spPr>
            <a:xfrm>
              <a:off x="901344" y="171331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44"/>
                  </a:lnTo>
                  <a:lnTo>
                    <a:pt x="148717" y="73444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1" name="object 193">
              <a:extLst>
                <a:ext uri="{FF2B5EF4-FFF2-40B4-BE49-F238E27FC236}">
                  <a16:creationId xmlns:a16="http://schemas.microsoft.com/office/drawing/2014/main" id="{93063C12-89B0-C30C-B705-2C3641040A58}"/>
                </a:ext>
              </a:extLst>
            </p:cNvPr>
            <p:cNvSpPr/>
            <p:nvPr/>
          </p:nvSpPr>
          <p:spPr>
            <a:xfrm>
              <a:off x="825093" y="2007018"/>
              <a:ext cx="76835" cy="220345"/>
            </a:xfrm>
            <a:custGeom>
              <a:avLst/>
              <a:gdLst/>
              <a:ahLst/>
              <a:cxnLst/>
              <a:rect l="l" t="t" r="r" b="b"/>
              <a:pathLst>
                <a:path w="76834" h="220344">
                  <a:moveTo>
                    <a:pt x="16764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16764" y="220268"/>
                  </a:lnTo>
                  <a:lnTo>
                    <a:pt x="16764" y="146850"/>
                  </a:lnTo>
                  <a:close/>
                </a:path>
                <a:path w="76834" h="220344">
                  <a:moveTo>
                    <a:pt x="46507" y="73418"/>
                  </a:moveTo>
                  <a:lnTo>
                    <a:pt x="16764" y="73418"/>
                  </a:lnTo>
                  <a:lnTo>
                    <a:pt x="16764" y="146837"/>
                  </a:lnTo>
                  <a:lnTo>
                    <a:pt x="46507" y="146837"/>
                  </a:lnTo>
                  <a:lnTo>
                    <a:pt x="46507" y="73418"/>
                  </a:lnTo>
                  <a:close/>
                </a:path>
                <a:path w="76834" h="220344">
                  <a:moveTo>
                    <a:pt x="76250" y="0"/>
                  </a:moveTo>
                  <a:lnTo>
                    <a:pt x="46507" y="0"/>
                  </a:lnTo>
                  <a:lnTo>
                    <a:pt x="46507" y="73418"/>
                  </a:lnTo>
                  <a:lnTo>
                    <a:pt x="76250" y="73418"/>
                  </a:lnTo>
                  <a:lnTo>
                    <a:pt x="7625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2" name="object 194">
              <a:extLst>
                <a:ext uri="{FF2B5EF4-FFF2-40B4-BE49-F238E27FC236}">
                  <a16:creationId xmlns:a16="http://schemas.microsoft.com/office/drawing/2014/main" id="{8C05F891-D5F2-C58E-B035-4DFCF2F18CB9}"/>
                </a:ext>
              </a:extLst>
            </p:cNvPr>
            <p:cNvSpPr/>
            <p:nvPr/>
          </p:nvSpPr>
          <p:spPr>
            <a:xfrm>
              <a:off x="901344" y="17133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3" name="object 195">
              <a:extLst>
                <a:ext uri="{FF2B5EF4-FFF2-40B4-BE49-F238E27FC236}">
                  <a16:creationId xmlns:a16="http://schemas.microsoft.com/office/drawing/2014/main" id="{C5BAC4B5-B79F-99ED-2D3A-36B2253716B9}"/>
                </a:ext>
              </a:extLst>
            </p:cNvPr>
            <p:cNvSpPr/>
            <p:nvPr/>
          </p:nvSpPr>
          <p:spPr>
            <a:xfrm>
              <a:off x="825093" y="2007018"/>
              <a:ext cx="46990" cy="147320"/>
            </a:xfrm>
            <a:custGeom>
              <a:avLst/>
              <a:gdLst/>
              <a:ahLst/>
              <a:cxnLst/>
              <a:rect l="l" t="t" r="r" b="b"/>
              <a:pathLst>
                <a:path w="46990" h="147319">
                  <a:moveTo>
                    <a:pt x="16764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16764" y="146837"/>
                  </a:lnTo>
                  <a:lnTo>
                    <a:pt x="16764" y="73418"/>
                  </a:lnTo>
                  <a:close/>
                </a:path>
                <a:path w="46990" h="147319">
                  <a:moveTo>
                    <a:pt x="46507" y="0"/>
                  </a:moveTo>
                  <a:lnTo>
                    <a:pt x="16764" y="0"/>
                  </a:lnTo>
                  <a:lnTo>
                    <a:pt x="16764" y="73418"/>
                  </a:lnTo>
                  <a:lnTo>
                    <a:pt x="46507" y="73418"/>
                  </a:lnTo>
                  <a:lnTo>
                    <a:pt x="4650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4" name="object 196">
              <a:extLst>
                <a:ext uri="{FF2B5EF4-FFF2-40B4-BE49-F238E27FC236}">
                  <a16:creationId xmlns:a16="http://schemas.microsoft.com/office/drawing/2014/main" id="{BE35A828-C9A9-9496-0E82-EE8F3EBC7D4A}"/>
                </a:ext>
              </a:extLst>
            </p:cNvPr>
            <p:cNvSpPr/>
            <p:nvPr/>
          </p:nvSpPr>
          <p:spPr>
            <a:xfrm>
              <a:off x="871601" y="171331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5" name="object 197">
              <a:extLst>
                <a:ext uri="{FF2B5EF4-FFF2-40B4-BE49-F238E27FC236}">
                  <a16:creationId xmlns:a16="http://schemas.microsoft.com/office/drawing/2014/main" id="{42B2F21E-6BCF-AA65-EF6A-992EF740C5CC}"/>
                </a:ext>
              </a:extLst>
            </p:cNvPr>
            <p:cNvSpPr/>
            <p:nvPr/>
          </p:nvSpPr>
          <p:spPr>
            <a:xfrm>
              <a:off x="825106" y="2007018"/>
              <a:ext cx="17145" cy="73660"/>
            </a:xfrm>
            <a:custGeom>
              <a:avLst/>
              <a:gdLst/>
              <a:ahLst/>
              <a:cxnLst/>
              <a:rect l="l" t="t" r="r" b="b"/>
              <a:pathLst>
                <a:path w="17144" h="73660">
                  <a:moveTo>
                    <a:pt x="0" y="73418"/>
                  </a:moveTo>
                  <a:lnTo>
                    <a:pt x="16751" y="73418"/>
                  </a:lnTo>
                  <a:lnTo>
                    <a:pt x="16751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6" name="object 198">
              <a:extLst>
                <a:ext uri="{FF2B5EF4-FFF2-40B4-BE49-F238E27FC236}">
                  <a16:creationId xmlns:a16="http://schemas.microsoft.com/office/drawing/2014/main" id="{4A5302A7-3408-2E67-57E2-9F89C022BEAA}"/>
                </a:ext>
              </a:extLst>
            </p:cNvPr>
            <p:cNvSpPr/>
            <p:nvPr/>
          </p:nvSpPr>
          <p:spPr>
            <a:xfrm>
              <a:off x="825093" y="1713318"/>
              <a:ext cx="135890" cy="2570480"/>
            </a:xfrm>
            <a:custGeom>
              <a:avLst/>
              <a:gdLst/>
              <a:ahLst/>
              <a:cxnLst/>
              <a:rect l="l" t="t" r="r" b="b"/>
              <a:pathLst>
                <a:path w="135890" h="2570479">
                  <a:moveTo>
                    <a:pt x="46507" y="2496439"/>
                  </a:moveTo>
                  <a:lnTo>
                    <a:pt x="16764" y="2496439"/>
                  </a:lnTo>
                  <a:lnTo>
                    <a:pt x="16764" y="2569870"/>
                  </a:lnTo>
                  <a:lnTo>
                    <a:pt x="46507" y="2569870"/>
                  </a:lnTo>
                  <a:lnTo>
                    <a:pt x="46507" y="2496439"/>
                  </a:lnTo>
                  <a:close/>
                </a:path>
                <a:path w="135890" h="2570479">
                  <a:moveTo>
                    <a:pt x="76250" y="146850"/>
                  </a:moveTo>
                  <a:lnTo>
                    <a:pt x="46507" y="146850"/>
                  </a:lnTo>
                  <a:lnTo>
                    <a:pt x="16764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0" y="293700"/>
                  </a:lnTo>
                  <a:lnTo>
                    <a:pt x="16764" y="293700"/>
                  </a:lnTo>
                  <a:lnTo>
                    <a:pt x="46507" y="293700"/>
                  </a:lnTo>
                  <a:lnTo>
                    <a:pt x="46507" y="220268"/>
                  </a:lnTo>
                  <a:lnTo>
                    <a:pt x="76250" y="220268"/>
                  </a:lnTo>
                  <a:lnTo>
                    <a:pt x="76250" y="146850"/>
                  </a:lnTo>
                  <a:close/>
                </a:path>
                <a:path w="135890" h="2570479">
                  <a:moveTo>
                    <a:pt x="135724" y="0"/>
                  </a:moveTo>
                  <a:lnTo>
                    <a:pt x="135724" y="0"/>
                  </a:lnTo>
                  <a:lnTo>
                    <a:pt x="0" y="0"/>
                  </a:lnTo>
                  <a:lnTo>
                    <a:pt x="0" y="73418"/>
                  </a:lnTo>
                  <a:lnTo>
                    <a:pt x="0" y="146837"/>
                  </a:lnTo>
                  <a:lnTo>
                    <a:pt x="16764" y="146837"/>
                  </a:lnTo>
                  <a:lnTo>
                    <a:pt x="46507" y="146837"/>
                  </a:lnTo>
                  <a:lnTo>
                    <a:pt x="76250" y="146837"/>
                  </a:lnTo>
                  <a:lnTo>
                    <a:pt x="105994" y="146837"/>
                  </a:lnTo>
                  <a:lnTo>
                    <a:pt x="105994" y="73444"/>
                  </a:lnTo>
                  <a:lnTo>
                    <a:pt x="135724" y="73444"/>
                  </a:lnTo>
                  <a:lnTo>
                    <a:pt x="13572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7" name="object 199">
              <a:extLst>
                <a:ext uri="{FF2B5EF4-FFF2-40B4-BE49-F238E27FC236}">
                  <a16:creationId xmlns:a16="http://schemas.microsoft.com/office/drawing/2014/main" id="{4CE04662-B1B7-D56A-C3C2-714241E82E58}"/>
                </a:ext>
              </a:extLst>
            </p:cNvPr>
            <p:cNvSpPr/>
            <p:nvPr/>
          </p:nvSpPr>
          <p:spPr>
            <a:xfrm>
              <a:off x="871601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8" name="object 200">
              <a:extLst>
                <a:ext uri="{FF2B5EF4-FFF2-40B4-BE49-F238E27FC236}">
                  <a16:creationId xmlns:a16="http://schemas.microsoft.com/office/drawing/2014/main" id="{E3416A20-2718-01DB-7BA8-A251D10EA3C3}"/>
                </a:ext>
              </a:extLst>
            </p:cNvPr>
            <p:cNvSpPr/>
            <p:nvPr/>
          </p:nvSpPr>
          <p:spPr>
            <a:xfrm>
              <a:off x="901344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9" name="object 201">
              <a:extLst>
                <a:ext uri="{FF2B5EF4-FFF2-40B4-BE49-F238E27FC236}">
                  <a16:creationId xmlns:a16="http://schemas.microsoft.com/office/drawing/2014/main" id="{413AA162-A9E0-E644-657A-11A5DFA41E4D}"/>
                </a:ext>
              </a:extLst>
            </p:cNvPr>
            <p:cNvSpPr/>
            <p:nvPr/>
          </p:nvSpPr>
          <p:spPr>
            <a:xfrm>
              <a:off x="93108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30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0" name="object 202">
              <a:extLst>
                <a:ext uri="{FF2B5EF4-FFF2-40B4-BE49-F238E27FC236}">
                  <a16:creationId xmlns:a16="http://schemas.microsoft.com/office/drawing/2014/main" id="{85B549F4-93E7-4021-7546-9DF92880FA98}"/>
                </a:ext>
              </a:extLst>
            </p:cNvPr>
            <p:cNvSpPr/>
            <p:nvPr/>
          </p:nvSpPr>
          <p:spPr>
            <a:xfrm>
              <a:off x="990574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1" name="object 203">
              <a:extLst>
                <a:ext uri="{FF2B5EF4-FFF2-40B4-BE49-F238E27FC236}">
                  <a16:creationId xmlns:a16="http://schemas.microsoft.com/office/drawing/2014/main" id="{C31FF781-D812-049F-6B91-0833C9D70C78}"/>
                </a:ext>
              </a:extLst>
            </p:cNvPr>
            <p:cNvSpPr/>
            <p:nvPr/>
          </p:nvSpPr>
          <p:spPr>
            <a:xfrm>
              <a:off x="1050061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48" y="146850"/>
                  </a:moveTo>
                  <a:lnTo>
                    <a:pt x="89217" y="146850"/>
                  </a:lnTo>
                  <a:lnTo>
                    <a:pt x="89217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48" y="220294"/>
                  </a:lnTo>
                  <a:lnTo>
                    <a:pt x="118948" y="146850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31"/>
                  </a:lnTo>
                  <a:lnTo>
                    <a:pt x="118960" y="73431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44"/>
                  </a:lnTo>
                  <a:lnTo>
                    <a:pt x="178447" y="73444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2" name="object 204">
              <a:extLst>
                <a:ext uri="{FF2B5EF4-FFF2-40B4-BE49-F238E27FC236}">
                  <a16:creationId xmlns:a16="http://schemas.microsoft.com/office/drawing/2014/main" id="{855D62CF-27E9-3A3A-9010-2D026AE98B52}"/>
                </a:ext>
              </a:extLst>
            </p:cNvPr>
            <p:cNvSpPr/>
            <p:nvPr/>
          </p:nvSpPr>
          <p:spPr>
            <a:xfrm>
              <a:off x="1228509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3" name="object 205">
              <a:extLst>
                <a:ext uri="{FF2B5EF4-FFF2-40B4-BE49-F238E27FC236}">
                  <a16:creationId xmlns:a16="http://schemas.microsoft.com/office/drawing/2014/main" id="{59746C79-2892-E0F8-0738-5207A1C8EC16}"/>
                </a:ext>
              </a:extLst>
            </p:cNvPr>
            <p:cNvSpPr/>
            <p:nvPr/>
          </p:nvSpPr>
          <p:spPr>
            <a:xfrm>
              <a:off x="1317739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4" name="object 206">
              <a:extLst>
                <a:ext uri="{FF2B5EF4-FFF2-40B4-BE49-F238E27FC236}">
                  <a16:creationId xmlns:a16="http://schemas.microsoft.com/office/drawing/2014/main" id="{25348699-62AC-C1E3-4A7E-B528A6FEB734}"/>
                </a:ext>
              </a:extLst>
            </p:cNvPr>
            <p:cNvSpPr/>
            <p:nvPr/>
          </p:nvSpPr>
          <p:spPr>
            <a:xfrm>
              <a:off x="1406969" y="26678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5" name="object 207">
              <a:extLst>
                <a:ext uri="{FF2B5EF4-FFF2-40B4-BE49-F238E27FC236}">
                  <a16:creationId xmlns:a16="http://schemas.microsoft.com/office/drawing/2014/main" id="{7B30E242-1016-FA6E-A343-6497C6B36884}"/>
                </a:ext>
              </a:extLst>
            </p:cNvPr>
            <p:cNvSpPr/>
            <p:nvPr/>
          </p:nvSpPr>
          <p:spPr>
            <a:xfrm>
              <a:off x="1496199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6" name="object 208">
              <a:extLst>
                <a:ext uri="{FF2B5EF4-FFF2-40B4-BE49-F238E27FC236}">
                  <a16:creationId xmlns:a16="http://schemas.microsoft.com/office/drawing/2014/main" id="{9B854E32-7B3A-EB64-F7D7-437554ABA4FB}"/>
                </a:ext>
              </a:extLst>
            </p:cNvPr>
            <p:cNvSpPr/>
            <p:nvPr/>
          </p:nvSpPr>
          <p:spPr>
            <a:xfrm>
              <a:off x="1615160" y="215386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7" name="object 209">
              <a:extLst>
                <a:ext uri="{FF2B5EF4-FFF2-40B4-BE49-F238E27FC236}">
                  <a16:creationId xmlns:a16="http://schemas.microsoft.com/office/drawing/2014/main" id="{1CC29EB1-30BA-1033-A636-419B3050C6C7}"/>
                </a:ext>
              </a:extLst>
            </p:cNvPr>
            <p:cNvSpPr/>
            <p:nvPr/>
          </p:nvSpPr>
          <p:spPr>
            <a:xfrm>
              <a:off x="87160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8" name="object 210">
              <a:extLst>
                <a:ext uri="{FF2B5EF4-FFF2-40B4-BE49-F238E27FC236}">
                  <a16:creationId xmlns:a16="http://schemas.microsoft.com/office/drawing/2014/main" id="{55E4E2E2-A010-EA69-90D6-CDDC154B1682}"/>
                </a:ext>
              </a:extLst>
            </p:cNvPr>
            <p:cNvSpPr/>
            <p:nvPr/>
          </p:nvSpPr>
          <p:spPr>
            <a:xfrm>
              <a:off x="90134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9" name="object 211">
              <a:extLst>
                <a:ext uri="{FF2B5EF4-FFF2-40B4-BE49-F238E27FC236}">
                  <a16:creationId xmlns:a16="http://schemas.microsoft.com/office/drawing/2014/main" id="{2E852480-6118-74AD-3494-19570698AE33}"/>
                </a:ext>
              </a:extLst>
            </p:cNvPr>
            <p:cNvSpPr/>
            <p:nvPr/>
          </p:nvSpPr>
          <p:spPr>
            <a:xfrm>
              <a:off x="931087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0" name="object 212">
              <a:extLst>
                <a:ext uri="{FF2B5EF4-FFF2-40B4-BE49-F238E27FC236}">
                  <a16:creationId xmlns:a16="http://schemas.microsoft.com/office/drawing/2014/main" id="{36C878C6-EC4A-DE62-AAD2-C3910B852FA7}"/>
                </a:ext>
              </a:extLst>
            </p:cNvPr>
            <p:cNvSpPr/>
            <p:nvPr/>
          </p:nvSpPr>
          <p:spPr>
            <a:xfrm>
              <a:off x="960831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1" name="object 213">
              <a:extLst>
                <a:ext uri="{FF2B5EF4-FFF2-40B4-BE49-F238E27FC236}">
                  <a16:creationId xmlns:a16="http://schemas.microsoft.com/office/drawing/2014/main" id="{71CEB049-A563-EC1D-BAC9-F709653E4D91}"/>
                </a:ext>
              </a:extLst>
            </p:cNvPr>
            <p:cNvSpPr/>
            <p:nvPr/>
          </p:nvSpPr>
          <p:spPr>
            <a:xfrm>
              <a:off x="1020318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2" name="object 214">
              <a:extLst>
                <a:ext uri="{FF2B5EF4-FFF2-40B4-BE49-F238E27FC236}">
                  <a16:creationId xmlns:a16="http://schemas.microsoft.com/office/drawing/2014/main" id="{19027FE0-606D-398A-C57D-3EED49E0B6DB}"/>
                </a:ext>
              </a:extLst>
            </p:cNvPr>
            <p:cNvSpPr/>
            <p:nvPr/>
          </p:nvSpPr>
          <p:spPr>
            <a:xfrm>
              <a:off x="1050061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3" name="object 215">
              <a:extLst>
                <a:ext uri="{FF2B5EF4-FFF2-40B4-BE49-F238E27FC236}">
                  <a16:creationId xmlns:a16="http://schemas.microsoft.com/office/drawing/2014/main" id="{CCF5A025-FC64-9EB1-2112-7DB2461249E5}"/>
                </a:ext>
              </a:extLst>
            </p:cNvPr>
            <p:cNvSpPr/>
            <p:nvPr/>
          </p:nvSpPr>
          <p:spPr>
            <a:xfrm>
              <a:off x="1079804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89204" y="220281"/>
                  </a:moveTo>
                  <a:lnTo>
                    <a:pt x="59474" y="220281"/>
                  </a:lnTo>
                  <a:lnTo>
                    <a:pt x="59474" y="293700"/>
                  </a:ln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lnTo>
                    <a:pt x="89204" y="293700"/>
                  </a:lnTo>
                  <a:lnTo>
                    <a:pt x="89204" y="220281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94"/>
                  </a:lnTo>
                  <a:lnTo>
                    <a:pt x="118960" y="220294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31"/>
                  </a:lnTo>
                  <a:lnTo>
                    <a:pt x="118960" y="73431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44"/>
                  </a:lnTo>
                  <a:lnTo>
                    <a:pt x="178447" y="73444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4" name="object 216">
              <a:extLst>
                <a:ext uri="{FF2B5EF4-FFF2-40B4-BE49-F238E27FC236}">
                  <a16:creationId xmlns:a16="http://schemas.microsoft.com/office/drawing/2014/main" id="{8A9BE204-17CD-BF57-1799-33446CF005D2}"/>
                </a:ext>
              </a:extLst>
            </p:cNvPr>
            <p:cNvSpPr/>
            <p:nvPr/>
          </p:nvSpPr>
          <p:spPr>
            <a:xfrm>
              <a:off x="1258252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5" name="object 217">
              <a:extLst>
                <a:ext uri="{FF2B5EF4-FFF2-40B4-BE49-F238E27FC236}">
                  <a16:creationId xmlns:a16="http://schemas.microsoft.com/office/drawing/2014/main" id="{62DD3577-9637-C488-955D-078AC4C7105E}"/>
                </a:ext>
              </a:extLst>
            </p:cNvPr>
            <p:cNvSpPr/>
            <p:nvPr/>
          </p:nvSpPr>
          <p:spPr>
            <a:xfrm>
              <a:off x="1347482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6" name="object 218">
              <a:extLst>
                <a:ext uri="{FF2B5EF4-FFF2-40B4-BE49-F238E27FC236}">
                  <a16:creationId xmlns:a16="http://schemas.microsoft.com/office/drawing/2014/main" id="{2DD1176F-6587-D250-0AD1-0C9B972E05CB}"/>
                </a:ext>
              </a:extLst>
            </p:cNvPr>
            <p:cNvSpPr/>
            <p:nvPr/>
          </p:nvSpPr>
          <p:spPr>
            <a:xfrm>
              <a:off x="1436712" y="26678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7" name="object 219">
              <a:extLst>
                <a:ext uri="{FF2B5EF4-FFF2-40B4-BE49-F238E27FC236}">
                  <a16:creationId xmlns:a16="http://schemas.microsoft.com/office/drawing/2014/main" id="{FFFD9F9B-8906-08B8-71C7-F6C4CB6D79D4}"/>
                </a:ext>
              </a:extLst>
            </p:cNvPr>
            <p:cNvSpPr/>
            <p:nvPr/>
          </p:nvSpPr>
          <p:spPr>
            <a:xfrm>
              <a:off x="1525943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8" name="object 220">
              <a:extLst>
                <a:ext uri="{FF2B5EF4-FFF2-40B4-BE49-F238E27FC236}">
                  <a16:creationId xmlns:a16="http://schemas.microsoft.com/office/drawing/2014/main" id="{5E0F6957-17A3-2D10-F8E6-D704D4F896CC}"/>
                </a:ext>
              </a:extLst>
            </p:cNvPr>
            <p:cNvSpPr/>
            <p:nvPr/>
          </p:nvSpPr>
          <p:spPr>
            <a:xfrm>
              <a:off x="1615160" y="215386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9" name="object 221">
              <a:extLst>
                <a:ext uri="{FF2B5EF4-FFF2-40B4-BE49-F238E27FC236}">
                  <a16:creationId xmlns:a16="http://schemas.microsoft.com/office/drawing/2014/main" id="{115DB235-9199-ABFE-8D5D-150B671891BB}"/>
                </a:ext>
              </a:extLst>
            </p:cNvPr>
            <p:cNvSpPr/>
            <p:nvPr/>
          </p:nvSpPr>
          <p:spPr>
            <a:xfrm>
              <a:off x="90134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0" name="object 222">
              <a:extLst>
                <a:ext uri="{FF2B5EF4-FFF2-40B4-BE49-F238E27FC236}">
                  <a16:creationId xmlns:a16="http://schemas.microsoft.com/office/drawing/2014/main" id="{C3C602BF-CC74-C8DE-8F75-041198605EA5}"/>
                </a:ext>
              </a:extLst>
            </p:cNvPr>
            <p:cNvSpPr/>
            <p:nvPr/>
          </p:nvSpPr>
          <p:spPr>
            <a:xfrm>
              <a:off x="93108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1" name="object 223">
              <a:extLst>
                <a:ext uri="{FF2B5EF4-FFF2-40B4-BE49-F238E27FC236}">
                  <a16:creationId xmlns:a16="http://schemas.microsoft.com/office/drawing/2014/main" id="{2D3C1DD0-B5BA-B972-A98E-883F66F05626}"/>
                </a:ext>
              </a:extLst>
            </p:cNvPr>
            <p:cNvSpPr/>
            <p:nvPr/>
          </p:nvSpPr>
          <p:spPr>
            <a:xfrm>
              <a:off x="960831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2" name="object 224">
              <a:extLst>
                <a:ext uri="{FF2B5EF4-FFF2-40B4-BE49-F238E27FC236}">
                  <a16:creationId xmlns:a16="http://schemas.microsoft.com/office/drawing/2014/main" id="{228C4DAC-44F7-B8EA-24C9-5DD469987E0E}"/>
                </a:ext>
              </a:extLst>
            </p:cNvPr>
            <p:cNvSpPr/>
            <p:nvPr/>
          </p:nvSpPr>
          <p:spPr>
            <a:xfrm>
              <a:off x="990574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3" name="object 225">
              <a:extLst>
                <a:ext uri="{FF2B5EF4-FFF2-40B4-BE49-F238E27FC236}">
                  <a16:creationId xmlns:a16="http://schemas.microsoft.com/office/drawing/2014/main" id="{F858BFBA-86D5-B732-1247-37B707EDBFBF}"/>
                </a:ext>
              </a:extLst>
            </p:cNvPr>
            <p:cNvSpPr/>
            <p:nvPr/>
          </p:nvSpPr>
          <p:spPr>
            <a:xfrm>
              <a:off x="1050061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4" name="object 226">
              <a:extLst>
                <a:ext uri="{FF2B5EF4-FFF2-40B4-BE49-F238E27FC236}">
                  <a16:creationId xmlns:a16="http://schemas.microsoft.com/office/drawing/2014/main" id="{BF41EE6A-8951-27D7-1CF5-53EA847BE2DB}"/>
                </a:ext>
              </a:extLst>
            </p:cNvPr>
            <p:cNvSpPr/>
            <p:nvPr/>
          </p:nvSpPr>
          <p:spPr>
            <a:xfrm>
              <a:off x="1079804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5" name="object 227">
              <a:extLst>
                <a:ext uri="{FF2B5EF4-FFF2-40B4-BE49-F238E27FC236}">
                  <a16:creationId xmlns:a16="http://schemas.microsoft.com/office/drawing/2014/main" id="{4A097A66-F2DE-4595-84B7-E10B49E6806E}"/>
                </a:ext>
              </a:extLst>
            </p:cNvPr>
            <p:cNvSpPr/>
            <p:nvPr/>
          </p:nvSpPr>
          <p:spPr>
            <a:xfrm>
              <a:off x="1109548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59461" y="293700"/>
                  </a:moveTo>
                  <a:lnTo>
                    <a:pt x="29730" y="293700"/>
                  </a:lnTo>
                  <a:lnTo>
                    <a:pt x="29730" y="367131"/>
                  </a:ln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lnTo>
                    <a:pt x="59461" y="367131"/>
                  </a:lnTo>
                  <a:lnTo>
                    <a:pt x="59461" y="293700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81"/>
                  </a:lnTo>
                  <a:lnTo>
                    <a:pt x="59474" y="220281"/>
                  </a:lnTo>
                  <a:lnTo>
                    <a:pt x="59474" y="293700"/>
                  </a:lnTo>
                  <a:lnTo>
                    <a:pt x="89217" y="293700"/>
                  </a:lnTo>
                  <a:lnTo>
                    <a:pt x="89217" y="220294"/>
                  </a:lnTo>
                  <a:lnTo>
                    <a:pt x="118960" y="220294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31"/>
                  </a:lnTo>
                  <a:lnTo>
                    <a:pt x="118960" y="73431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44"/>
                  </a:lnTo>
                  <a:lnTo>
                    <a:pt x="178447" y="73444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6" name="object 228">
              <a:extLst>
                <a:ext uri="{FF2B5EF4-FFF2-40B4-BE49-F238E27FC236}">
                  <a16:creationId xmlns:a16="http://schemas.microsoft.com/office/drawing/2014/main" id="{53B07985-2635-720D-1B67-32EF7C5A0C13}"/>
                </a:ext>
              </a:extLst>
            </p:cNvPr>
            <p:cNvSpPr/>
            <p:nvPr/>
          </p:nvSpPr>
          <p:spPr>
            <a:xfrm>
              <a:off x="1287995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7" name="object 229">
              <a:extLst>
                <a:ext uri="{FF2B5EF4-FFF2-40B4-BE49-F238E27FC236}">
                  <a16:creationId xmlns:a16="http://schemas.microsoft.com/office/drawing/2014/main" id="{E0518BC1-BCDF-37E8-2848-670ED81226A0}"/>
                </a:ext>
              </a:extLst>
            </p:cNvPr>
            <p:cNvSpPr/>
            <p:nvPr/>
          </p:nvSpPr>
          <p:spPr>
            <a:xfrm>
              <a:off x="1377226" y="29615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8" name="object 230">
              <a:extLst>
                <a:ext uri="{FF2B5EF4-FFF2-40B4-BE49-F238E27FC236}">
                  <a16:creationId xmlns:a16="http://schemas.microsoft.com/office/drawing/2014/main" id="{0B4E3D7D-55E5-163C-161F-BE9CE3816109}"/>
                </a:ext>
              </a:extLst>
            </p:cNvPr>
            <p:cNvSpPr/>
            <p:nvPr/>
          </p:nvSpPr>
          <p:spPr>
            <a:xfrm>
              <a:off x="1436712" y="27412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9" name="object 231">
              <a:extLst>
                <a:ext uri="{FF2B5EF4-FFF2-40B4-BE49-F238E27FC236}">
                  <a16:creationId xmlns:a16="http://schemas.microsoft.com/office/drawing/2014/main" id="{C149C79E-4F31-6758-975D-8C9F66B8C768}"/>
                </a:ext>
              </a:extLst>
            </p:cNvPr>
            <p:cNvSpPr/>
            <p:nvPr/>
          </p:nvSpPr>
          <p:spPr>
            <a:xfrm>
              <a:off x="1525943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0" name="object 232">
              <a:extLst>
                <a:ext uri="{FF2B5EF4-FFF2-40B4-BE49-F238E27FC236}">
                  <a16:creationId xmlns:a16="http://schemas.microsoft.com/office/drawing/2014/main" id="{F35D0757-96F7-8918-4CE3-4DB3167AB117}"/>
                </a:ext>
              </a:extLst>
            </p:cNvPr>
            <p:cNvSpPr/>
            <p:nvPr/>
          </p:nvSpPr>
          <p:spPr>
            <a:xfrm>
              <a:off x="1644904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1" name="object 233">
              <a:extLst>
                <a:ext uri="{FF2B5EF4-FFF2-40B4-BE49-F238E27FC236}">
                  <a16:creationId xmlns:a16="http://schemas.microsoft.com/office/drawing/2014/main" id="{30474FC9-C43A-C15C-A4B6-E9C487B7009A}"/>
                </a:ext>
              </a:extLst>
            </p:cNvPr>
            <p:cNvSpPr/>
            <p:nvPr/>
          </p:nvSpPr>
          <p:spPr>
            <a:xfrm>
              <a:off x="93108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2" name="object 234">
              <a:extLst>
                <a:ext uri="{FF2B5EF4-FFF2-40B4-BE49-F238E27FC236}">
                  <a16:creationId xmlns:a16="http://schemas.microsoft.com/office/drawing/2014/main" id="{70591A55-4169-0C7A-39D3-164C83BCB632}"/>
                </a:ext>
              </a:extLst>
            </p:cNvPr>
            <p:cNvSpPr/>
            <p:nvPr/>
          </p:nvSpPr>
          <p:spPr>
            <a:xfrm>
              <a:off x="960831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3" name="object 235">
              <a:extLst>
                <a:ext uri="{FF2B5EF4-FFF2-40B4-BE49-F238E27FC236}">
                  <a16:creationId xmlns:a16="http://schemas.microsoft.com/office/drawing/2014/main" id="{5E1F32EF-19C7-05D8-38B1-CEAFAA1D118F}"/>
                </a:ext>
              </a:extLst>
            </p:cNvPr>
            <p:cNvSpPr/>
            <p:nvPr/>
          </p:nvSpPr>
          <p:spPr>
            <a:xfrm>
              <a:off x="990574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4" name="object 236">
              <a:extLst>
                <a:ext uri="{FF2B5EF4-FFF2-40B4-BE49-F238E27FC236}">
                  <a16:creationId xmlns:a16="http://schemas.microsoft.com/office/drawing/2014/main" id="{B5B9F0C3-7F24-157D-181D-A6E1B79FA3EF}"/>
                </a:ext>
              </a:extLst>
            </p:cNvPr>
            <p:cNvSpPr/>
            <p:nvPr/>
          </p:nvSpPr>
          <p:spPr>
            <a:xfrm>
              <a:off x="1020318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5" name="object 237">
              <a:extLst>
                <a:ext uri="{FF2B5EF4-FFF2-40B4-BE49-F238E27FC236}">
                  <a16:creationId xmlns:a16="http://schemas.microsoft.com/office/drawing/2014/main" id="{CE3A5FCA-0A9A-BE1F-5EA4-BEC629871CAF}"/>
                </a:ext>
              </a:extLst>
            </p:cNvPr>
            <p:cNvSpPr/>
            <p:nvPr/>
          </p:nvSpPr>
          <p:spPr>
            <a:xfrm>
              <a:off x="1079804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6" name="object 238">
              <a:extLst>
                <a:ext uri="{FF2B5EF4-FFF2-40B4-BE49-F238E27FC236}">
                  <a16:creationId xmlns:a16="http://schemas.microsoft.com/office/drawing/2014/main" id="{6A5F19FA-C468-CEF2-C8BC-30364F2F25A1}"/>
                </a:ext>
              </a:extLst>
            </p:cNvPr>
            <p:cNvSpPr/>
            <p:nvPr/>
          </p:nvSpPr>
          <p:spPr>
            <a:xfrm>
              <a:off x="1109548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7" name="object 239">
              <a:extLst>
                <a:ext uri="{FF2B5EF4-FFF2-40B4-BE49-F238E27FC236}">
                  <a16:creationId xmlns:a16="http://schemas.microsoft.com/office/drawing/2014/main" id="{0654F274-5549-6EBF-2782-8BA19BB2FA93}"/>
                </a:ext>
              </a:extLst>
            </p:cNvPr>
            <p:cNvSpPr/>
            <p:nvPr/>
          </p:nvSpPr>
          <p:spPr>
            <a:xfrm>
              <a:off x="1139278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30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30" y="440550"/>
                  </a:lnTo>
                  <a:lnTo>
                    <a:pt x="29730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8" name="object 240">
              <a:extLst>
                <a:ext uri="{FF2B5EF4-FFF2-40B4-BE49-F238E27FC236}">
                  <a16:creationId xmlns:a16="http://schemas.microsoft.com/office/drawing/2014/main" id="{CB3B2654-FDA4-E82E-2AAF-A4432C962FCB}"/>
                </a:ext>
              </a:extLst>
            </p:cNvPr>
            <p:cNvSpPr/>
            <p:nvPr/>
          </p:nvSpPr>
          <p:spPr>
            <a:xfrm>
              <a:off x="1317739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9" name="object 241">
              <a:extLst>
                <a:ext uri="{FF2B5EF4-FFF2-40B4-BE49-F238E27FC236}">
                  <a16:creationId xmlns:a16="http://schemas.microsoft.com/office/drawing/2014/main" id="{35B04B88-06BB-842C-4B33-CAFBF2F73252}"/>
                </a:ext>
              </a:extLst>
            </p:cNvPr>
            <p:cNvSpPr/>
            <p:nvPr/>
          </p:nvSpPr>
          <p:spPr>
            <a:xfrm>
              <a:off x="1406969" y="296153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0" name="object 242">
              <a:extLst>
                <a:ext uri="{FF2B5EF4-FFF2-40B4-BE49-F238E27FC236}">
                  <a16:creationId xmlns:a16="http://schemas.microsoft.com/office/drawing/2014/main" id="{0552EC91-CE55-341C-7CA9-F0CBF3A861B5}"/>
                </a:ext>
              </a:extLst>
            </p:cNvPr>
            <p:cNvSpPr/>
            <p:nvPr/>
          </p:nvSpPr>
          <p:spPr>
            <a:xfrm>
              <a:off x="1466456" y="27412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1" name="object 243">
              <a:extLst>
                <a:ext uri="{FF2B5EF4-FFF2-40B4-BE49-F238E27FC236}">
                  <a16:creationId xmlns:a16="http://schemas.microsoft.com/office/drawing/2014/main" id="{B49D60BA-D413-FA06-C738-04494B5BAC35}"/>
                </a:ext>
              </a:extLst>
            </p:cNvPr>
            <p:cNvSpPr/>
            <p:nvPr/>
          </p:nvSpPr>
          <p:spPr>
            <a:xfrm>
              <a:off x="1555686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74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2" name="object 244">
              <a:extLst>
                <a:ext uri="{FF2B5EF4-FFF2-40B4-BE49-F238E27FC236}">
                  <a16:creationId xmlns:a16="http://schemas.microsoft.com/office/drawing/2014/main" id="{A7C480C0-4CF7-A09D-4A4C-46A919600E89}"/>
                </a:ext>
              </a:extLst>
            </p:cNvPr>
            <p:cNvSpPr/>
            <p:nvPr/>
          </p:nvSpPr>
          <p:spPr>
            <a:xfrm>
              <a:off x="1674647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3" name="object 245">
              <a:extLst>
                <a:ext uri="{FF2B5EF4-FFF2-40B4-BE49-F238E27FC236}">
                  <a16:creationId xmlns:a16="http://schemas.microsoft.com/office/drawing/2014/main" id="{20B3402F-938F-56D1-1066-BE7B515CEED4}"/>
                </a:ext>
              </a:extLst>
            </p:cNvPr>
            <p:cNvSpPr/>
            <p:nvPr/>
          </p:nvSpPr>
          <p:spPr>
            <a:xfrm>
              <a:off x="96083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4" name="object 246">
              <a:extLst>
                <a:ext uri="{FF2B5EF4-FFF2-40B4-BE49-F238E27FC236}">
                  <a16:creationId xmlns:a16="http://schemas.microsoft.com/office/drawing/2014/main" id="{0C992B3E-F49F-1360-A7E4-3C4EC98C57F3}"/>
                </a:ext>
              </a:extLst>
            </p:cNvPr>
            <p:cNvSpPr/>
            <p:nvPr/>
          </p:nvSpPr>
          <p:spPr>
            <a:xfrm>
              <a:off x="99057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5" name="object 247">
              <a:extLst>
                <a:ext uri="{FF2B5EF4-FFF2-40B4-BE49-F238E27FC236}">
                  <a16:creationId xmlns:a16="http://schemas.microsoft.com/office/drawing/2014/main" id="{227BF3D2-EA1B-0CED-3AB0-43BAE71A1C06}"/>
                </a:ext>
              </a:extLst>
            </p:cNvPr>
            <p:cNvSpPr/>
            <p:nvPr/>
          </p:nvSpPr>
          <p:spPr>
            <a:xfrm>
              <a:off x="1020318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6" name="object 248">
              <a:extLst>
                <a:ext uri="{FF2B5EF4-FFF2-40B4-BE49-F238E27FC236}">
                  <a16:creationId xmlns:a16="http://schemas.microsoft.com/office/drawing/2014/main" id="{F140D3F9-A855-4268-4DEC-60F97DD5F7DF}"/>
                </a:ext>
              </a:extLst>
            </p:cNvPr>
            <p:cNvSpPr/>
            <p:nvPr/>
          </p:nvSpPr>
          <p:spPr>
            <a:xfrm>
              <a:off x="1050061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7" name="object 249">
              <a:extLst>
                <a:ext uri="{FF2B5EF4-FFF2-40B4-BE49-F238E27FC236}">
                  <a16:creationId xmlns:a16="http://schemas.microsoft.com/office/drawing/2014/main" id="{5CC087C6-98A1-5555-69B8-D0065E93D775}"/>
                </a:ext>
              </a:extLst>
            </p:cNvPr>
            <p:cNvSpPr/>
            <p:nvPr/>
          </p:nvSpPr>
          <p:spPr>
            <a:xfrm>
              <a:off x="1109548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8" name="object 250">
              <a:extLst>
                <a:ext uri="{FF2B5EF4-FFF2-40B4-BE49-F238E27FC236}">
                  <a16:creationId xmlns:a16="http://schemas.microsoft.com/office/drawing/2014/main" id="{C0DBBC5E-79EF-DEB6-8348-8303F35C6A3F}"/>
                </a:ext>
              </a:extLst>
            </p:cNvPr>
            <p:cNvSpPr/>
            <p:nvPr/>
          </p:nvSpPr>
          <p:spPr>
            <a:xfrm>
              <a:off x="1139278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9" name="object 251">
              <a:extLst>
                <a:ext uri="{FF2B5EF4-FFF2-40B4-BE49-F238E27FC236}">
                  <a16:creationId xmlns:a16="http://schemas.microsoft.com/office/drawing/2014/main" id="{3D96D7C6-E3DC-54B5-059F-18F826388262}"/>
                </a:ext>
              </a:extLst>
            </p:cNvPr>
            <p:cNvSpPr/>
            <p:nvPr/>
          </p:nvSpPr>
          <p:spPr>
            <a:xfrm>
              <a:off x="1169022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0" name="object 252">
              <a:extLst>
                <a:ext uri="{FF2B5EF4-FFF2-40B4-BE49-F238E27FC236}">
                  <a16:creationId xmlns:a16="http://schemas.microsoft.com/office/drawing/2014/main" id="{462E080E-DE3E-1AAC-251E-FAF987818B9E}"/>
                </a:ext>
              </a:extLst>
            </p:cNvPr>
            <p:cNvSpPr/>
            <p:nvPr/>
          </p:nvSpPr>
          <p:spPr>
            <a:xfrm>
              <a:off x="1347482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1" name="object 253">
              <a:extLst>
                <a:ext uri="{FF2B5EF4-FFF2-40B4-BE49-F238E27FC236}">
                  <a16:creationId xmlns:a16="http://schemas.microsoft.com/office/drawing/2014/main" id="{2DE9819D-13BC-B7CA-BDD6-BAA3E907C7BF}"/>
                </a:ext>
              </a:extLst>
            </p:cNvPr>
            <p:cNvSpPr/>
            <p:nvPr/>
          </p:nvSpPr>
          <p:spPr>
            <a:xfrm>
              <a:off x="1406969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2" name="object 254">
              <a:extLst>
                <a:ext uri="{FF2B5EF4-FFF2-40B4-BE49-F238E27FC236}">
                  <a16:creationId xmlns:a16="http://schemas.microsoft.com/office/drawing/2014/main" id="{493070F0-3E36-6CAA-CE70-19AFFB77E38E}"/>
                </a:ext>
              </a:extLst>
            </p:cNvPr>
            <p:cNvSpPr/>
            <p:nvPr/>
          </p:nvSpPr>
          <p:spPr>
            <a:xfrm>
              <a:off x="1496199" y="27412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3" name="object 255">
              <a:extLst>
                <a:ext uri="{FF2B5EF4-FFF2-40B4-BE49-F238E27FC236}">
                  <a16:creationId xmlns:a16="http://schemas.microsoft.com/office/drawing/2014/main" id="{B6605C32-BE11-3136-4A21-5E86359C78B7}"/>
                </a:ext>
              </a:extLst>
            </p:cNvPr>
            <p:cNvSpPr/>
            <p:nvPr/>
          </p:nvSpPr>
          <p:spPr>
            <a:xfrm>
              <a:off x="158541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4" name="object 256">
              <a:extLst>
                <a:ext uri="{FF2B5EF4-FFF2-40B4-BE49-F238E27FC236}">
                  <a16:creationId xmlns:a16="http://schemas.microsoft.com/office/drawing/2014/main" id="{926195E3-B770-1E43-8667-6C700BCCFEAA}"/>
                </a:ext>
              </a:extLst>
            </p:cNvPr>
            <p:cNvSpPr/>
            <p:nvPr/>
          </p:nvSpPr>
          <p:spPr>
            <a:xfrm>
              <a:off x="1704390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5" name="object 257">
              <a:extLst>
                <a:ext uri="{FF2B5EF4-FFF2-40B4-BE49-F238E27FC236}">
                  <a16:creationId xmlns:a16="http://schemas.microsoft.com/office/drawing/2014/main" id="{522366D7-43EF-62B0-910C-81792B6ED27E}"/>
                </a:ext>
              </a:extLst>
            </p:cNvPr>
            <p:cNvSpPr/>
            <p:nvPr/>
          </p:nvSpPr>
          <p:spPr>
            <a:xfrm>
              <a:off x="99057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6" name="object 258">
              <a:extLst>
                <a:ext uri="{FF2B5EF4-FFF2-40B4-BE49-F238E27FC236}">
                  <a16:creationId xmlns:a16="http://schemas.microsoft.com/office/drawing/2014/main" id="{37EB6B41-AD4D-F743-8835-C7F09A79FAAB}"/>
                </a:ext>
              </a:extLst>
            </p:cNvPr>
            <p:cNvSpPr/>
            <p:nvPr/>
          </p:nvSpPr>
          <p:spPr>
            <a:xfrm>
              <a:off x="1020318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7" name="object 259">
              <a:extLst>
                <a:ext uri="{FF2B5EF4-FFF2-40B4-BE49-F238E27FC236}">
                  <a16:creationId xmlns:a16="http://schemas.microsoft.com/office/drawing/2014/main" id="{BE66E74A-8D83-506D-9AE1-38AFAC545D67}"/>
                </a:ext>
              </a:extLst>
            </p:cNvPr>
            <p:cNvSpPr/>
            <p:nvPr/>
          </p:nvSpPr>
          <p:spPr>
            <a:xfrm>
              <a:off x="1050061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8" name="object 260">
              <a:extLst>
                <a:ext uri="{FF2B5EF4-FFF2-40B4-BE49-F238E27FC236}">
                  <a16:creationId xmlns:a16="http://schemas.microsoft.com/office/drawing/2014/main" id="{AFE3B5F4-58FD-E5EE-BB72-7FB33CBF0807}"/>
                </a:ext>
              </a:extLst>
            </p:cNvPr>
            <p:cNvSpPr/>
            <p:nvPr/>
          </p:nvSpPr>
          <p:spPr>
            <a:xfrm>
              <a:off x="1079804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9" name="object 261">
              <a:extLst>
                <a:ext uri="{FF2B5EF4-FFF2-40B4-BE49-F238E27FC236}">
                  <a16:creationId xmlns:a16="http://schemas.microsoft.com/office/drawing/2014/main" id="{BE51DB76-2592-90C1-4D4A-3D6A88C57D96}"/>
                </a:ext>
              </a:extLst>
            </p:cNvPr>
            <p:cNvSpPr/>
            <p:nvPr/>
          </p:nvSpPr>
          <p:spPr>
            <a:xfrm>
              <a:off x="1139278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0" name="object 262">
              <a:extLst>
                <a:ext uri="{FF2B5EF4-FFF2-40B4-BE49-F238E27FC236}">
                  <a16:creationId xmlns:a16="http://schemas.microsoft.com/office/drawing/2014/main" id="{4EE68773-4AFC-B9FB-920C-3441A3A520C2}"/>
                </a:ext>
              </a:extLst>
            </p:cNvPr>
            <p:cNvSpPr/>
            <p:nvPr/>
          </p:nvSpPr>
          <p:spPr>
            <a:xfrm>
              <a:off x="1169022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1" name="object 263">
              <a:extLst>
                <a:ext uri="{FF2B5EF4-FFF2-40B4-BE49-F238E27FC236}">
                  <a16:creationId xmlns:a16="http://schemas.microsoft.com/office/drawing/2014/main" id="{05CD4A74-C5B8-9F1F-B6BC-63F34A32C01A}"/>
                </a:ext>
              </a:extLst>
            </p:cNvPr>
            <p:cNvSpPr/>
            <p:nvPr/>
          </p:nvSpPr>
          <p:spPr>
            <a:xfrm>
              <a:off x="1198765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2" name="object 264">
              <a:extLst>
                <a:ext uri="{FF2B5EF4-FFF2-40B4-BE49-F238E27FC236}">
                  <a16:creationId xmlns:a16="http://schemas.microsoft.com/office/drawing/2014/main" id="{34BCB855-8C38-4031-7220-E5172D80B444}"/>
                </a:ext>
              </a:extLst>
            </p:cNvPr>
            <p:cNvSpPr/>
            <p:nvPr/>
          </p:nvSpPr>
          <p:spPr>
            <a:xfrm>
              <a:off x="1377226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3" name="object 265">
              <a:extLst>
                <a:ext uri="{FF2B5EF4-FFF2-40B4-BE49-F238E27FC236}">
                  <a16:creationId xmlns:a16="http://schemas.microsoft.com/office/drawing/2014/main" id="{D09B4D9F-8DAE-D1D5-8986-63B78301BA1B}"/>
                </a:ext>
              </a:extLst>
            </p:cNvPr>
            <p:cNvSpPr/>
            <p:nvPr/>
          </p:nvSpPr>
          <p:spPr>
            <a:xfrm>
              <a:off x="1436712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4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4" name="object 266">
              <a:extLst>
                <a:ext uri="{FF2B5EF4-FFF2-40B4-BE49-F238E27FC236}">
                  <a16:creationId xmlns:a16="http://schemas.microsoft.com/office/drawing/2014/main" id="{D912AAA1-5222-91D4-E2AA-2DC2ACB9C825}"/>
                </a:ext>
              </a:extLst>
            </p:cNvPr>
            <p:cNvSpPr/>
            <p:nvPr/>
          </p:nvSpPr>
          <p:spPr>
            <a:xfrm>
              <a:off x="1525943" y="27412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4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5" name="object 267">
              <a:extLst>
                <a:ext uri="{FF2B5EF4-FFF2-40B4-BE49-F238E27FC236}">
                  <a16:creationId xmlns:a16="http://schemas.microsoft.com/office/drawing/2014/main" id="{F7A4EDA2-69EC-E3C0-B1C6-ED047C3890DE}"/>
                </a:ext>
              </a:extLst>
            </p:cNvPr>
            <p:cNvSpPr/>
            <p:nvPr/>
          </p:nvSpPr>
          <p:spPr>
            <a:xfrm>
              <a:off x="1615160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6" name="object 268">
              <a:extLst>
                <a:ext uri="{FF2B5EF4-FFF2-40B4-BE49-F238E27FC236}">
                  <a16:creationId xmlns:a16="http://schemas.microsoft.com/office/drawing/2014/main" id="{9ECFDE74-BA23-E9FF-5549-1AD259076E67}"/>
                </a:ext>
              </a:extLst>
            </p:cNvPr>
            <p:cNvSpPr/>
            <p:nvPr/>
          </p:nvSpPr>
          <p:spPr>
            <a:xfrm>
              <a:off x="1734134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7" name="object 269">
              <a:extLst>
                <a:ext uri="{FF2B5EF4-FFF2-40B4-BE49-F238E27FC236}">
                  <a16:creationId xmlns:a16="http://schemas.microsoft.com/office/drawing/2014/main" id="{763E2132-06B2-EB1D-B141-CF3228B82067}"/>
                </a:ext>
              </a:extLst>
            </p:cNvPr>
            <p:cNvSpPr/>
            <p:nvPr/>
          </p:nvSpPr>
          <p:spPr>
            <a:xfrm>
              <a:off x="102031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8" name="object 270">
              <a:extLst>
                <a:ext uri="{FF2B5EF4-FFF2-40B4-BE49-F238E27FC236}">
                  <a16:creationId xmlns:a16="http://schemas.microsoft.com/office/drawing/2014/main" id="{D730F939-35CC-639C-F81C-D9EBB14BE700}"/>
                </a:ext>
              </a:extLst>
            </p:cNvPr>
            <p:cNvSpPr/>
            <p:nvPr/>
          </p:nvSpPr>
          <p:spPr>
            <a:xfrm>
              <a:off x="1050061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9" name="object 271">
              <a:extLst>
                <a:ext uri="{FF2B5EF4-FFF2-40B4-BE49-F238E27FC236}">
                  <a16:creationId xmlns:a16="http://schemas.microsoft.com/office/drawing/2014/main" id="{99E7438B-029A-0CA5-AA0F-F3C067277100}"/>
                </a:ext>
              </a:extLst>
            </p:cNvPr>
            <p:cNvSpPr/>
            <p:nvPr/>
          </p:nvSpPr>
          <p:spPr>
            <a:xfrm>
              <a:off x="1079804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0" name="object 272">
              <a:extLst>
                <a:ext uri="{FF2B5EF4-FFF2-40B4-BE49-F238E27FC236}">
                  <a16:creationId xmlns:a16="http://schemas.microsoft.com/office/drawing/2014/main" id="{87E07F5E-94A7-6917-C4EB-E9880BB54A20}"/>
                </a:ext>
              </a:extLst>
            </p:cNvPr>
            <p:cNvSpPr/>
            <p:nvPr/>
          </p:nvSpPr>
          <p:spPr>
            <a:xfrm>
              <a:off x="1109548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61" y="0"/>
                  </a:moveTo>
                  <a:lnTo>
                    <a:pt x="29730" y="0"/>
                  </a:lnTo>
                  <a:lnTo>
                    <a:pt x="29730" y="73418"/>
                  </a:ln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lnTo>
                    <a:pt x="59461" y="73418"/>
                  </a:lnTo>
                  <a:lnTo>
                    <a:pt x="5946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1" name="object 273">
              <a:extLst>
                <a:ext uri="{FF2B5EF4-FFF2-40B4-BE49-F238E27FC236}">
                  <a16:creationId xmlns:a16="http://schemas.microsoft.com/office/drawing/2014/main" id="{A81C2A83-A106-FB88-2CF0-FDF78F61C920}"/>
                </a:ext>
              </a:extLst>
            </p:cNvPr>
            <p:cNvSpPr/>
            <p:nvPr/>
          </p:nvSpPr>
          <p:spPr>
            <a:xfrm>
              <a:off x="1169022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2" name="object 274">
              <a:extLst>
                <a:ext uri="{FF2B5EF4-FFF2-40B4-BE49-F238E27FC236}">
                  <a16:creationId xmlns:a16="http://schemas.microsoft.com/office/drawing/2014/main" id="{23DAD309-D8DF-7997-91B8-A35A1ECEA6BE}"/>
                </a:ext>
              </a:extLst>
            </p:cNvPr>
            <p:cNvSpPr/>
            <p:nvPr/>
          </p:nvSpPr>
          <p:spPr>
            <a:xfrm>
              <a:off x="1198765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3" name="object 275">
              <a:extLst>
                <a:ext uri="{FF2B5EF4-FFF2-40B4-BE49-F238E27FC236}">
                  <a16:creationId xmlns:a16="http://schemas.microsoft.com/office/drawing/2014/main" id="{5D38C636-6EDE-50D3-1274-129D0A33D95C}"/>
                </a:ext>
              </a:extLst>
            </p:cNvPr>
            <p:cNvSpPr/>
            <p:nvPr/>
          </p:nvSpPr>
          <p:spPr>
            <a:xfrm>
              <a:off x="1228509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4" name="object 276">
              <a:extLst>
                <a:ext uri="{FF2B5EF4-FFF2-40B4-BE49-F238E27FC236}">
                  <a16:creationId xmlns:a16="http://schemas.microsoft.com/office/drawing/2014/main" id="{473676A0-C721-3283-3BE3-8FB28D282897}"/>
                </a:ext>
              </a:extLst>
            </p:cNvPr>
            <p:cNvSpPr/>
            <p:nvPr/>
          </p:nvSpPr>
          <p:spPr>
            <a:xfrm>
              <a:off x="1406969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5" name="object 277">
              <a:extLst>
                <a:ext uri="{FF2B5EF4-FFF2-40B4-BE49-F238E27FC236}">
                  <a16:creationId xmlns:a16="http://schemas.microsoft.com/office/drawing/2014/main" id="{5F958854-CA00-67C9-48D8-101129918E3F}"/>
                </a:ext>
              </a:extLst>
            </p:cNvPr>
            <p:cNvSpPr/>
            <p:nvPr/>
          </p:nvSpPr>
          <p:spPr>
            <a:xfrm>
              <a:off x="1466456" y="303495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6" name="object 278">
              <a:extLst>
                <a:ext uri="{FF2B5EF4-FFF2-40B4-BE49-F238E27FC236}">
                  <a16:creationId xmlns:a16="http://schemas.microsoft.com/office/drawing/2014/main" id="{15058679-2361-6048-A908-01BEB2D6BA51}"/>
                </a:ext>
              </a:extLst>
            </p:cNvPr>
            <p:cNvSpPr/>
            <p:nvPr/>
          </p:nvSpPr>
          <p:spPr>
            <a:xfrm>
              <a:off x="1525943" y="27412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7" name="object 279">
              <a:extLst>
                <a:ext uri="{FF2B5EF4-FFF2-40B4-BE49-F238E27FC236}">
                  <a16:creationId xmlns:a16="http://schemas.microsoft.com/office/drawing/2014/main" id="{248716C7-F893-BCD2-AFEC-C6AFC2F4A573}"/>
                </a:ext>
              </a:extLst>
            </p:cNvPr>
            <p:cNvSpPr/>
            <p:nvPr/>
          </p:nvSpPr>
          <p:spPr>
            <a:xfrm>
              <a:off x="164490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8" name="object 280">
              <a:extLst>
                <a:ext uri="{FF2B5EF4-FFF2-40B4-BE49-F238E27FC236}">
                  <a16:creationId xmlns:a16="http://schemas.microsoft.com/office/drawing/2014/main" id="{DBC11D62-EBEF-A631-E7F5-5FA0CF65F950}"/>
                </a:ext>
              </a:extLst>
            </p:cNvPr>
            <p:cNvSpPr/>
            <p:nvPr/>
          </p:nvSpPr>
          <p:spPr>
            <a:xfrm>
              <a:off x="1763877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9" name="object 281">
              <a:extLst>
                <a:ext uri="{FF2B5EF4-FFF2-40B4-BE49-F238E27FC236}">
                  <a16:creationId xmlns:a16="http://schemas.microsoft.com/office/drawing/2014/main" id="{95E5EC96-965A-A30A-390B-EEBFBC71B176}"/>
                </a:ext>
              </a:extLst>
            </p:cNvPr>
            <p:cNvSpPr/>
            <p:nvPr/>
          </p:nvSpPr>
          <p:spPr>
            <a:xfrm>
              <a:off x="105006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0" name="object 282">
              <a:extLst>
                <a:ext uri="{FF2B5EF4-FFF2-40B4-BE49-F238E27FC236}">
                  <a16:creationId xmlns:a16="http://schemas.microsoft.com/office/drawing/2014/main" id="{EB5356DB-6C1B-4B4A-BC8E-1D5389C8C838}"/>
                </a:ext>
              </a:extLst>
            </p:cNvPr>
            <p:cNvSpPr/>
            <p:nvPr/>
          </p:nvSpPr>
          <p:spPr>
            <a:xfrm>
              <a:off x="107980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1" name="object 283">
              <a:extLst>
                <a:ext uri="{FF2B5EF4-FFF2-40B4-BE49-F238E27FC236}">
                  <a16:creationId xmlns:a16="http://schemas.microsoft.com/office/drawing/2014/main" id="{D8E767A9-7BB0-EDB1-1CDF-1DDA25CF7F0C}"/>
                </a:ext>
              </a:extLst>
            </p:cNvPr>
            <p:cNvSpPr/>
            <p:nvPr/>
          </p:nvSpPr>
          <p:spPr>
            <a:xfrm>
              <a:off x="1109548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2" name="object 284">
              <a:extLst>
                <a:ext uri="{FF2B5EF4-FFF2-40B4-BE49-F238E27FC236}">
                  <a16:creationId xmlns:a16="http://schemas.microsoft.com/office/drawing/2014/main" id="{F429A526-A319-10E1-0416-CEEF6F4D635C}"/>
                </a:ext>
              </a:extLst>
            </p:cNvPr>
            <p:cNvSpPr/>
            <p:nvPr/>
          </p:nvSpPr>
          <p:spPr>
            <a:xfrm>
              <a:off x="1139278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30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3" name="object 285">
              <a:extLst>
                <a:ext uri="{FF2B5EF4-FFF2-40B4-BE49-F238E27FC236}">
                  <a16:creationId xmlns:a16="http://schemas.microsoft.com/office/drawing/2014/main" id="{52863215-1A18-C973-2A55-D8BD812B4B41}"/>
                </a:ext>
              </a:extLst>
            </p:cNvPr>
            <p:cNvSpPr/>
            <p:nvPr/>
          </p:nvSpPr>
          <p:spPr>
            <a:xfrm>
              <a:off x="1198765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4" name="object 286">
              <a:extLst>
                <a:ext uri="{FF2B5EF4-FFF2-40B4-BE49-F238E27FC236}">
                  <a16:creationId xmlns:a16="http://schemas.microsoft.com/office/drawing/2014/main" id="{EBEA0992-0EFB-966F-88E3-60CBCEB66380}"/>
                </a:ext>
              </a:extLst>
            </p:cNvPr>
            <p:cNvSpPr/>
            <p:nvPr/>
          </p:nvSpPr>
          <p:spPr>
            <a:xfrm>
              <a:off x="1228509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5" name="object 287">
              <a:extLst>
                <a:ext uri="{FF2B5EF4-FFF2-40B4-BE49-F238E27FC236}">
                  <a16:creationId xmlns:a16="http://schemas.microsoft.com/office/drawing/2014/main" id="{1A75ECA3-57B4-ECBE-35BF-1BDFFA93D6BE}"/>
                </a:ext>
              </a:extLst>
            </p:cNvPr>
            <p:cNvSpPr/>
            <p:nvPr/>
          </p:nvSpPr>
          <p:spPr>
            <a:xfrm>
              <a:off x="1258252" y="332865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81"/>
                  </a:ln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94"/>
                  </a:lnTo>
                  <a:lnTo>
                    <a:pt x="118973" y="220294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31"/>
                  </a:ln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44"/>
                  </a:lnTo>
                  <a:lnTo>
                    <a:pt x="178460" y="73444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6" name="object 288">
              <a:extLst>
                <a:ext uri="{FF2B5EF4-FFF2-40B4-BE49-F238E27FC236}">
                  <a16:creationId xmlns:a16="http://schemas.microsoft.com/office/drawing/2014/main" id="{425C3ACE-84F3-9828-081C-6F779ED067AD}"/>
                </a:ext>
              </a:extLst>
            </p:cNvPr>
            <p:cNvSpPr/>
            <p:nvPr/>
          </p:nvSpPr>
          <p:spPr>
            <a:xfrm>
              <a:off x="1436712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7" name="object 289">
              <a:extLst>
                <a:ext uri="{FF2B5EF4-FFF2-40B4-BE49-F238E27FC236}">
                  <a16:creationId xmlns:a16="http://schemas.microsoft.com/office/drawing/2014/main" id="{F01988C7-01E5-DDB2-35CE-13A9CB019CB7}"/>
                </a:ext>
              </a:extLst>
            </p:cNvPr>
            <p:cNvSpPr/>
            <p:nvPr/>
          </p:nvSpPr>
          <p:spPr>
            <a:xfrm>
              <a:off x="1496199" y="303495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8" name="object 290">
              <a:extLst>
                <a:ext uri="{FF2B5EF4-FFF2-40B4-BE49-F238E27FC236}">
                  <a16:creationId xmlns:a16="http://schemas.microsoft.com/office/drawing/2014/main" id="{50AE81CE-27C0-FA4D-702B-16C9E4995EC8}"/>
                </a:ext>
              </a:extLst>
            </p:cNvPr>
            <p:cNvSpPr/>
            <p:nvPr/>
          </p:nvSpPr>
          <p:spPr>
            <a:xfrm>
              <a:off x="1555686" y="27412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59474" y="146850"/>
                  </a:moveTo>
                  <a:lnTo>
                    <a:pt x="29730" y="146850"/>
                  </a:lnTo>
                  <a:lnTo>
                    <a:pt x="29730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lnTo>
                    <a:pt x="59474" y="220281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9" name="object 291">
              <a:extLst>
                <a:ext uri="{FF2B5EF4-FFF2-40B4-BE49-F238E27FC236}">
                  <a16:creationId xmlns:a16="http://schemas.microsoft.com/office/drawing/2014/main" id="{C30C0000-8582-FB2C-8C11-D0925BFE4E68}"/>
                </a:ext>
              </a:extLst>
            </p:cNvPr>
            <p:cNvSpPr/>
            <p:nvPr/>
          </p:nvSpPr>
          <p:spPr>
            <a:xfrm>
              <a:off x="167464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0" name="object 292">
              <a:extLst>
                <a:ext uri="{FF2B5EF4-FFF2-40B4-BE49-F238E27FC236}">
                  <a16:creationId xmlns:a16="http://schemas.microsoft.com/office/drawing/2014/main" id="{DA1429C6-CB02-8644-DCCC-3BA64B2C89C4}"/>
                </a:ext>
              </a:extLst>
            </p:cNvPr>
            <p:cNvSpPr/>
            <p:nvPr/>
          </p:nvSpPr>
          <p:spPr>
            <a:xfrm>
              <a:off x="1793621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1" name="object 293">
              <a:extLst>
                <a:ext uri="{FF2B5EF4-FFF2-40B4-BE49-F238E27FC236}">
                  <a16:creationId xmlns:a16="http://schemas.microsoft.com/office/drawing/2014/main" id="{05BAC5BA-6DFD-6D07-0F2E-E7962C258D89}"/>
                </a:ext>
              </a:extLst>
            </p:cNvPr>
            <p:cNvSpPr/>
            <p:nvPr/>
          </p:nvSpPr>
          <p:spPr>
            <a:xfrm>
              <a:off x="107980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92263" y="293700"/>
                  </a:moveTo>
                  <a:lnTo>
                    <a:pt x="862520" y="293700"/>
                  </a:lnTo>
                  <a:lnTo>
                    <a:pt x="862520" y="367118"/>
                  </a:ln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2" name="object 294">
              <a:extLst>
                <a:ext uri="{FF2B5EF4-FFF2-40B4-BE49-F238E27FC236}">
                  <a16:creationId xmlns:a16="http://schemas.microsoft.com/office/drawing/2014/main" id="{B345AE3A-9A0F-9413-437F-ABBC8A55A734}"/>
                </a:ext>
              </a:extLst>
            </p:cNvPr>
            <p:cNvSpPr/>
            <p:nvPr/>
          </p:nvSpPr>
          <p:spPr>
            <a:xfrm>
              <a:off x="1109548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3" name="object 295">
              <a:extLst>
                <a:ext uri="{FF2B5EF4-FFF2-40B4-BE49-F238E27FC236}">
                  <a16:creationId xmlns:a16="http://schemas.microsoft.com/office/drawing/2014/main" id="{E0089664-88BD-3ED1-FBFD-16F694FF72C4}"/>
                </a:ext>
              </a:extLst>
            </p:cNvPr>
            <p:cNvSpPr/>
            <p:nvPr/>
          </p:nvSpPr>
          <p:spPr>
            <a:xfrm>
              <a:off x="1139278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4" name="object 296">
              <a:extLst>
                <a:ext uri="{FF2B5EF4-FFF2-40B4-BE49-F238E27FC236}">
                  <a16:creationId xmlns:a16="http://schemas.microsoft.com/office/drawing/2014/main" id="{7AECBCA4-8226-B670-256B-FEEFA68E981E}"/>
                </a:ext>
              </a:extLst>
            </p:cNvPr>
            <p:cNvSpPr/>
            <p:nvPr/>
          </p:nvSpPr>
          <p:spPr>
            <a:xfrm>
              <a:off x="1169022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5" name="object 297">
              <a:extLst>
                <a:ext uri="{FF2B5EF4-FFF2-40B4-BE49-F238E27FC236}">
                  <a16:creationId xmlns:a16="http://schemas.microsoft.com/office/drawing/2014/main" id="{AA6630F5-102C-47AB-0175-7F892598C4DC}"/>
                </a:ext>
              </a:extLst>
            </p:cNvPr>
            <p:cNvSpPr/>
            <p:nvPr/>
          </p:nvSpPr>
          <p:spPr>
            <a:xfrm>
              <a:off x="1228509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6" name="object 298">
              <a:extLst>
                <a:ext uri="{FF2B5EF4-FFF2-40B4-BE49-F238E27FC236}">
                  <a16:creationId xmlns:a16="http://schemas.microsoft.com/office/drawing/2014/main" id="{99660FC7-A0CF-D5B9-1410-A23CCFA13EBB}"/>
                </a:ext>
              </a:extLst>
            </p:cNvPr>
            <p:cNvSpPr/>
            <p:nvPr/>
          </p:nvSpPr>
          <p:spPr>
            <a:xfrm>
              <a:off x="1258252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7" name="object 299">
              <a:extLst>
                <a:ext uri="{FF2B5EF4-FFF2-40B4-BE49-F238E27FC236}">
                  <a16:creationId xmlns:a16="http://schemas.microsoft.com/office/drawing/2014/main" id="{50429DF7-7B4D-53FF-25A6-B5D8B452F70F}"/>
                </a:ext>
              </a:extLst>
            </p:cNvPr>
            <p:cNvSpPr/>
            <p:nvPr/>
          </p:nvSpPr>
          <p:spPr>
            <a:xfrm>
              <a:off x="1287995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8" name="object 300">
              <a:extLst>
                <a:ext uri="{FF2B5EF4-FFF2-40B4-BE49-F238E27FC236}">
                  <a16:creationId xmlns:a16="http://schemas.microsoft.com/office/drawing/2014/main" id="{7A83120B-09EC-215B-C1BF-C460963A299D}"/>
                </a:ext>
              </a:extLst>
            </p:cNvPr>
            <p:cNvSpPr/>
            <p:nvPr/>
          </p:nvSpPr>
          <p:spPr>
            <a:xfrm>
              <a:off x="1436712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9" name="object 301">
              <a:extLst>
                <a:ext uri="{FF2B5EF4-FFF2-40B4-BE49-F238E27FC236}">
                  <a16:creationId xmlns:a16="http://schemas.microsoft.com/office/drawing/2014/main" id="{E06E308F-933F-80D7-3A18-1E4CA1C2DFA9}"/>
                </a:ext>
              </a:extLst>
            </p:cNvPr>
            <p:cNvSpPr/>
            <p:nvPr/>
          </p:nvSpPr>
          <p:spPr>
            <a:xfrm>
              <a:off x="1525943" y="303495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0" name="object 302">
              <a:extLst>
                <a:ext uri="{FF2B5EF4-FFF2-40B4-BE49-F238E27FC236}">
                  <a16:creationId xmlns:a16="http://schemas.microsoft.com/office/drawing/2014/main" id="{69E764B6-ED56-9EC7-91F8-09D1013B24CA}"/>
                </a:ext>
              </a:extLst>
            </p:cNvPr>
            <p:cNvSpPr/>
            <p:nvPr/>
          </p:nvSpPr>
          <p:spPr>
            <a:xfrm>
              <a:off x="1585417" y="27412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1" name="object 303">
              <a:extLst>
                <a:ext uri="{FF2B5EF4-FFF2-40B4-BE49-F238E27FC236}">
                  <a16:creationId xmlns:a16="http://schemas.microsoft.com/office/drawing/2014/main" id="{6237CCA2-23E5-D734-CCF8-99C339AD440E}"/>
                </a:ext>
              </a:extLst>
            </p:cNvPr>
            <p:cNvSpPr/>
            <p:nvPr/>
          </p:nvSpPr>
          <p:spPr>
            <a:xfrm>
              <a:off x="1704390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2" name="object 304">
              <a:extLst>
                <a:ext uri="{FF2B5EF4-FFF2-40B4-BE49-F238E27FC236}">
                  <a16:creationId xmlns:a16="http://schemas.microsoft.com/office/drawing/2014/main" id="{5A41F5F4-F858-A19E-F22E-7696E9E86802}"/>
                </a:ext>
              </a:extLst>
            </p:cNvPr>
            <p:cNvSpPr/>
            <p:nvPr/>
          </p:nvSpPr>
          <p:spPr>
            <a:xfrm>
              <a:off x="1823364" y="22272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3" name="object 305">
              <a:extLst>
                <a:ext uri="{FF2B5EF4-FFF2-40B4-BE49-F238E27FC236}">
                  <a16:creationId xmlns:a16="http://schemas.microsoft.com/office/drawing/2014/main" id="{4D3F236C-C8E1-F3F6-4623-223E1482B342}"/>
                </a:ext>
              </a:extLst>
            </p:cNvPr>
            <p:cNvSpPr/>
            <p:nvPr/>
          </p:nvSpPr>
          <p:spPr>
            <a:xfrm>
              <a:off x="110954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20" y="367118"/>
                  </a:moveTo>
                  <a:lnTo>
                    <a:pt x="832777" y="367118"/>
                  </a:lnTo>
                  <a:lnTo>
                    <a:pt x="832777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5" h="2570479">
                  <a:moveTo>
                    <a:pt x="892263" y="293700"/>
                  </a:moveTo>
                  <a:lnTo>
                    <a:pt x="862520" y="293700"/>
                  </a:lnTo>
                  <a:lnTo>
                    <a:pt x="862520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4" name="object 306">
              <a:extLst>
                <a:ext uri="{FF2B5EF4-FFF2-40B4-BE49-F238E27FC236}">
                  <a16:creationId xmlns:a16="http://schemas.microsoft.com/office/drawing/2014/main" id="{5651CB60-A29D-FB98-1D78-97955050C60E}"/>
                </a:ext>
              </a:extLst>
            </p:cNvPr>
            <p:cNvSpPr/>
            <p:nvPr/>
          </p:nvSpPr>
          <p:spPr>
            <a:xfrm>
              <a:off x="1139278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5" name="object 307">
              <a:extLst>
                <a:ext uri="{FF2B5EF4-FFF2-40B4-BE49-F238E27FC236}">
                  <a16:creationId xmlns:a16="http://schemas.microsoft.com/office/drawing/2014/main" id="{83DEE1BC-AC74-1AF6-0778-019F6120091F}"/>
                </a:ext>
              </a:extLst>
            </p:cNvPr>
            <p:cNvSpPr/>
            <p:nvPr/>
          </p:nvSpPr>
          <p:spPr>
            <a:xfrm>
              <a:off x="1169022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6" name="object 308">
              <a:extLst>
                <a:ext uri="{FF2B5EF4-FFF2-40B4-BE49-F238E27FC236}">
                  <a16:creationId xmlns:a16="http://schemas.microsoft.com/office/drawing/2014/main" id="{964F7C27-7DD1-9D9B-1B50-BA2E0AB70101}"/>
                </a:ext>
              </a:extLst>
            </p:cNvPr>
            <p:cNvSpPr/>
            <p:nvPr/>
          </p:nvSpPr>
          <p:spPr>
            <a:xfrm>
              <a:off x="1198765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7" name="object 309">
              <a:extLst>
                <a:ext uri="{FF2B5EF4-FFF2-40B4-BE49-F238E27FC236}">
                  <a16:creationId xmlns:a16="http://schemas.microsoft.com/office/drawing/2014/main" id="{67F427FB-4E08-4840-D072-A847CFD64549}"/>
                </a:ext>
              </a:extLst>
            </p:cNvPr>
            <p:cNvSpPr/>
            <p:nvPr/>
          </p:nvSpPr>
          <p:spPr>
            <a:xfrm>
              <a:off x="1258252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8" name="object 310">
              <a:extLst>
                <a:ext uri="{FF2B5EF4-FFF2-40B4-BE49-F238E27FC236}">
                  <a16:creationId xmlns:a16="http://schemas.microsoft.com/office/drawing/2014/main" id="{79ED4D68-26D2-4B08-C257-07E6F82062AD}"/>
                </a:ext>
              </a:extLst>
            </p:cNvPr>
            <p:cNvSpPr/>
            <p:nvPr/>
          </p:nvSpPr>
          <p:spPr>
            <a:xfrm>
              <a:off x="1287995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9" name="object 311">
              <a:extLst>
                <a:ext uri="{FF2B5EF4-FFF2-40B4-BE49-F238E27FC236}">
                  <a16:creationId xmlns:a16="http://schemas.microsoft.com/office/drawing/2014/main" id="{8F18395B-FFBA-6C19-545C-A7540405E960}"/>
                </a:ext>
              </a:extLst>
            </p:cNvPr>
            <p:cNvSpPr/>
            <p:nvPr/>
          </p:nvSpPr>
          <p:spPr>
            <a:xfrm>
              <a:off x="1317739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0" name="object 312">
              <a:extLst>
                <a:ext uri="{FF2B5EF4-FFF2-40B4-BE49-F238E27FC236}">
                  <a16:creationId xmlns:a16="http://schemas.microsoft.com/office/drawing/2014/main" id="{1398A208-93F5-17BE-4C0C-DA51C3761B32}"/>
                </a:ext>
              </a:extLst>
            </p:cNvPr>
            <p:cNvSpPr/>
            <p:nvPr/>
          </p:nvSpPr>
          <p:spPr>
            <a:xfrm>
              <a:off x="1466456" y="32552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1" name="object 313">
              <a:extLst>
                <a:ext uri="{FF2B5EF4-FFF2-40B4-BE49-F238E27FC236}">
                  <a16:creationId xmlns:a16="http://schemas.microsoft.com/office/drawing/2014/main" id="{C36A8944-98A8-A6B7-4278-0337C491C29C}"/>
                </a:ext>
              </a:extLst>
            </p:cNvPr>
            <p:cNvSpPr/>
            <p:nvPr/>
          </p:nvSpPr>
          <p:spPr>
            <a:xfrm>
              <a:off x="1525943" y="30349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4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lnTo>
                    <a:pt x="89217" y="73431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2" name="object 314">
              <a:extLst>
                <a:ext uri="{FF2B5EF4-FFF2-40B4-BE49-F238E27FC236}">
                  <a16:creationId xmlns:a16="http://schemas.microsoft.com/office/drawing/2014/main" id="{1E3D343F-E164-EB40-4EA6-947DC8C44C9C}"/>
                </a:ext>
              </a:extLst>
            </p:cNvPr>
            <p:cNvSpPr/>
            <p:nvPr/>
          </p:nvSpPr>
          <p:spPr>
            <a:xfrm>
              <a:off x="1615160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3" name="object 315">
              <a:extLst>
                <a:ext uri="{FF2B5EF4-FFF2-40B4-BE49-F238E27FC236}">
                  <a16:creationId xmlns:a16="http://schemas.microsoft.com/office/drawing/2014/main" id="{C3360466-5735-2B24-4C28-7DE53681D8B2}"/>
                </a:ext>
              </a:extLst>
            </p:cNvPr>
            <p:cNvSpPr/>
            <p:nvPr/>
          </p:nvSpPr>
          <p:spPr>
            <a:xfrm>
              <a:off x="1704390" y="24475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4" name="object 316">
              <a:extLst>
                <a:ext uri="{FF2B5EF4-FFF2-40B4-BE49-F238E27FC236}">
                  <a16:creationId xmlns:a16="http://schemas.microsoft.com/office/drawing/2014/main" id="{2F33662A-FBCD-595D-D14E-2831F629DEAF}"/>
                </a:ext>
              </a:extLst>
            </p:cNvPr>
            <p:cNvSpPr/>
            <p:nvPr/>
          </p:nvSpPr>
          <p:spPr>
            <a:xfrm>
              <a:off x="1853107" y="230071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19">
                  <a:moveTo>
                    <a:pt x="29743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29743" y="146837"/>
                  </a:lnTo>
                  <a:lnTo>
                    <a:pt x="29743" y="73418"/>
                  </a:lnTo>
                  <a:close/>
                </a:path>
                <a:path w="59689" h="147319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5" name="object 317">
              <a:extLst>
                <a:ext uri="{FF2B5EF4-FFF2-40B4-BE49-F238E27FC236}">
                  <a16:creationId xmlns:a16="http://schemas.microsoft.com/office/drawing/2014/main" id="{4672FC50-AC3B-B701-950B-467DFEDBD940}"/>
                </a:ext>
              </a:extLst>
            </p:cNvPr>
            <p:cNvSpPr/>
            <p:nvPr/>
          </p:nvSpPr>
          <p:spPr>
            <a:xfrm>
              <a:off x="113927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6" name="object 318">
              <a:extLst>
                <a:ext uri="{FF2B5EF4-FFF2-40B4-BE49-F238E27FC236}">
                  <a16:creationId xmlns:a16="http://schemas.microsoft.com/office/drawing/2014/main" id="{C6E92D03-06D8-B29F-62F0-ED01497AD560}"/>
                </a:ext>
              </a:extLst>
            </p:cNvPr>
            <p:cNvSpPr/>
            <p:nvPr/>
          </p:nvSpPr>
          <p:spPr>
            <a:xfrm>
              <a:off x="116902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7" name="object 319">
              <a:extLst>
                <a:ext uri="{FF2B5EF4-FFF2-40B4-BE49-F238E27FC236}">
                  <a16:creationId xmlns:a16="http://schemas.microsoft.com/office/drawing/2014/main" id="{2B6F6D73-E51F-FF33-0735-2EC6A00DA2FE}"/>
                </a:ext>
              </a:extLst>
            </p:cNvPr>
            <p:cNvSpPr/>
            <p:nvPr/>
          </p:nvSpPr>
          <p:spPr>
            <a:xfrm>
              <a:off x="1198765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8" name="object 320">
              <a:extLst>
                <a:ext uri="{FF2B5EF4-FFF2-40B4-BE49-F238E27FC236}">
                  <a16:creationId xmlns:a16="http://schemas.microsoft.com/office/drawing/2014/main" id="{77D5DD3C-050D-DC1F-A348-9ABAF050DBCF}"/>
                </a:ext>
              </a:extLst>
            </p:cNvPr>
            <p:cNvSpPr/>
            <p:nvPr/>
          </p:nvSpPr>
          <p:spPr>
            <a:xfrm>
              <a:off x="1228509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9" name="object 321">
              <a:extLst>
                <a:ext uri="{FF2B5EF4-FFF2-40B4-BE49-F238E27FC236}">
                  <a16:creationId xmlns:a16="http://schemas.microsoft.com/office/drawing/2014/main" id="{94E4D4F9-CA7F-1665-3347-C6CE7BC75D4F}"/>
                </a:ext>
              </a:extLst>
            </p:cNvPr>
            <p:cNvSpPr/>
            <p:nvPr/>
          </p:nvSpPr>
          <p:spPr>
            <a:xfrm>
              <a:off x="1287995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0" name="object 322">
              <a:extLst>
                <a:ext uri="{FF2B5EF4-FFF2-40B4-BE49-F238E27FC236}">
                  <a16:creationId xmlns:a16="http://schemas.microsoft.com/office/drawing/2014/main" id="{67051424-2E38-36F1-88B8-E642351C725B}"/>
                </a:ext>
              </a:extLst>
            </p:cNvPr>
            <p:cNvSpPr/>
            <p:nvPr/>
          </p:nvSpPr>
          <p:spPr>
            <a:xfrm>
              <a:off x="1317739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1" name="object 323">
              <a:extLst>
                <a:ext uri="{FF2B5EF4-FFF2-40B4-BE49-F238E27FC236}">
                  <a16:creationId xmlns:a16="http://schemas.microsoft.com/office/drawing/2014/main" id="{DAC409D6-AD35-DBC2-8A49-CA22EEAAD095}"/>
                </a:ext>
              </a:extLst>
            </p:cNvPr>
            <p:cNvSpPr/>
            <p:nvPr/>
          </p:nvSpPr>
          <p:spPr>
            <a:xfrm>
              <a:off x="1347482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2" name="object 324">
              <a:extLst>
                <a:ext uri="{FF2B5EF4-FFF2-40B4-BE49-F238E27FC236}">
                  <a16:creationId xmlns:a16="http://schemas.microsoft.com/office/drawing/2014/main" id="{CE2621AA-DF7C-EB62-308B-DC8C16E154A5}"/>
                </a:ext>
              </a:extLst>
            </p:cNvPr>
            <p:cNvSpPr/>
            <p:nvPr/>
          </p:nvSpPr>
          <p:spPr>
            <a:xfrm>
              <a:off x="1496199" y="32552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3" name="object 325">
              <a:extLst>
                <a:ext uri="{FF2B5EF4-FFF2-40B4-BE49-F238E27FC236}">
                  <a16:creationId xmlns:a16="http://schemas.microsoft.com/office/drawing/2014/main" id="{44EA3B03-AC84-E543-A6B4-21553D3222EA}"/>
                </a:ext>
              </a:extLst>
            </p:cNvPr>
            <p:cNvSpPr/>
            <p:nvPr/>
          </p:nvSpPr>
          <p:spPr>
            <a:xfrm>
              <a:off x="1555686" y="30349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74" y="73431"/>
                  </a:moveTo>
                  <a:lnTo>
                    <a:pt x="29730" y="73431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89217" y="73431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4" name="object 326">
              <a:extLst>
                <a:ext uri="{FF2B5EF4-FFF2-40B4-BE49-F238E27FC236}">
                  <a16:creationId xmlns:a16="http://schemas.microsoft.com/office/drawing/2014/main" id="{22890B0F-34C5-7C78-332A-B350F96A5070}"/>
                </a:ext>
              </a:extLst>
            </p:cNvPr>
            <p:cNvSpPr/>
            <p:nvPr/>
          </p:nvSpPr>
          <p:spPr>
            <a:xfrm>
              <a:off x="1644904" y="281468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5" name="object 327">
              <a:extLst>
                <a:ext uri="{FF2B5EF4-FFF2-40B4-BE49-F238E27FC236}">
                  <a16:creationId xmlns:a16="http://schemas.microsoft.com/office/drawing/2014/main" id="{8E154963-CDB9-504D-12C6-1F83788CD51E}"/>
                </a:ext>
              </a:extLst>
            </p:cNvPr>
            <p:cNvSpPr/>
            <p:nvPr/>
          </p:nvSpPr>
          <p:spPr>
            <a:xfrm>
              <a:off x="1734134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6" name="object 328">
              <a:extLst>
                <a:ext uri="{FF2B5EF4-FFF2-40B4-BE49-F238E27FC236}">
                  <a16:creationId xmlns:a16="http://schemas.microsoft.com/office/drawing/2014/main" id="{727FC951-BC7E-6122-0816-D91C645F55C5}"/>
                </a:ext>
              </a:extLst>
            </p:cNvPr>
            <p:cNvSpPr/>
            <p:nvPr/>
          </p:nvSpPr>
          <p:spPr>
            <a:xfrm>
              <a:off x="1853107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7" name="object 329">
              <a:extLst>
                <a:ext uri="{FF2B5EF4-FFF2-40B4-BE49-F238E27FC236}">
                  <a16:creationId xmlns:a16="http://schemas.microsoft.com/office/drawing/2014/main" id="{0CA34562-F272-1207-9BE7-E009F66E98B8}"/>
                </a:ext>
              </a:extLst>
            </p:cNvPr>
            <p:cNvSpPr/>
            <p:nvPr/>
          </p:nvSpPr>
          <p:spPr>
            <a:xfrm>
              <a:off x="116902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8" name="object 330">
              <a:extLst>
                <a:ext uri="{FF2B5EF4-FFF2-40B4-BE49-F238E27FC236}">
                  <a16:creationId xmlns:a16="http://schemas.microsoft.com/office/drawing/2014/main" id="{CB02E671-DA06-381A-ADA7-5A94C659ED10}"/>
                </a:ext>
              </a:extLst>
            </p:cNvPr>
            <p:cNvSpPr/>
            <p:nvPr/>
          </p:nvSpPr>
          <p:spPr>
            <a:xfrm>
              <a:off x="119876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9" name="object 331">
              <a:extLst>
                <a:ext uri="{FF2B5EF4-FFF2-40B4-BE49-F238E27FC236}">
                  <a16:creationId xmlns:a16="http://schemas.microsoft.com/office/drawing/2014/main" id="{74EE4B99-120A-DCA1-E51F-AA4752B36503}"/>
                </a:ext>
              </a:extLst>
            </p:cNvPr>
            <p:cNvSpPr/>
            <p:nvPr/>
          </p:nvSpPr>
          <p:spPr>
            <a:xfrm>
              <a:off x="1228509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0" name="object 332">
              <a:extLst>
                <a:ext uri="{FF2B5EF4-FFF2-40B4-BE49-F238E27FC236}">
                  <a16:creationId xmlns:a16="http://schemas.microsoft.com/office/drawing/2014/main" id="{33D1341F-69CC-E405-9ACF-5E18D7AC6583}"/>
                </a:ext>
              </a:extLst>
            </p:cNvPr>
            <p:cNvSpPr/>
            <p:nvPr/>
          </p:nvSpPr>
          <p:spPr>
            <a:xfrm>
              <a:off x="1258252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1" name="object 333">
              <a:extLst>
                <a:ext uri="{FF2B5EF4-FFF2-40B4-BE49-F238E27FC236}">
                  <a16:creationId xmlns:a16="http://schemas.microsoft.com/office/drawing/2014/main" id="{A93B25B3-7D5F-21BF-0B8E-E92F18874ACA}"/>
                </a:ext>
              </a:extLst>
            </p:cNvPr>
            <p:cNvSpPr/>
            <p:nvPr/>
          </p:nvSpPr>
          <p:spPr>
            <a:xfrm>
              <a:off x="1317739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2" name="object 334">
              <a:extLst>
                <a:ext uri="{FF2B5EF4-FFF2-40B4-BE49-F238E27FC236}">
                  <a16:creationId xmlns:a16="http://schemas.microsoft.com/office/drawing/2014/main" id="{BC02B0E8-6796-908B-ECCE-21126DC4A5BF}"/>
                </a:ext>
              </a:extLst>
            </p:cNvPr>
            <p:cNvSpPr/>
            <p:nvPr/>
          </p:nvSpPr>
          <p:spPr>
            <a:xfrm>
              <a:off x="1347482" y="37692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3" name="object 335">
              <a:extLst>
                <a:ext uri="{FF2B5EF4-FFF2-40B4-BE49-F238E27FC236}">
                  <a16:creationId xmlns:a16="http://schemas.microsoft.com/office/drawing/2014/main" id="{75162AE2-261D-D0FA-F8D0-EBBED86D8B79}"/>
                </a:ext>
              </a:extLst>
            </p:cNvPr>
            <p:cNvSpPr/>
            <p:nvPr/>
          </p:nvSpPr>
          <p:spPr>
            <a:xfrm>
              <a:off x="1377226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4" name="object 336">
              <a:extLst>
                <a:ext uri="{FF2B5EF4-FFF2-40B4-BE49-F238E27FC236}">
                  <a16:creationId xmlns:a16="http://schemas.microsoft.com/office/drawing/2014/main" id="{AC31131A-5CF1-E7E7-2890-E87DDB7A4B55}"/>
                </a:ext>
              </a:extLst>
            </p:cNvPr>
            <p:cNvSpPr/>
            <p:nvPr/>
          </p:nvSpPr>
          <p:spPr>
            <a:xfrm>
              <a:off x="1496199" y="32552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5" name="object 337">
              <a:extLst>
                <a:ext uri="{FF2B5EF4-FFF2-40B4-BE49-F238E27FC236}">
                  <a16:creationId xmlns:a16="http://schemas.microsoft.com/office/drawing/2014/main" id="{24AB9B55-481B-141E-C678-9BB57B0D6CB9}"/>
                </a:ext>
              </a:extLst>
            </p:cNvPr>
            <p:cNvSpPr/>
            <p:nvPr/>
          </p:nvSpPr>
          <p:spPr>
            <a:xfrm>
              <a:off x="1585417" y="31083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6" name="object 338">
              <a:extLst>
                <a:ext uri="{FF2B5EF4-FFF2-40B4-BE49-F238E27FC236}">
                  <a16:creationId xmlns:a16="http://schemas.microsoft.com/office/drawing/2014/main" id="{815ED325-83EE-78FC-6B43-2CD6D8B9E888}"/>
                </a:ext>
              </a:extLst>
            </p:cNvPr>
            <p:cNvSpPr/>
            <p:nvPr/>
          </p:nvSpPr>
          <p:spPr>
            <a:xfrm>
              <a:off x="1644904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7" name="object 339">
              <a:extLst>
                <a:ext uri="{FF2B5EF4-FFF2-40B4-BE49-F238E27FC236}">
                  <a16:creationId xmlns:a16="http://schemas.microsoft.com/office/drawing/2014/main" id="{78DB0C02-7A62-56A4-8403-9BFF64B19DC0}"/>
                </a:ext>
              </a:extLst>
            </p:cNvPr>
            <p:cNvSpPr/>
            <p:nvPr/>
          </p:nvSpPr>
          <p:spPr>
            <a:xfrm>
              <a:off x="1763877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8" name="object 340">
              <a:extLst>
                <a:ext uri="{FF2B5EF4-FFF2-40B4-BE49-F238E27FC236}">
                  <a16:creationId xmlns:a16="http://schemas.microsoft.com/office/drawing/2014/main" id="{FE189A76-55AE-0546-9FDD-7E7DA213AEA5}"/>
                </a:ext>
              </a:extLst>
            </p:cNvPr>
            <p:cNvSpPr/>
            <p:nvPr/>
          </p:nvSpPr>
          <p:spPr>
            <a:xfrm>
              <a:off x="1882851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37"/>
                  </a:move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9" name="object 341">
              <a:extLst>
                <a:ext uri="{FF2B5EF4-FFF2-40B4-BE49-F238E27FC236}">
                  <a16:creationId xmlns:a16="http://schemas.microsoft.com/office/drawing/2014/main" id="{E14E9CE1-41AB-5C06-22B7-FA3C28F91AFD}"/>
                </a:ext>
              </a:extLst>
            </p:cNvPr>
            <p:cNvSpPr/>
            <p:nvPr/>
          </p:nvSpPr>
          <p:spPr>
            <a:xfrm>
              <a:off x="119876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0" name="object 342">
              <a:extLst>
                <a:ext uri="{FF2B5EF4-FFF2-40B4-BE49-F238E27FC236}">
                  <a16:creationId xmlns:a16="http://schemas.microsoft.com/office/drawing/2014/main" id="{02C1A076-6A5E-67D4-AA32-04233492145E}"/>
                </a:ext>
              </a:extLst>
            </p:cNvPr>
            <p:cNvSpPr/>
            <p:nvPr/>
          </p:nvSpPr>
          <p:spPr>
            <a:xfrm>
              <a:off x="122850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1" name="object 343">
              <a:extLst>
                <a:ext uri="{FF2B5EF4-FFF2-40B4-BE49-F238E27FC236}">
                  <a16:creationId xmlns:a16="http://schemas.microsoft.com/office/drawing/2014/main" id="{3362EE06-D9D0-E621-6670-2B4039C694A2}"/>
                </a:ext>
              </a:extLst>
            </p:cNvPr>
            <p:cNvSpPr/>
            <p:nvPr/>
          </p:nvSpPr>
          <p:spPr>
            <a:xfrm>
              <a:off x="1258252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2" name="object 344">
              <a:extLst>
                <a:ext uri="{FF2B5EF4-FFF2-40B4-BE49-F238E27FC236}">
                  <a16:creationId xmlns:a16="http://schemas.microsoft.com/office/drawing/2014/main" id="{5FF40B04-5375-1A4B-36D0-E46CCF759491}"/>
                </a:ext>
              </a:extLst>
            </p:cNvPr>
            <p:cNvSpPr/>
            <p:nvPr/>
          </p:nvSpPr>
          <p:spPr>
            <a:xfrm>
              <a:off x="1287995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3" name="object 345">
              <a:extLst>
                <a:ext uri="{FF2B5EF4-FFF2-40B4-BE49-F238E27FC236}">
                  <a16:creationId xmlns:a16="http://schemas.microsoft.com/office/drawing/2014/main" id="{C850B475-52AE-FA18-A911-74FE52CCBB97}"/>
                </a:ext>
              </a:extLst>
            </p:cNvPr>
            <p:cNvSpPr/>
            <p:nvPr/>
          </p:nvSpPr>
          <p:spPr>
            <a:xfrm>
              <a:off x="1347482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4" name="object 346">
              <a:extLst>
                <a:ext uri="{FF2B5EF4-FFF2-40B4-BE49-F238E27FC236}">
                  <a16:creationId xmlns:a16="http://schemas.microsoft.com/office/drawing/2014/main" id="{F420F796-8D50-E4A1-CD96-5C8C4FD0371B}"/>
                </a:ext>
              </a:extLst>
            </p:cNvPr>
            <p:cNvSpPr/>
            <p:nvPr/>
          </p:nvSpPr>
          <p:spPr>
            <a:xfrm>
              <a:off x="1377226" y="36957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29743" y="146837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5" name="object 347">
              <a:extLst>
                <a:ext uri="{FF2B5EF4-FFF2-40B4-BE49-F238E27FC236}">
                  <a16:creationId xmlns:a16="http://schemas.microsoft.com/office/drawing/2014/main" id="{BB6841A0-1FA5-1103-350B-16D86F742CE1}"/>
                </a:ext>
              </a:extLst>
            </p:cNvPr>
            <p:cNvSpPr/>
            <p:nvPr/>
          </p:nvSpPr>
          <p:spPr>
            <a:xfrm>
              <a:off x="1436712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6" name="object 348">
              <a:extLst>
                <a:ext uri="{FF2B5EF4-FFF2-40B4-BE49-F238E27FC236}">
                  <a16:creationId xmlns:a16="http://schemas.microsoft.com/office/drawing/2014/main" id="{FF30CE9D-1075-E334-3211-73EA19429EA6}"/>
                </a:ext>
              </a:extLst>
            </p:cNvPr>
            <p:cNvSpPr/>
            <p:nvPr/>
          </p:nvSpPr>
          <p:spPr>
            <a:xfrm>
              <a:off x="1496199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7" name="object 349">
              <a:extLst>
                <a:ext uri="{FF2B5EF4-FFF2-40B4-BE49-F238E27FC236}">
                  <a16:creationId xmlns:a16="http://schemas.microsoft.com/office/drawing/2014/main" id="{6D35CDC7-9896-7908-DF9A-997FB296FCAE}"/>
                </a:ext>
              </a:extLst>
            </p:cNvPr>
            <p:cNvSpPr/>
            <p:nvPr/>
          </p:nvSpPr>
          <p:spPr>
            <a:xfrm>
              <a:off x="1585417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8" name="object 350">
              <a:extLst>
                <a:ext uri="{FF2B5EF4-FFF2-40B4-BE49-F238E27FC236}">
                  <a16:creationId xmlns:a16="http://schemas.microsoft.com/office/drawing/2014/main" id="{DFC4FF50-6F8C-FDCB-D602-7AB085039679}"/>
                </a:ext>
              </a:extLst>
            </p:cNvPr>
            <p:cNvSpPr/>
            <p:nvPr/>
          </p:nvSpPr>
          <p:spPr>
            <a:xfrm>
              <a:off x="1674647" y="28146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9" name="object 351">
              <a:extLst>
                <a:ext uri="{FF2B5EF4-FFF2-40B4-BE49-F238E27FC236}">
                  <a16:creationId xmlns:a16="http://schemas.microsoft.com/office/drawing/2014/main" id="{888C0860-6F0B-E917-A360-00CFE7AE0C39}"/>
                </a:ext>
              </a:extLst>
            </p:cNvPr>
            <p:cNvSpPr/>
            <p:nvPr/>
          </p:nvSpPr>
          <p:spPr>
            <a:xfrm>
              <a:off x="1793621" y="252098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0" name="object 352">
              <a:extLst>
                <a:ext uri="{FF2B5EF4-FFF2-40B4-BE49-F238E27FC236}">
                  <a16:creationId xmlns:a16="http://schemas.microsoft.com/office/drawing/2014/main" id="{F8D94468-5369-FA10-FF00-5512C650382F}"/>
                </a:ext>
              </a:extLst>
            </p:cNvPr>
            <p:cNvSpPr/>
            <p:nvPr/>
          </p:nvSpPr>
          <p:spPr>
            <a:xfrm>
              <a:off x="1912594" y="230071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0" y="146837"/>
                  </a:lnTo>
                  <a:lnTo>
                    <a:pt x="0" y="220256"/>
                  </a:lnTo>
                  <a:lnTo>
                    <a:pt x="29743" y="220256"/>
                  </a:lnTo>
                  <a:lnTo>
                    <a:pt x="29743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1" name="object 353">
              <a:extLst>
                <a:ext uri="{FF2B5EF4-FFF2-40B4-BE49-F238E27FC236}">
                  <a16:creationId xmlns:a16="http://schemas.microsoft.com/office/drawing/2014/main" id="{3BF48A44-5FB6-810E-5E64-5226570F9DFC}"/>
                </a:ext>
              </a:extLst>
            </p:cNvPr>
            <p:cNvSpPr/>
            <p:nvPr/>
          </p:nvSpPr>
          <p:spPr>
            <a:xfrm>
              <a:off x="122850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2" name="object 354">
              <a:extLst>
                <a:ext uri="{FF2B5EF4-FFF2-40B4-BE49-F238E27FC236}">
                  <a16:creationId xmlns:a16="http://schemas.microsoft.com/office/drawing/2014/main" id="{560DFC63-99A1-8B1B-36E2-16CE791F4CCE}"/>
                </a:ext>
              </a:extLst>
            </p:cNvPr>
            <p:cNvSpPr/>
            <p:nvPr/>
          </p:nvSpPr>
          <p:spPr>
            <a:xfrm>
              <a:off x="125825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3" name="object 355">
              <a:extLst>
                <a:ext uri="{FF2B5EF4-FFF2-40B4-BE49-F238E27FC236}">
                  <a16:creationId xmlns:a16="http://schemas.microsoft.com/office/drawing/2014/main" id="{9CA35FF3-6754-C781-61AB-048A8949E81A}"/>
                </a:ext>
              </a:extLst>
            </p:cNvPr>
            <p:cNvSpPr/>
            <p:nvPr/>
          </p:nvSpPr>
          <p:spPr>
            <a:xfrm>
              <a:off x="1287995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4" name="object 356">
              <a:extLst>
                <a:ext uri="{FF2B5EF4-FFF2-40B4-BE49-F238E27FC236}">
                  <a16:creationId xmlns:a16="http://schemas.microsoft.com/office/drawing/2014/main" id="{F39639C0-3C1D-B48B-84BF-4914EC5691E7}"/>
                </a:ext>
              </a:extLst>
            </p:cNvPr>
            <p:cNvSpPr/>
            <p:nvPr/>
          </p:nvSpPr>
          <p:spPr>
            <a:xfrm>
              <a:off x="1317739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5" name="object 357">
              <a:extLst>
                <a:ext uri="{FF2B5EF4-FFF2-40B4-BE49-F238E27FC236}">
                  <a16:creationId xmlns:a16="http://schemas.microsoft.com/office/drawing/2014/main" id="{161E926F-3F88-E258-4590-7D6084DBB768}"/>
                </a:ext>
              </a:extLst>
            </p:cNvPr>
            <p:cNvSpPr/>
            <p:nvPr/>
          </p:nvSpPr>
          <p:spPr>
            <a:xfrm>
              <a:off x="1377226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6" name="object 358">
              <a:extLst>
                <a:ext uri="{FF2B5EF4-FFF2-40B4-BE49-F238E27FC236}">
                  <a16:creationId xmlns:a16="http://schemas.microsoft.com/office/drawing/2014/main" id="{B640FCB5-482F-0EA5-C382-FB1772F708C7}"/>
                </a:ext>
              </a:extLst>
            </p:cNvPr>
            <p:cNvSpPr/>
            <p:nvPr/>
          </p:nvSpPr>
          <p:spPr>
            <a:xfrm>
              <a:off x="1406969" y="36957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29743" y="146837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7" name="object 359">
              <a:extLst>
                <a:ext uri="{FF2B5EF4-FFF2-40B4-BE49-F238E27FC236}">
                  <a16:creationId xmlns:a16="http://schemas.microsoft.com/office/drawing/2014/main" id="{54DAD422-EED7-D968-C104-39319F8EA9C6}"/>
                </a:ext>
              </a:extLst>
            </p:cNvPr>
            <p:cNvSpPr/>
            <p:nvPr/>
          </p:nvSpPr>
          <p:spPr>
            <a:xfrm>
              <a:off x="1466456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8" name="object 360">
              <a:extLst>
                <a:ext uri="{FF2B5EF4-FFF2-40B4-BE49-F238E27FC236}">
                  <a16:creationId xmlns:a16="http://schemas.microsoft.com/office/drawing/2014/main" id="{3B145EDF-409D-88BF-3C21-7112A61B07F3}"/>
                </a:ext>
              </a:extLst>
            </p:cNvPr>
            <p:cNvSpPr/>
            <p:nvPr/>
          </p:nvSpPr>
          <p:spPr>
            <a:xfrm>
              <a:off x="1525943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4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17" y="73444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9" name="object 361">
              <a:extLst>
                <a:ext uri="{FF2B5EF4-FFF2-40B4-BE49-F238E27FC236}">
                  <a16:creationId xmlns:a16="http://schemas.microsoft.com/office/drawing/2014/main" id="{2ED096A0-C4C9-D3AE-549B-D2074EA295AC}"/>
                </a:ext>
              </a:extLst>
            </p:cNvPr>
            <p:cNvSpPr/>
            <p:nvPr/>
          </p:nvSpPr>
          <p:spPr>
            <a:xfrm>
              <a:off x="1615160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0" name="object 362">
              <a:extLst>
                <a:ext uri="{FF2B5EF4-FFF2-40B4-BE49-F238E27FC236}">
                  <a16:creationId xmlns:a16="http://schemas.microsoft.com/office/drawing/2014/main" id="{96074516-0135-D0A6-0727-8DCEDD72A140}"/>
                </a:ext>
              </a:extLst>
            </p:cNvPr>
            <p:cNvSpPr/>
            <p:nvPr/>
          </p:nvSpPr>
          <p:spPr>
            <a:xfrm>
              <a:off x="1704390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1" name="object 363">
              <a:extLst>
                <a:ext uri="{FF2B5EF4-FFF2-40B4-BE49-F238E27FC236}">
                  <a16:creationId xmlns:a16="http://schemas.microsoft.com/office/drawing/2014/main" id="{D2969B29-6FE8-4497-3029-59BBCB5291F2}"/>
                </a:ext>
              </a:extLst>
            </p:cNvPr>
            <p:cNvSpPr/>
            <p:nvPr/>
          </p:nvSpPr>
          <p:spPr>
            <a:xfrm>
              <a:off x="1793621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2" name="object 364">
              <a:extLst>
                <a:ext uri="{FF2B5EF4-FFF2-40B4-BE49-F238E27FC236}">
                  <a16:creationId xmlns:a16="http://schemas.microsoft.com/office/drawing/2014/main" id="{12EA6EFC-ADC7-35F9-7C60-0E5D51F8E212}"/>
                </a:ext>
              </a:extLst>
            </p:cNvPr>
            <p:cNvSpPr/>
            <p:nvPr/>
          </p:nvSpPr>
          <p:spPr>
            <a:xfrm>
              <a:off x="1912594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3" name="object 365">
              <a:extLst>
                <a:ext uri="{FF2B5EF4-FFF2-40B4-BE49-F238E27FC236}">
                  <a16:creationId xmlns:a16="http://schemas.microsoft.com/office/drawing/2014/main" id="{F5F211B6-A0DA-F5FD-DFF0-C4D877A6B7BE}"/>
                </a:ext>
              </a:extLst>
            </p:cNvPr>
            <p:cNvSpPr/>
            <p:nvPr/>
          </p:nvSpPr>
          <p:spPr>
            <a:xfrm>
              <a:off x="125825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4" name="object 366">
              <a:extLst>
                <a:ext uri="{FF2B5EF4-FFF2-40B4-BE49-F238E27FC236}">
                  <a16:creationId xmlns:a16="http://schemas.microsoft.com/office/drawing/2014/main" id="{4FA546B9-F78A-BA65-187D-D34A477C937F}"/>
                </a:ext>
              </a:extLst>
            </p:cNvPr>
            <p:cNvSpPr/>
            <p:nvPr/>
          </p:nvSpPr>
          <p:spPr>
            <a:xfrm>
              <a:off x="128799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5" name="object 367">
              <a:extLst>
                <a:ext uri="{FF2B5EF4-FFF2-40B4-BE49-F238E27FC236}">
                  <a16:creationId xmlns:a16="http://schemas.microsoft.com/office/drawing/2014/main" id="{35CA387E-4D24-5A78-BD35-E10E1F381DE8}"/>
                </a:ext>
              </a:extLst>
            </p:cNvPr>
            <p:cNvSpPr/>
            <p:nvPr/>
          </p:nvSpPr>
          <p:spPr>
            <a:xfrm>
              <a:off x="1317739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6" name="object 368">
              <a:extLst>
                <a:ext uri="{FF2B5EF4-FFF2-40B4-BE49-F238E27FC236}">
                  <a16:creationId xmlns:a16="http://schemas.microsoft.com/office/drawing/2014/main" id="{5CA37022-AC70-3160-059C-E608B673C397}"/>
                </a:ext>
              </a:extLst>
            </p:cNvPr>
            <p:cNvSpPr/>
            <p:nvPr/>
          </p:nvSpPr>
          <p:spPr>
            <a:xfrm>
              <a:off x="1347482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7" name="object 369">
              <a:extLst>
                <a:ext uri="{FF2B5EF4-FFF2-40B4-BE49-F238E27FC236}">
                  <a16:creationId xmlns:a16="http://schemas.microsoft.com/office/drawing/2014/main" id="{9084D634-91EE-F7E2-3CCA-02C26E984767}"/>
                </a:ext>
              </a:extLst>
            </p:cNvPr>
            <p:cNvSpPr/>
            <p:nvPr/>
          </p:nvSpPr>
          <p:spPr>
            <a:xfrm>
              <a:off x="1406969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8" name="object 370">
              <a:extLst>
                <a:ext uri="{FF2B5EF4-FFF2-40B4-BE49-F238E27FC236}">
                  <a16:creationId xmlns:a16="http://schemas.microsoft.com/office/drawing/2014/main" id="{F918D8E3-B9FD-58A2-E701-1FC6B8685502}"/>
                </a:ext>
              </a:extLst>
            </p:cNvPr>
            <p:cNvSpPr/>
            <p:nvPr/>
          </p:nvSpPr>
          <p:spPr>
            <a:xfrm>
              <a:off x="1436712" y="36223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4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4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9" name="object 371">
              <a:extLst>
                <a:ext uri="{FF2B5EF4-FFF2-40B4-BE49-F238E27FC236}">
                  <a16:creationId xmlns:a16="http://schemas.microsoft.com/office/drawing/2014/main" id="{E7587623-5A81-0CD3-E671-653BAB581E0A}"/>
                </a:ext>
              </a:extLst>
            </p:cNvPr>
            <p:cNvSpPr/>
            <p:nvPr/>
          </p:nvSpPr>
          <p:spPr>
            <a:xfrm>
              <a:off x="1525943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0" name="object 372">
              <a:extLst>
                <a:ext uri="{FF2B5EF4-FFF2-40B4-BE49-F238E27FC236}">
                  <a16:creationId xmlns:a16="http://schemas.microsoft.com/office/drawing/2014/main" id="{1FB62F96-D65F-2E6E-D4BE-E045763FB783}"/>
                </a:ext>
              </a:extLst>
            </p:cNvPr>
            <p:cNvSpPr/>
            <p:nvPr/>
          </p:nvSpPr>
          <p:spPr>
            <a:xfrm>
              <a:off x="1555686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29730" y="73431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44"/>
                  </a:lnTo>
                  <a:lnTo>
                    <a:pt x="89217" y="73444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1" name="object 373">
              <a:extLst>
                <a:ext uri="{FF2B5EF4-FFF2-40B4-BE49-F238E27FC236}">
                  <a16:creationId xmlns:a16="http://schemas.microsoft.com/office/drawing/2014/main" id="{710D45B1-9BE9-5F8A-1E1E-BC69CED335F9}"/>
                </a:ext>
              </a:extLst>
            </p:cNvPr>
            <p:cNvSpPr/>
            <p:nvPr/>
          </p:nvSpPr>
          <p:spPr>
            <a:xfrm>
              <a:off x="1644904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2" name="object 374">
              <a:extLst>
                <a:ext uri="{FF2B5EF4-FFF2-40B4-BE49-F238E27FC236}">
                  <a16:creationId xmlns:a16="http://schemas.microsoft.com/office/drawing/2014/main" id="{826D50F3-BAF4-C882-5C9A-AE3B727A6B8C}"/>
                </a:ext>
              </a:extLst>
            </p:cNvPr>
            <p:cNvSpPr/>
            <p:nvPr/>
          </p:nvSpPr>
          <p:spPr>
            <a:xfrm>
              <a:off x="1734134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3" name="object 375">
              <a:extLst>
                <a:ext uri="{FF2B5EF4-FFF2-40B4-BE49-F238E27FC236}">
                  <a16:creationId xmlns:a16="http://schemas.microsoft.com/office/drawing/2014/main" id="{947E108A-57C3-499B-562C-BD25E1717544}"/>
                </a:ext>
              </a:extLst>
            </p:cNvPr>
            <p:cNvSpPr/>
            <p:nvPr/>
          </p:nvSpPr>
          <p:spPr>
            <a:xfrm>
              <a:off x="1823364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4" name="object 376">
              <a:extLst>
                <a:ext uri="{FF2B5EF4-FFF2-40B4-BE49-F238E27FC236}">
                  <a16:creationId xmlns:a16="http://schemas.microsoft.com/office/drawing/2014/main" id="{BACA18BF-A73B-387E-D8F2-E05FE46AA350}"/>
                </a:ext>
              </a:extLst>
            </p:cNvPr>
            <p:cNvSpPr/>
            <p:nvPr/>
          </p:nvSpPr>
          <p:spPr>
            <a:xfrm>
              <a:off x="194232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5" name="object 377">
              <a:extLst>
                <a:ext uri="{FF2B5EF4-FFF2-40B4-BE49-F238E27FC236}">
                  <a16:creationId xmlns:a16="http://schemas.microsoft.com/office/drawing/2014/main" id="{7BE52788-D183-F46B-697E-E563CC64AFED}"/>
                </a:ext>
              </a:extLst>
            </p:cNvPr>
            <p:cNvSpPr/>
            <p:nvPr/>
          </p:nvSpPr>
          <p:spPr>
            <a:xfrm>
              <a:off x="128799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6" name="object 378">
              <a:extLst>
                <a:ext uri="{FF2B5EF4-FFF2-40B4-BE49-F238E27FC236}">
                  <a16:creationId xmlns:a16="http://schemas.microsoft.com/office/drawing/2014/main" id="{4463CEB5-C1A0-B2DA-D1CA-8322995B6E06}"/>
                </a:ext>
              </a:extLst>
            </p:cNvPr>
            <p:cNvSpPr/>
            <p:nvPr/>
          </p:nvSpPr>
          <p:spPr>
            <a:xfrm>
              <a:off x="131773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7" name="object 379">
              <a:extLst>
                <a:ext uri="{FF2B5EF4-FFF2-40B4-BE49-F238E27FC236}">
                  <a16:creationId xmlns:a16="http://schemas.microsoft.com/office/drawing/2014/main" id="{A97E05C4-4A41-9E46-6A83-052972F98BDE}"/>
                </a:ext>
              </a:extLst>
            </p:cNvPr>
            <p:cNvSpPr/>
            <p:nvPr/>
          </p:nvSpPr>
          <p:spPr>
            <a:xfrm>
              <a:off x="1347482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8" name="object 380">
              <a:extLst>
                <a:ext uri="{FF2B5EF4-FFF2-40B4-BE49-F238E27FC236}">
                  <a16:creationId xmlns:a16="http://schemas.microsoft.com/office/drawing/2014/main" id="{053E8F8F-9F10-3CA6-2A8F-0D728D984399}"/>
                </a:ext>
              </a:extLst>
            </p:cNvPr>
            <p:cNvSpPr/>
            <p:nvPr/>
          </p:nvSpPr>
          <p:spPr>
            <a:xfrm>
              <a:off x="1377226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9" name="object 381">
              <a:extLst>
                <a:ext uri="{FF2B5EF4-FFF2-40B4-BE49-F238E27FC236}">
                  <a16:creationId xmlns:a16="http://schemas.microsoft.com/office/drawing/2014/main" id="{5708E02A-FCC1-5484-722E-60C8EBE8DB4F}"/>
                </a:ext>
              </a:extLst>
            </p:cNvPr>
            <p:cNvSpPr/>
            <p:nvPr/>
          </p:nvSpPr>
          <p:spPr>
            <a:xfrm>
              <a:off x="1436712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0" name="object 382">
              <a:extLst>
                <a:ext uri="{FF2B5EF4-FFF2-40B4-BE49-F238E27FC236}">
                  <a16:creationId xmlns:a16="http://schemas.microsoft.com/office/drawing/2014/main" id="{0662FB32-2430-4CD9-1997-57070951A87D}"/>
                </a:ext>
              </a:extLst>
            </p:cNvPr>
            <p:cNvSpPr/>
            <p:nvPr/>
          </p:nvSpPr>
          <p:spPr>
            <a:xfrm>
              <a:off x="1466456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1" name="object 383">
              <a:extLst>
                <a:ext uri="{FF2B5EF4-FFF2-40B4-BE49-F238E27FC236}">
                  <a16:creationId xmlns:a16="http://schemas.microsoft.com/office/drawing/2014/main" id="{A714D040-937D-459A-B0F0-DED8EA4CCE66}"/>
                </a:ext>
              </a:extLst>
            </p:cNvPr>
            <p:cNvSpPr/>
            <p:nvPr/>
          </p:nvSpPr>
          <p:spPr>
            <a:xfrm>
              <a:off x="1674647" y="31083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2" name="object 384">
              <a:extLst>
                <a:ext uri="{FF2B5EF4-FFF2-40B4-BE49-F238E27FC236}">
                  <a16:creationId xmlns:a16="http://schemas.microsoft.com/office/drawing/2014/main" id="{80759879-1889-3CBD-3CB7-0D1646BC7F56}"/>
                </a:ext>
              </a:extLst>
            </p:cNvPr>
            <p:cNvSpPr/>
            <p:nvPr/>
          </p:nvSpPr>
          <p:spPr>
            <a:xfrm>
              <a:off x="1763877" y="28881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3" name="object 385">
              <a:extLst>
                <a:ext uri="{FF2B5EF4-FFF2-40B4-BE49-F238E27FC236}">
                  <a16:creationId xmlns:a16="http://schemas.microsoft.com/office/drawing/2014/main" id="{08DCEF23-649F-4B1E-2CB6-E9E072F6FB62}"/>
                </a:ext>
              </a:extLst>
            </p:cNvPr>
            <p:cNvSpPr/>
            <p:nvPr/>
          </p:nvSpPr>
          <p:spPr>
            <a:xfrm>
              <a:off x="1853107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4" name="object 386">
              <a:extLst>
                <a:ext uri="{FF2B5EF4-FFF2-40B4-BE49-F238E27FC236}">
                  <a16:creationId xmlns:a16="http://schemas.microsoft.com/office/drawing/2014/main" id="{F8735D9C-1B68-22DE-A9FC-DF651FBA4C38}"/>
                </a:ext>
              </a:extLst>
            </p:cNvPr>
            <p:cNvSpPr/>
            <p:nvPr/>
          </p:nvSpPr>
          <p:spPr>
            <a:xfrm>
              <a:off x="1972068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5" name="object 387">
              <a:extLst>
                <a:ext uri="{FF2B5EF4-FFF2-40B4-BE49-F238E27FC236}">
                  <a16:creationId xmlns:a16="http://schemas.microsoft.com/office/drawing/2014/main" id="{C1B2BEAE-A336-0812-D08F-F574884BE20C}"/>
                </a:ext>
              </a:extLst>
            </p:cNvPr>
            <p:cNvSpPr/>
            <p:nvPr/>
          </p:nvSpPr>
          <p:spPr>
            <a:xfrm>
              <a:off x="131773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6" name="object 388">
              <a:extLst>
                <a:ext uri="{FF2B5EF4-FFF2-40B4-BE49-F238E27FC236}">
                  <a16:creationId xmlns:a16="http://schemas.microsoft.com/office/drawing/2014/main" id="{2B5D7120-79F7-08EB-5BCB-C89E260E0ABE}"/>
                </a:ext>
              </a:extLst>
            </p:cNvPr>
            <p:cNvSpPr/>
            <p:nvPr/>
          </p:nvSpPr>
          <p:spPr>
            <a:xfrm>
              <a:off x="134748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7" name="object 389">
              <a:extLst>
                <a:ext uri="{FF2B5EF4-FFF2-40B4-BE49-F238E27FC236}">
                  <a16:creationId xmlns:a16="http://schemas.microsoft.com/office/drawing/2014/main" id="{572D94DA-578E-2D31-73DC-F7EAD20078AC}"/>
                </a:ext>
              </a:extLst>
            </p:cNvPr>
            <p:cNvSpPr/>
            <p:nvPr/>
          </p:nvSpPr>
          <p:spPr>
            <a:xfrm>
              <a:off x="1377226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8" name="object 390">
              <a:extLst>
                <a:ext uri="{FF2B5EF4-FFF2-40B4-BE49-F238E27FC236}">
                  <a16:creationId xmlns:a16="http://schemas.microsoft.com/office/drawing/2014/main" id="{CEC907E8-7962-920A-2396-2D40C20969BA}"/>
                </a:ext>
              </a:extLst>
            </p:cNvPr>
            <p:cNvSpPr/>
            <p:nvPr/>
          </p:nvSpPr>
          <p:spPr>
            <a:xfrm>
              <a:off x="1406969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9" name="object 391">
              <a:extLst>
                <a:ext uri="{FF2B5EF4-FFF2-40B4-BE49-F238E27FC236}">
                  <a16:creationId xmlns:a16="http://schemas.microsoft.com/office/drawing/2014/main" id="{914E405C-7472-CB1C-F997-3C72F6924D4D}"/>
                </a:ext>
              </a:extLst>
            </p:cNvPr>
            <p:cNvSpPr/>
            <p:nvPr/>
          </p:nvSpPr>
          <p:spPr>
            <a:xfrm>
              <a:off x="1466456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0" name="object 392">
              <a:extLst>
                <a:ext uri="{FF2B5EF4-FFF2-40B4-BE49-F238E27FC236}">
                  <a16:creationId xmlns:a16="http://schemas.microsoft.com/office/drawing/2014/main" id="{8D70C473-6E75-65E6-D918-E413CDC2AC60}"/>
                </a:ext>
              </a:extLst>
            </p:cNvPr>
            <p:cNvSpPr/>
            <p:nvPr/>
          </p:nvSpPr>
          <p:spPr>
            <a:xfrm>
              <a:off x="1496199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17" y="220281"/>
                  </a:lnTo>
                  <a:lnTo>
                    <a:pt x="89217" y="293700"/>
                  </a:ln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1" name="object 393">
              <a:extLst>
                <a:ext uri="{FF2B5EF4-FFF2-40B4-BE49-F238E27FC236}">
                  <a16:creationId xmlns:a16="http://schemas.microsoft.com/office/drawing/2014/main" id="{A73E360A-232E-553E-93CC-F709C7CCC5A2}"/>
                </a:ext>
              </a:extLst>
            </p:cNvPr>
            <p:cNvSpPr/>
            <p:nvPr/>
          </p:nvSpPr>
          <p:spPr>
            <a:xfrm>
              <a:off x="1704390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2" name="object 394">
              <a:extLst>
                <a:ext uri="{FF2B5EF4-FFF2-40B4-BE49-F238E27FC236}">
                  <a16:creationId xmlns:a16="http://schemas.microsoft.com/office/drawing/2014/main" id="{4C7CBBF2-34A5-A347-56D3-06F44AD03F20}"/>
                </a:ext>
              </a:extLst>
            </p:cNvPr>
            <p:cNvSpPr/>
            <p:nvPr/>
          </p:nvSpPr>
          <p:spPr>
            <a:xfrm>
              <a:off x="1763877" y="28881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3" name="object 395">
              <a:extLst>
                <a:ext uri="{FF2B5EF4-FFF2-40B4-BE49-F238E27FC236}">
                  <a16:creationId xmlns:a16="http://schemas.microsoft.com/office/drawing/2014/main" id="{21207853-1E67-C790-3B59-7BBB7B29126B}"/>
                </a:ext>
              </a:extLst>
            </p:cNvPr>
            <p:cNvSpPr/>
            <p:nvPr/>
          </p:nvSpPr>
          <p:spPr>
            <a:xfrm>
              <a:off x="1882851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4" name="object 396">
              <a:extLst>
                <a:ext uri="{FF2B5EF4-FFF2-40B4-BE49-F238E27FC236}">
                  <a16:creationId xmlns:a16="http://schemas.microsoft.com/office/drawing/2014/main" id="{F72C0F5B-0939-9276-4F15-27E9ADAA1E82}"/>
                </a:ext>
              </a:extLst>
            </p:cNvPr>
            <p:cNvSpPr/>
            <p:nvPr/>
          </p:nvSpPr>
          <p:spPr>
            <a:xfrm>
              <a:off x="200181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5" name="object 397">
              <a:extLst>
                <a:ext uri="{FF2B5EF4-FFF2-40B4-BE49-F238E27FC236}">
                  <a16:creationId xmlns:a16="http://schemas.microsoft.com/office/drawing/2014/main" id="{0CD7A1CE-91D0-DF62-7AD9-000A2F3D18DA}"/>
                </a:ext>
              </a:extLst>
            </p:cNvPr>
            <p:cNvSpPr/>
            <p:nvPr/>
          </p:nvSpPr>
          <p:spPr>
            <a:xfrm>
              <a:off x="134748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6" name="object 398">
              <a:extLst>
                <a:ext uri="{FF2B5EF4-FFF2-40B4-BE49-F238E27FC236}">
                  <a16:creationId xmlns:a16="http://schemas.microsoft.com/office/drawing/2014/main" id="{FD80306E-E0A4-58AB-8DBB-67334A16F29D}"/>
                </a:ext>
              </a:extLst>
            </p:cNvPr>
            <p:cNvSpPr/>
            <p:nvPr/>
          </p:nvSpPr>
          <p:spPr>
            <a:xfrm>
              <a:off x="1377226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7" name="object 399">
              <a:extLst>
                <a:ext uri="{FF2B5EF4-FFF2-40B4-BE49-F238E27FC236}">
                  <a16:creationId xmlns:a16="http://schemas.microsoft.com/office/drawing/2014/main" id="{BA69A731-C0A3-74E1-0BC6-ECEF86324BBE}"/>
                </a:ext>
              </a:extLst>
            </p:cNvPr>
            <p:cNvSpPr/>
            <p:nvPr/>
          </p:nvSpPr>
          <p:spPr>
            <a:xfrm>
              <a:off x="1406969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8" name="object 400">
              <a:extLst>
                <a:ext uri="{FF2B5EF4-FFF2-40B4-BE49-F238E27FC236}">
                  <a16:creationId xmlns:a16="http://schemas.microsoft.com/office/drawing/2014/main" id="{1E5B9C0B-B136-F6D6-EB19-3D2D8493045B}"/>
                </a:ext>
              </a:extLst>
            </p:cNvPr>
            <p:cNvSpPr/>
            <p:nvPr/>
          </p:nvSpPr>
          <p:spPr>
            <a:xfrm>
              <a:off x="1436712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9" name="object 401">
              <a:extLst>
                <a:ext uri="{FF2B5EF4-FFF2-40B4-BE49-F238E27FC236}">
                  <a16:creationId xmlns:a16="http://schemas.microsoft.com/office/drawing/2014/main" id="{CD5AFFE6-0D22-E0A4-9552-61E0F54DC8DF}"/>
                </a:ext>
              </a:extLst>
            </p:cNvPr>
            <p:cNvSpPr/>
            <p:nvPr/>
          </p:nvSpPr>
          <p:spPr>
            <a:xfrm>
              <a:off x="1496199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0" name="object 402">
              <a:extLst>
                <a:ext uri="{FF2B5EF4-FFF2-40B4-BE49-F238E27FC236}">
                  <a16:creationId xmlns:a16="http://schemas.microsoft.com/office/drawing/2014/main" id="{2BC5B98F-E854-2191-A619-FBD07B43ADFF}"/>
                </a:ext>
              </a:extLst>
            </p:cNvPr>
            <p:cNvSpPr/>
            <p:nvPr/>
          </p:nvSpPr>
          <p:spPr>
            <a:xfrm>
              <a:off x="1525943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17" y="293700"/>
                  </a:moveTo>
                  <a:lnTo>
                    <a:pt x="59474" y="293700"/>
                  </a:lnTo>
                  <a:lnTo>
                    <a:pt x="59474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lnTo>
                    <a:pt x="89217" y="367131"/>
                  </a:lnTo>
                  <a:lnTo>
                    <a:pt x="89217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17" y="220281"/>
                  </a:lnTo>
                  <a:lnTo>
                    <a:pt x="89217" y="293700"/>
                  </a:lnTo>
                  <a:lnTo>
                    <a:pt x="118960" y="293700"/>
                  </a:lnTo>
                  <a:lnTo>
                    <a:pt x="118960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1" name="object 403">
              <a:extLst>
                <a:ext uri="{FF2B5EF4-FFF2-40B4-BE49-F238E27FC236}">
                  <a16:creationId xmlns:a16="http://schemas.microsoft.com/office/drawing/2014/main" id="{817288B7-7232-7F38-3565-69816FDEC85C}"/>
                </a:ext>
              </a:extLst>
            </p:cNvPr>
            <p:cNvSpPr/>
            <p:nvPr/>
          </p:nvSpPr>
          <p:spPr>
            <a:xfrm>
              <a:off x="1734134" y="318180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2" name="object 404">
              <a:extLst>
                <a:ext uri="{FF2B5EF4-FFF2-40B4-BE49-F238E27FC236}">
                  <a16:creationId xmlns:a16="http://schemas.microsoft.com/office/drawing/2014/main" id="{361BD1AE-5DD3-F214-5731-26D619B879E7}"/>
                </a:ext>
              </a:extLst>
            </p:cNvPr>
            <p:cNvSpPr/>
            <p:nvPr/>
          </p:nvSpPr>
          <p:spPr>
            <a:xfrm>
              <a:off x="1793621" y="28881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3" name="object 405">
              <a:extLst>
                <a:ext uri="{FF2B5EF4-FFF2-40B4-BE49-F238E27FC236}">
                  <a16:creationId xmlns:a16="http://schemas.microsoft.com/office/drawing/2014/main" id="{E648EBCD-BCF1-FB2D-3312-AD0A486BC34D}"/>
                </a:ext>
              </a:extLst>
            </p:cNvPr>
            <p:cNvSpPr/>
            <p:nvPr/>
          </p:nvSpPr>
          <p:spPr>
            <a:xfrm>
              <a:off x="1912594" y="259440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5">
                  <a:moveTo>
                    <a:pt x="59474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4" name="object 406">
              <a:extLst>
                <a:ext uri="{FF2B5EF4-FFF2-40B4-BE49-F238E27FC236}">
                  <a16:creationId xmlns:a16="http://schemas.microsoft.com/office/drawing/2014/main" id="{947354DF-D24B-41E6-1745-BE548D5B0E17}"/>
                </a:ext>
              </a:extLst>
            </p:cNvPr>
            <p:cNvSpPr/>
            <p:nvPr/>
          </p:nvSpPr>
          <p:spPr>
            <a:xfrm>
              <a:off x="203155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5" name="object 407">
              <a:extLst>
                <a:ext uri="{FF2B5EF4-FFF2-40B4-BE49-F238E27FC236}">
                  <a16:creationId xmlns:a16="http://schemas.microsoft.com/office/drawing/2014/main" id="{FAF1CA91-E992-C2C0-6005-F1B2BBEE7CF0}"/>
                </a:ext>
              </a:extLst>
            </p:cNvPr>
            <p:cNvSpPr/>
            <p:nvPr/>
          </p:nvSpPr>
          <p:spPr>
            <a:xfrm>
              <a:off x="137722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6" name="object 408">
              <a:extLst>
                <a:ext uri="{FF2B5EF4-FFF2-40B4-BE49-F238E27FC236}">
                  <a16:creationId xmlns:a16="http://schemas.microsoft.com/office/drawing/2014/main" id="{945E13EC-6E6B-30E3-EB1C-9320EA7284FC}"/>
                </a:ext>
              </a:extLst>
            </p:cNvPr>
            <p:cNvSpPr/>
            <p:nvPr/>
          </p:nvSpPr>
          <p:spPr>
            <a:xfrm>
              <a:off x="140696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7" name="object 409">
              <a:extLst>
                <a:ext uri="{FF2B5EF4-FFF2-40B4-BE49-F238E27FC236}">
                  <a16:creationId xmlns:a16="http://schemas.microsoft.com/office/drawing/2014/main" id="{EF78A043-D335-307D-4CCC-F476346658DD}"/>
                </a:ext>
              </a:extLst>
            </p:cNvPr>
            <p:cNvSpPr/>
            <p:nvPr/>
          </p:nvSpPr>
          <p:spPr>
            <a:xfrm>
              <a:off x="143671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8" name="object 410">
              <a:extLst>
                <a:ext uri="{FF2B5EF4-FFF2-40B4-BE49-F238E27FC236}">
                  <a16:creationId xmlns:a16="http://schemas.microsoft.com/office/drawing/2014/main" id="{894E7F9A-BC36-EC63-6439-030902220B3C}"/>
                </a:ext>
              </a:extLst>
            </p:cNvPr>
            <p:cNvSpPr/>
            <p:nvPr/>
          </p:nvSpPr>
          <p:spPr>
            <a:xfrm>
              <a:off x="1496199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9" name="object 411">
              <a:extLst>
                <a:ext uri="{FF2B5EF4-FFF2-40B4-BE49-F238E27FC236}">
                  <a16:creationId xmlns:a16="http://schemas.microsoft.com/office/drawing/2014/main" id="{24C21795-E04E-D62A-6691-93E13DC559F4}"/>
                </a:ext>
              </a:extLst>
            </p:cNvPr>
            <p:cNvSpPr/>
            <p:nvPr/>
          </p:nvSpPr>
          <p:spPr>
            <a:xfrm>
              <a:off x="1525943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0" name="object 412">
              <a:extLst>
                <a:ext uri="{FF2B5EF4-FFF2-40B4-BE49-F238E27FC236}">
                  <a16:creationId xmlns:a16="http://schemas.microsoft.com/office/drawing/2014/main" id="{5059C5E9-EC17-0D33-004E-C8DADB3C34EB}"/>
                </a:ext>
              </a:extLst>
            </p:cNvPr>
            <p:cNvSpPr/>
            <p:nvPr/>
          </p:nvSpPr>
          <p:spPr>
            <a:xfrm>
              <a:off x="1585417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1" name="object 413">
              <a:extLst>
                <a:ext uri="{FF2B5EF4-FFF2-40B4-BE49-F238E27FC236}">
                  <a16:creationId xmlns:a16="http://schemas.microsoft.com/office/drawing/2014/main" id="{A64F639F-D60D-5460-6797-527CEF5F561D}"/>
                </a:ext>
              </a:extLst>
            </p:cNvPr>
            <p:cNvSpPr/>
            <p:nvPr/>
          </p:nvSpPr>
          <p:spPr>
            <a:xfrm>
              <a:off x="1734134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2" name="object 414">
              <a:extLst>
                <a:ext uri="{FF2B5EF4-FFF2-40B4-BE49-F238E27FC236}">
                  <a16:creationId xmlns:a16="http://schemas.microsoft.com/office/drawing/2014/main" id="{788B619F-2CF4-A096-EDCC-72DC0FF65F14}"/>
                </a:ext>
              </a:extLst>
            </p:cNvPr>
            <p:cNvSpPr/>
            <p:nvPr/>
          </p:nvSpPr>
          <p:spPr>
            <a:xfrm>
              <a:off x="1823364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3" name="object 415">
              <a:extLst>
                <a:ext uri="{FF2B5EF4-FFF2-40B4-BE49-F238E27FC236}">
                  <a16:creationId xmlns:a16="http://schemas.microsoft.com/office/drawing/2014/main" id="{8CD8AB4E-AC0A-C815-01BF-18579C2AE792}"/>
                </a:ext>
              </a:extLst>
            </p:cNvPr>
            <p:cNvSpPr/>
            <p:nvPr/>
          </p:nvSpPr>
          <p:spPr>
            <a:xfrm>
              <a:off x="1912594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74" y="220281"/>
                  </a:moveTo>
                  <a:lnTo>
                    <a:pt x="29730" y="220281"/>
                  </a:lnTo>
                  <a:lnTo>
                    <a:pt x="29730" y="293700"/>
                  </a:ln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81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4" name="object 416">
              <a:extLst>
                <a:ext uri="{FF2B5EF4-FFF2-40B4-BE49-F238E27FC236}">
                  <a16:creationId xmlns:a16="http://schemas.microsoft.com/office/drawing/2014/main" id="{D48192D3-C351-1F50-4977-91D5AF8FD6C8}"/>
                </a:ext>
              </a:extLst>
            </p:cNvPr>
            <p:cNvSpPr/>
            <p:nvPr/>
          </p:nvSpPr>
          <p:spPr>
            <a:xfrm>
              <a:off x="2061298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5" name="object 417">
              <a:extLst>
                <a:ext uri="{FF2B5EF4-FFF2-40B4-BE49-F238E27FC236}">
                  <a16:creationId xmlns:a16="http://schemas.microsoft.com/office/drawing/2014/main" id="{8429C258-BB2A-F891-7DD2-441AB4F1A029}"/>
                </a:ext>
              </a:extLst>
            </p:cNvPr>
            <p:cNvSpPr/>
            <p:nvPr/>
          </p:nvSpPr>
          <p:spPr>
            <a:xfrm>
              <a:off x="140696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6" name="object 418">
              <a:extLst>
                <a:ext uri="{FF2B5EF4-FFF2-40B4-BE49-F238E27FC236}">
                  <a16:creationId xmlns:a16="http://schemas.microsoft.com/office/drawing/2014/main" id="{CF2072C3-9E92-E4B6-3AE6-16CC3394A917}"/>
                </a:ext>
              </a:extLst>
            </p:cNvPr>
            <p:cNvSpPr/>
            <p:nvPr/>
          </p:nvSpPr>
          <p:spPr>
            <a:xfrm>
              <a:off x="143671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7" name="object 419">
              <a:extLst>
                <a:ext uri="{FF2B5EF4-FFF2-40B4-BE49-F238E27FC236}">
                  <a16:creationId xmlns:a16="http://schemas.microsoft.com/office/drawing/2014/main" id="{0149BA7C-0ADC-6CCB-B478-2A4B450F198D}"/>
                </a:ext>
              </a:extLst>
            </p:cNvPr>
            <p:cNvSpPr/>
            <p:nvPr/>
          </p:nvSpPr>
          <p:spPr>
            <a:xfrm>
              <a:off x="1466456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8" name="object 420">
              <a:extLst>
                <a:ext uri="{FF2B5EF4-FFF2-40B4-BE49-F238E27FC236}">
                  <a16:creationId xmlns:a16="http://schemas.microsoft.com/office/drawing/2014/main" id="{E84BA682-A946-7006-D537-D9E0EA975E12}"/>
                </a:ext>
              </a:extLst>
            </p:cNvPr>
            <p:cNvSpPr/>
            <p:nvPr/>
          </p:nvSpPr>
          <p:spPr>
            <a:xfrm>
              <a:off x="1525943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9" name="object 421">
              <a:extLst>
                <a:ext uri="{FF2B5EF4-FFF2-40B4-BE49-F238E27FC236}">
                  <a16:creationId xmlns:a16="http://schemas.microsoft.com/office/drawing/2014/main" id="{1D320753-B9AD-CF28-7B58-6009A740DA84}"/>
                </a:ext>
              </a:extLst>
            </p:cNvPr>
            <p:cNvSpPr/>
            <p:nvPr/>
          </p:nvSpPr>
          <p:spPr>
            <a:xfrm>
              <a:off x="1555686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18"/>
                  </a:ln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0" name="object 422">
              <a:extLst>
                <a:ext uri="{FF2B5EF4-FFF2-40B4-BE49-F238E27FC236}">
                  <a16:creationId xmlns:a16="http://schemas.microsoft.com/office/drawing/2014/main" id="{128B7582-4A7C-CDA9-FC5D-8220A56B6E90}"/>
                </a:ext>
              </a:extLst>
            </p:cNvPr>
            <p:cNvSpPr/>
            <p:nvPr/>
          </p:nvSpPr>
          <p:spPr>
            <a:xfrm>
              <a:off x="1615160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1" name="object 423">
              <a:extLst>
                <a:ext uri="{FF2B5EF4-FFF2-40B4-BE49-F238E27FC236}">
                  <a16:creationId xmlns:a16="http://schemas.microsoft.com/office/drawing/2014/main" id="{26D6847F-5210-ADE5-7754-D7C7DCF07B73}"/>
                </a:ext>
              </a:extLst>
            </p:cNvPr>
            <p:cNvSpPr/>
            <p:nvPr/>
          </p:nvSpPr>
          <p:spPr>
            <a:xfrm>
              <a:off x="1763877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2" name="object 424">
              <a:extLst>
                <a:ext uri="{FF2B5EF4-FFF2-40B4-BE49-F238E27FC236}">
                  <a16:creationId xmlns:a16="http://schemas.microsoft.com/office/drawing/2014/main" id="{D2584EDB-49C5-B96C-67C8-59C7253F0A61}"/>
                </a:ext>
              </a:extLst>
            </p:cNvPr>
            <p:cNvSpPr/>
            <p:nvPr/>
          </p:nvSpPr>
          <p:spPr>
            <a:xfrm>
              <a:off x="1853107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3" name="object 425">
              <a:extLst>
                <a:ext uri="{FF2B5EF4-FFF2-40B4-BE49-F238E27FC236}">
                  <a16:creationId xmlns:a16="http://schemas.microsoft.com/office/drawing/2014/main" id="{4B8A7966-F867-E767-5B10-B895F2F5363C}"/>
                </a:ext>
              </a:extLst>
            </p:cNvPr>
            <p:cNvSpPr/>
            <p:nvPr/>
          </p:nvSpPr>
          <p:spPr>
            <a:xfrm>
              <a:off x="1942325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4" name="object 426">
              <a:extLst>
                <a:ext uri="{FF2B5EF4-FFF2-40B4-BE49-F238E27FC236}">
                  <a16:creationId xmlns:a16="http://schemas.microsoft.com/office/drawing/2014/main" id="{2CFCC629-E6ED-F364-5496-40D00F0B777B}"/>
                </a:ext>
              </a:extLst>
            </p:cNvPr>
            <p:cNvSpPr/>
            <p:nvPr/>
          </p:nvSpPr>
          <p:spPr>
            <a:xfrm>
              <a:off x="209104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5" name="object 427">
              <a:extLst>
                <a:ext uri="{FF2B5EF4-FFF2-40B4-BE49-F238E27FC236}">
                  <a16:creationId xmlns:a16="http://schemas.microsoft.com/office/drawing/2014/main" id="{6496D436-195D-EDD1-8E93-2E47E79CC6BC}"/>
                </a:ext>
              </a:extLst>
            </p:cNvPr>
            <p:cNvSpPr/>
            <p:nvPr/>
          </p:nvSpPr>
          <p:spPr>
            <a:xfrm>
              <a:off x="143671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6" name="object 428">
              <a:extLst>
                <a:ext uri="{FF2B5EF4-FFF2-40B4-BE49-F238E27FC236}">
                  <a16:creationId xmlns:a16="http://schemas.microsoft.com/office/drawing/2014/main" id="{DE3C2201-18EE-67D3-568B-CBF133BA6DA1}"/>
                </a:ext>
              </a:extLst>
            </p:cNvPr>
            <p:cNvSpPr/>
            <p:nvPr/>
          </p:nvSpPr>
          <p:spPr>
            <a:xfrm>
              <a:off x="1466456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7" name="object 429">
              <a:extLst>
                <a:ext uri="{FF2B5EF4-FFF2-40B4-BE49-F238E27FC236}">
                  <a16:creationId xmlns:a16="http://schemas.microsoft.com/office/drawing/2014/main" id="{5DFCA18A-BBEF-2016-A071-DBB40C45ACE6}"/>
                </a:ext>
              </a:extLst>
            </p:cNvPr>
            <p:cNvSpPr/>
            <p:nvPr/>
          </p:nvSpPr>
          <p:spPr>
            <a:xfrm>
              <a:off x="149619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8" name="object 430">
              <a:extLst>
                <a:ext uri="{FF2B5EF4-FFF2-40B4-BE49-F238E27FC236}">
                  <a16:creationId xmlns:a16="http://schemas.microsoft.com/office/drawing/2014/main" id="{26890166-CF18-0AE4-842E-50FA3469CFE9}"/>
                </a:ext>
              </a:extLst>
            </p:cNvPr>
            <p:cNvSpPr/>
            <p:nvPr/>
          </p:nvSpPr>
          <p:spPr>
            <a:xfrm>
              <a:off x="1555686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9" name="object 431">
              <a:extLst>
                <a:ext uri="{FF2B5EF4-FFF2-40B4-BE49-F238E27FC236}">
                  <a16:creationId xmlns:a16="http://schemas.microsoft.com/office/drawing/2014/main" id="{36A1F11B-EEA2-240E-9D66-69D4BCB1B92C}"/>
                </a:ext>
              </a:extLst>
            </p:cNvPr>
            <p:cNvSpPr/>
            <p:nvPr/>
          </p:nvSpPr>
          <p:spPr>
            <a:xfrm>
              <a:off x="1585417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0" name="object 432">
              <a:extLst>
                <a:ext uri="{FF2B5EF4-FFF2-40B4-BE49-F238E27FC236}">
                  <a16:creationId xmlns:a16="http://schemas.microsoft.com/office/drawing/2014/main" id="{09C7E3DF-230F-692A-704F-3B8366BF53C9}"/>
                </a:ext>
              </a:extLst>
            </p:cNvPr>
            <p:cNvSpPr/>
            <p:nvPr/>
          </p:nvSpPr>
          <p:spPr>
            <a:xfrm>
              <a:off x="1644904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1" name="object 433">
              <a:extLst>
                <a:ext uri="{FF2B5EF4-FFF2-40B4-BE49-F238E27FC236}">
                  <a16:creationId xmlns:a16="http://schemas.microsoft.com/office/drawing/2014/main" id="{9577CF89-0F51-B2B3-3E54-1D6B7341EF3B}"/>
                </a:ext>
              </a:extLst>
            </p:cNvPr>
            <p:cNvSpPr/>
            <p:nvPr/>
          </p:nvSpPr>
          <p:spPr>
            <a:xfrm>
              <a:off x="1793621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2" name="object 434">
              <a:extLst>
                <a:ext uri="{FF2B5EF4-FFF2-40B4-BE49-F238E27FC236}">
                  <a16:creationId xmlns:a16="http://schemas.microsoft.com/office/drawing/2014/main" id="{A6745997-749F-E59D-8441-4225D29CB9BD}"/>
                </a:ext>
              </a:extLst>
            </p:cNvPr>
            <p:cNvSpPr/>
            <p:nvPr/>
          </p:nvSpPr>
          <p:spPr>
            <a:xfrm>
              <a:off x="1882851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3" name="object 435">
              <a:extLst>
                <a:ext uri="{FF2B5EF4-FFF2-40B4-BE49-F238E27FC236}">
                  <a16:creationId xmlns:a16="http://schemas.microsoft.com/office/drawing/2014/main" id="{6DDE2C90-E7EF-DA25-2C5A-A37BDF5E3562}"/>
                </a:ext>
              </a:extLst>
            </p:cNvPr>
            <p:cNvSpPr/>
            <p:nvPr/>
          </p:nvSpPr>
          <p:spPr>
            <a:xfrm>
              <a:off x="1972068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4" name="object 436">
              <a:extLst>
                <a:ext uri="{FF2B5EF4-FFF2-40B4-BE49-F238E27FC236}">
                  <a16:creationId xmlns:a16="http://schemas.microsoft.com/office/drawing/2014/main" id="{DF4FC8BB-431C-F8A8-7B37-38DBC7A05D50}"/>
                </a:ext>
              </a:extLst>
            </p:cNvPr>
            <p:cNvSpPr/>
            <p:nvPr/>
          </p:nvSpPr>
          <p:spPr>
            <a:xfrm>
              <a:off x="212078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5" name="object 437">
              <a:extLst>
                <a:ext uri="{FF2B5EF4-FFF2-40B4-BE49-F238E27FC236}">
                  <a16:creationId xmlns:a16="http://schemas.microsoft.com/office/drawing/2014/main" id="{72FEB5D8-FBB8-9F7C-2176-EF57DFA78540}"/>
                </a:ext>
              </a:extLst>
            </p:cNvPr>
            <p:cNvSpPr/>
            <p:nvPr/>
          </p:nvSpPr>
          <p:spPr>
            <a:xfrm>
              <a:off x="146645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6" name="object 438">
              <a:extLst>
                <a:ext uri="{FF2B5EF4-FFF2-40B4-BE49-F238E27FC236}">
                  <a16:creationId xmlns:a16="http://schemas.microsoft.com/office/drawing/2014/main" id="{5E7BA48B-2125-7912-721F-A14124710C13}"/>
                </a:ext>
              </a:extLst>
            </p:cNvPr>
            <p:cNvSpPr/>
            <p:nvPr/>
          </p:nvSpPr>
          <p:spPr>
            <a:xfrm>
              <a:off x="149619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7" name="object 439">
              <a:extLst>
                <a:ext uri="{FF2B5EF4-FFF2-40B4-BE49-F238E27FC236}">
                  <a16:creationId xmlns:a16="http://schemas.microsoft.com/office/drawing/2014/main" id="{C5434FB2-FEC8-9D8C-4123-4DF5C0BD8963}"/>
                </a:ext>
              </a:extLst>
            </p:cNvPr>
            <p:cNvSpPr/>
            <p:nvPr/>
          </p:nvSpPr>
          <p:spPr>
            <a:xfrm>
              <a:off x="1525943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90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8" name="object 440">
              <a:extLst>
                <a:ext uri="{FF2B5EF4-FFF2-40B4-BE49-F238E27FC236}">
                  <a16:creationId xmlns:a16="http://schemas.microsoft.com/office/drawing/2014/main" id="{3208C53C-CB40-C91E-28F2-13FD55D7F684}"/>
                </a:ext>
              </a:extLst>
            </p:cNvPr>
            <p:cNvSpPr/>
            <p:nvPr/>
          </p:nvSpPr>
          <p:spPr>
            <a:xfrm>
              <a:off x="1585417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9" name="object 441">
              <a:extLst>
                <a:ext uri="{FF2B5EF4-FFF2-40B4-BE49-F238E27FC236}">
                  <a16:creationId xmlns:a16="http://schemas.microsoft.com/office/drawing/2014/main" id="{DC267B6D-6895-1814-3401-121B44B75292}"/>
                </a:ext>
              </a:extLst>
            </p:cNvPr>
            <p:cNvSpPr/>
            <p:nvPr/>
          </p:nvSpPr>
          <p:spPr>
            <a:xfrm>
              <a:off x="1615160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0" name="object 442">
              <a:extLst>
                <a:ext uri="{FF2B5EF4-FFF2-40B4-BE49-F238E27FC236}">
                  <a16:creationId xmlns:a16="http://schemas.microsoft.com/office/drawing/2014/main" id="{BE970943-1DFF-A5DB-EE9F-3798AC635ABB}"/>
                </a:ext>
              </a:extLst>
            </p:cNvPr>
            <p:cNvSpPr/>
            <p:nvPr/>
          </p:nvSpPr>
          <p:spPr>
            <a:xfrm>
              <a:off x="1674647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1" name="object 443">
              <a:extLst>
                <a:ext uri="{FF2B5EF4-FFF2-40B4-BE49-F238E27FC236}">
                  <a16:creationId xmlns:a16="http://schemas.microsoft.com/office/drawing/2014/main" id="{A644F4C8-C405-4CD6-4984-BD95136DCC2B}"/>
                </a:ext>
              </a:extLst>
            </p:cNvPr>
            <p:cNvSpPr/>
            <p:nvPr/>
          </p:nvSpPr>
          <p:spPr>
            <a:xfrm>
              <a:off x="1823364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2" name="object 444">
              <a:extLst>
                <a:ext uri="{FF2B5EF4-FFF2-40B4-BE49-F238E27FC236}">
                  <a16:creationId xmlns:a16="http://schemas.microsoft.com/office/drawing/2014/main" id="{80ECB487-CC7B-A0CD-FBEC-8BEC0FD7DE7F}"/>
                </a:ext>
              </a:extLst>
            </p:cNvPr>
            <p:cNvSpPr/>
            <p:nvPr/>
          </p:nvSpPr>
          <p:spPr>
            <a:xfrm>
              <a:off x="1912594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3" name="object 445">
              <a:extLst>
                <a:ext uri="{FF2B5EF4-FFF2-40B4-BE49-F238E27FC236}">
                  <a16:creationId xmlns:a16="http://schemas.microsoft.com/office/drawing/2014/main" id="{9BCE99D7-E432-5B1B-3A2E-907C1BEE08EA}"/>
                </a:ext>
              </a:extLst>
            </p:cNvPr>
            <p:cNvSpPr/>
            <p:nvPr/>
          </p:nvSpPr>
          <p:spPr>
            <a:xfrm>
              <a:off x="2001812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4" name="object 446">
              <a:extLst>
                <a:ext uri="{FF2B5EF4-FFF2-40B4-BE49-F238E27FC236}">
                  <a16:creationId xmlns:a16="http://schemas.microsoft.com/office/drawing/2014/main" id="{8B208388-7D2C-5A30-3F0B-DC63BAAECACE}"/>
                </a:ext>
              </a:extLst>
            </p:cNvPr>
            <p:cNvSpPr/>
            <p:nvPr/>
          </p:nvSpPr>
          <p:spPr>
            <a:xfrm>
              <a:off x="2150529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5" name="object 447">
              <a:extLst>
                <a:ext uri="{FF2B5EF4-FFF2-40B4-BE49-F238E27FC236}">
                  <a16:creationId xmlns:a16="http://schemas.microsoft.com/office/drawing/2014/main" id="{A55A522A-60AE-152E-7ECE-6644C25957E7}"/>
                </a:ext>
              </a:extLst>
            </p:cNvPr>
            <p:cNvSpPr/>
            <p:nvPr/>
          </p:nvSpPr>
          <p:spPr>
            <a:xfrm>
              <a:off x="149619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6" name="object 448">
              <a:extLst>
                <a:ext uri="{FF2B5EF4-FFF2-40B4-BE49-F238E27FC236}">
                  <a16:creationId xmlns:a16="http://schemas.microsoft.com/office/drawing/2014/main" id="{A4AEBD78-368E-E8A5-9CEC-0FA420FF1113}"/>
                </a:ext>
              </a:extLst>
            </p:cNvPr>
            <p:cNvSpPr/>
            <p:nvPr/>
          </p:nvSpPr>
          <p:spPr>
            <a:xfrm>
              <a:off x="1525943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7" name="object 449">
              <a:extLst>
                <a:ext uri="{FF2B5EF4-FFF2-40B4-BE49-F238E27FC236}">
                  <a16:creationId xmlns:a16="http://schemas.microsoft.com/office/drawing/2014/main" id="{DFD40A83-D598-C560-91E8-14581ED76DD1}"/>
                </a:ext>
              </a:extLst>
            </p:cNvPr>
            <p:cNvSpPr/>
            <p:nvPr/>
          </p:nvSpPr>
          <p:spPr>
            <a:xfrm>
              <a:off x="1555686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90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8" name="object 450">
              <a:extLst>
                <a:ext uri="{FF2B5EF4-FFF2-40B4-BE49-F238E27FC236}">
                  <a16:creationId xmlns:a16="http://schemas.microsoft.com/office/drawing/2014/main" id="{204F11AA-68C1-8474-67C5-53CD055E531B}"/>
                </a:ext>
              </a:extLst>
            </p:cNvPr>
            <p:cNvSpPr/>
            <p:nvPr/>
          </p:nvSpPr>
          <p:spPr>
            <a:xfrm>
              <a:off x="1615160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9" name="object 451">
              <a:extLst>
                <a:ext uri="{FF2B5EF4-FFF2-40B4-BE49-F238E27FC236}">
                  <a16:creationId xmlns:a16="http://schemas.microsoft.com/office/drawing/2014/main" id="{4BFEABAD-8F9B-2A3B-D550-5DBB60EA0C06}"/>
                </a:ext>
              </a:extLst>
            </p:cNvPr>
            <p:cNvSpPr/>
            <p:nvPr/>
          </p:nvSpPr>
          <p:spPr>
            <a:xfrm>
              <a:off x="1644904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0" name="object 452">
              <a:extLst>
                <a:ext uri="{FF2B5EF4-FFF2-40B4-BE49-F238E27FC236}">
                  <a16:creationId xmlns:a16="http://schemas.microsoft.com/office/drawing/2014/main" id="{F88E18A0-2E2C-820B-5AC1-CA7D2CAF8937}"/>
                </a:ext>
              </a:extLst>
            </p:cNvPr>
            <p:cNvSpPr/>
            <p:nvPr/>
          </p:nvSpPr>
          <p:spPr>
            <a:xfrm>
              <a:off x="1704390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1" name="object 453">
              <a:extLst>
                <a:ext uri="{FF2B5EF4-FFF2-40B4-BE49-F238E27FC236}">
                  <a16:creationId xmlns:a16="http://schemas.microsoft.com/office/drawing/2014/main" id="{2F35086A-7BA2-EB92-4116-95A759705AC2}"/>
                </a:ext>
              </a:extLst>
            </p:cNvPr>
            <p:cNvSpPr/>
            <p:nvPr/>
          </p:nvSpPr>
          <p:spPr>
            <a:xfrm>
              <a:off x="1853107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2" name="object 454">
              <a:extLst>
                <a:ext uri="{FF2B5EF4-FFF2-40B4-BE49-F238E27FC236}">
                  <a16:creationId xmlns:a16="http://schemas.microsoft.com/office/drawing/2014/main" id="{D717AD2C-2FBE-F40B-D5A4-9C24B9EAE6A9}"/>
                </a:ext>
              </a:extLst>
            </p:cNvPr>
            <p:cNvSpPr/>
            <p:nvPr/>
          </p:nvSpPr>
          <p:spPr>
            <a:xfrm>
              <a:off x="1942325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3" name="object 455">
              <a:extLst>
                <a:ext uri="{FF2B5EF4-FFF2-40B4-BE49-F238E27FC236}">
                  <a16:creationId xmlns:a16="http://schemas.microsoft.com/office/drawing/2014/main" id="{64EF89BE-A25A-2ED4-34B6-36440829203A}"/>
                </a:ext>
              </a:extLst>
            </p:cNvPr>
            <p:cNvSpPr/>
            <p:nvPr/>
          </p:nvSpPr>
          <p:spPr>
            <a:xfrm>
              <a:off x="2031555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4" name="object 456">
              <a:extLst>
                <a:ext uri="{FF2B5EF4-FFF2-40B4-BE49-F238E27FC236}">
                  <a16:creationId xmlns:a16="http://schemas.microsoft.com/office/drawing/2014/main" id="{EC928CD6-F7A3-24FC-F7CC-DB4058B0EBEC}"/>
                </a:ext>
              </a:extLst>
            </p:cNvPr>
            <p:cNvSpPr/>
            <p:nvPr/>
          </p:nvSpPr>
          <p:spPr>
            <a:xfrm>
              <a:off x="218027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5" name="object 457">
              <a:extLst>
                <a:ext uri="{FF2B5EF4-FFF2-40B4-BE49-F238E27FC236}">
                  <a16:creationId xmlns:a16="http://schemas.microsoft.com/office/drawing/2014/main" id="{F6A1DCE4-2482-B808-73E7-172A38CC827F}"/>
                </a:ext>
              </a:extLst>
            </p:cNvPr>
            <p:cNvSpPr/>
            <p:nvPr/>
          </p:nvSpPr>
          <p:spPr>
            <a:xfrm>
              <a:off x="152594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92263" y="293700"/>
                  </a:moveTo>
                  <a:lnTo>
                    <a:pt x="862520" y="293700"/>
                  </a:lnTo>
                  <a:lnTo>
                    <a:pt x="862520" y="367118"/>
                  </a:ln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6" name="object 458">
              <a:extLst>
                <a:ext uri="{FF2B5EF4-FFF2-40B4-BE49-F238E27FC236}">
                  <a16:creationId xmlns:a16="http://schemas.microsoft.com/office/drawing/2014/main" id="{966CDE6E-6224-58A2-6842-140AC872C890}"/>
                </a:ext>
              </a:extLst>
            </p:cNvPr>
            <p:cNvSpPr/>
            <p:nvPr/>
          </p:nvSpPr>
          <p:spPr>
            <a:xfrm>
              <a:off x="1555686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7" name="object 459">
              <a:extLst>
                <a:ext uri="{FF2B5EF4-FFF2-40B4-BE49-F238E27FC236}">
                  <a16:creationId xmlns:a16="http://schemas.microsoft.com/office/drawing/2014/main" id="{AE363449-1B52-7E0A-BCC6-36910679950F}"/>
                </a:ext>
              </a:extLst>
            </p:cNvPr>
            <p:cNvSpPr/>
            <p:nvPr/>
          </p:nvSpPr>
          <p:spPr>
            <a:xfrm>
              <a:off x="158541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8" name="object 460">
              <a:extLst>
                <a:ext uri="{FF2B5EF4-FFF2-40B4-BE49-F238E27FC236}">
                  <a16:creationId xmlns:a16="http://schemas.microsoft.com/office/drawing/2014/main" id="{A95CCB51-FB04-F60C-1A38-63BDB6E278A0}"/>
                </a:ext>
              </a:extLst>
            </p:cNvPr>
            <p:cNvSpPr/>
            <p:nvPr/>
          </p:nvSpPr>
          <p:spPr>
            <a:xfrm>
              <a:off x="1644903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9" name="object 461">
              <a:extLst>
                <a:ext uri="{FF2B5EF4-FFF2-40B4-BE49-F238E27FC236}">
                  <a16:creationId xmlns:a16="http://schemas.microsoft.com/office/drawing/2014/main" id="{5CE8DA8E-99B6-7E6A-7073-82111A24A587}"/>
                </a:ext>
              </a:extLst>
            </p:cNvPr>
            <p:cNvSpPr/>
            <p:nvPr/>
          </p:nvSpPr>
          <p:spPr>
            <a:xfrm>
              <a:off x="1674647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0" name="object 462">
              <a:extLst>
                <a:ext uri="{FF2B5EF4-FFF2-40B4-BE49-F238E27FC236}">
                  <a16:creationId xmlns:a16="http://schemas.microsoft.com/office/drawing/2014/main" id="{BF8E8A52-138C-85E3-CFEB-CF3DA48425C2}"/>
                </a:ext>
              </a:extLst>
            </p:cNvPr>
            <p:cNvSpPr/>
            <p:nvPr/>
          </p:nvSpPr>
          <p:spPr>
            <a:xfrm>
              <a:off x="1734134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1" name="object 463">
              <a:extLst>
                <a:ext uri="{FF2B5EF4-FFF2-40B4-BE49-F238E27FC236}">
                  <a16:creationId xmlns:a16="http://schemas.microsoft.com/office/drawing/2014/main" id="{EAC8B33B-9295-E800-5EAF-D18469F52180}"/>
                </a:ext>
              </a:extLst>
            </p:cNvPr>
            <p:cNvSpPr/>
            <p:nvPr/>
          </p:nvSpPr>
          <p:spPr>
            <a:xfrm>
              <a:off x="1882851" y="318180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17" y="73444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2" name="object 464">
              <a:extLst>
                <a:ext uri="{FF2B5EF4-FFF2-40B4-BE49-F238E27FC236}">
                  <a16:creationId xmlns:a16="http://schemas.microsoft.com/office/drawing/2014/main" id="{B286681D-9803-2505-ECE1-C4DD466A085B}"/>
                </a:ext>
              </a:extLst>
            </p:cNvPr>
            <p:cNvSpPr/>
            <p:nvPr/>
          </p:nvSpPr>
          <p:spPr>
            <a:xfrm>
              <a:off x="1972068" y="29615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3" name="object 465">
              <a:extLst>
                <a:ext uri="{FF2B5EF4-FFF2-40B4-BE49-F238E27FC236}">
                  <a16:creationId xmlns:a16="http://schemas.microsoft.com/office/drawing/2014/main" id="{66E86359-2914-4948-6105-04F51A3CBAE8}"/>
                </a:ext>
              </a:extLst>
            </p:cNvPr>
            <p:cNvSpPr/>
            <p:nvPr/>
          </p:nvSpPr>
          <p:spPr>
            <a:xfrm>
              <a:off x="2061298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4" name="object 466">
              <a:extLst>
                <a:ext uri="{FF2B5EF4-FFF2-40B4-BE49-F238E27FC236}">
                  <a16:creationId xmlns:a16="http://schemas.microsoft.com/office/drawing/2014/main" id="{27136C9F-A6E4-1590-ABC6-BC6C40C3D773}"/>
                </a:ext>
              </a:extLst>
            </p:cNvPr>
            <p:cNvSpPr/>
            <p:nvPr/>
          </p:nvSpPr>
          <p:spPr>
            <a:xfrm>
              <a:off x="221001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5" name="object 467">
              <a:extLst>
                <a:ext uri="{FF2B5EF4-FFF2-40B4-BE49-F238E27FC236}">
                  <a16:creationId xmlns:a16="http://schemas.microsoft.com/office/drawing/2014/main" id="{5CAA7CB7-ADEB-3AFB-9D35-83BCD3F69912}"/>
                </a:ext>
              </a:extLst>
            </p:cNvPr>
            <p:cNvSpPr/>
            <p:nvPr/>
          </p:nvSpPr>
          <p:spPr>
            <a:xfrm>
              <a:off x="155568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20" y="367118"/>
                  </a:moveTo>
                  <a:lnTo>
                    <a:pt x="832777" y="367118"/>
                  </a:lnTo>
                  <a:lnTo>
                    <a:pt x="832777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5" h="2570479">
                  <a:moveTo>
                    <a:pt x="892263" y="293700"/>
                  </a:moveTo>
                  <a:lnTo>
                    <a:pt x="862520" y="293700"/>
                  </a:lnTo>
                  <a:lnTo>
                    <a:pt x="862520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5" h="2570479">
                  <a:moveTo>
                    <a:pt x="922007" y="220268"/>
                  </a:moveTo>
                  <a:lnTo>
                    <a:pt x="892263" y="220268"/>
                  </a:lnTo>
                  <a:lnTo>
                    <a:pt x="892263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07" y="146850"/>
                  </a:lnTo>
                  <a:lnTo>
                    <a:pt x="922007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6" name="object 468">
              <a:extLst>
                <a:ext uri="{FF2B5EF4-FFF2-40B4-BE49-F238E27FC236}">
                  <a16:creationId xmlns:a16="http://schemas.microsoft.com/office/drawing/2014/main" id="{40401345-6C46-5FFC-BCD2-1FCD60F74F6D}"/>
                </a:ext>
              </a:extLst>
            </p:cNvPr>
            <p:cNvSpPr/>
            <p:nvPr/>
          </p:nvSpPr>
          <p:spPr>
            <a:xfrm>
              <a:off x="158541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7" name="object 469">
              <a:extLst>
                <a:ext uri="{FF2B5EF4-FFF2-40B4-BE49-F238E27FC236}">
                  <a16:creationId xmlns:a16="http://schemas.microsoft.com/office/drawing/2014/main" id="{497038A9-8E79-DBAF-1774-00CFCDA0ED9D}"/>
                </a:ext>
              </a:extLst>
            </p:cNvPr>
            <p:cNvSpPr/>
            <p:nvPr/>
          </p:nvSpPr>
          <p:spPr>
            <a:xfrm>
              <a:off x="1615160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8" name="object 470">
              <a:extLst>
                <a:ext uri="{FF2B5EF4-FFF2-40B4-BE49-F238E27FC236}">
                  <a16:creationId xmlns:a16="http://schemas.microsoft.com/office/drawing/2014/main" id="{7E936F29-B762-16A9-DFF3-8BA67B3112FC}"/>
                </a:ext>
              </a:extLst>
            </p:cNvPr>
            <p:cNvSpPr/>
            <p:nvPr/>
          </p:nvSpPr>
          <p:spPr>
            <a:xfrm>
              <a:off x="1674647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9" name="object 471">
              <a:extLst>
                <a:ext uri="{FF2B5EF4-FFF2-40B4-BE49-F238E27FC236}">
                  <a16:creationId xmlns:a16="http://schemas.microsoft.com/office/drawing/2014/main" id="{FC8231A3-43C5-71F8-EE69-6C9D3BC03D00}"/>
                </a:ext>
              </a:extLst>
            </p:cNvPr>
            <p:cNvSpPr/>
            <p:nvPr/>
          </p:nvSpPr>
          <p:spPr>
            <a:xfrm>
              <a:off x="1704390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0" name="object 472">
              <a:extLst>
                <a:ext uri="{FF2B5EF4-FFF2-40B4-BE49-F238E27FC236}">
                  <a16:creationId xmlns:a16="http://schemas.microsoft.com/office/drawing/2014/main" id="{CFCB9774-C590-D7E1-CA57-356F48ED913E}"/>
                </a:ext>
              </a:extLst>
            </p:cNvPr>
            <p:cNvSpPr/>
            <p:nvPr/>
          </p:nvSpPr>
          <p:spPr>
            <a:xfrm>
              <a:off x="1763877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1" name="object 473">
              <a:extLst>
                <a:ext uri="{FF2B5EF4-FFF2-40B4-BE49-F238E27FC236}">
                  <a16:creationId xmlns:a16="http://schemas.microsoft.com/office/drawing/2014/main" id="{F97186D2-685B-8145-62BC-B711D836C92F}"/>
                </a:ext>
              </a:extLst>
            </p:cNvPr>
            <p:cNvSpPr/>
            <p:nvPr/>
          </p:nvSpPr>
          <p:spPr>
            <a:xfrm>
              <a:off x="1882851" y="32552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2" name="object 474">
              <a:extLst>
                <a:ext uri="{FF2B5EF4-FFF2-40B4-BE49-F238E27FC236}">
                  <a16:creationId xmlns:a16="http://schemas.microsoft.com/office/drawing/2014/main" id="{3A792619-466A-59D6-E5A6-487C9E64EA1D}"/>
                </a:ext>
              </a:extLst>
            </p:cNvPr>
            <p:cNvSpPr/>
            <p:nvPr/>
          </p:nvSpPr>
          <p:spPr>
            <a:xfrm>
              <a:off x="1972068" y="29615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12"/>
                  </a:lnTo>
                  <a:lnTo>
                    <a:pt x="29743" y="293712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3" name="object 475">
              <a:extLst>
                <a:ext uri="{FF2B5EF4-FFF2-40B4-BE49-F238E27FC236}">
                  <a16:creationId xmlns:a16="http://schemas.microsoft.com/office/drawing/2014/main" id="{EE79065B-937E-5098-4FBF-6D3C4F91BB53}"/>
                </a:ext>
              </a:extLst>
            </p:cNvPr>
            <p:cNvSpPr/>
            <p:nvPr/>
          </p:nvSpPr>
          <p:spPr>
            <a:xfrm>
              <a:off x="2091042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4" name="object 476">
              <a:extLst>
                <a:ext uri="{FF2B5EF4-FFF2-40B4-BE49-F238E27FC236}">
                  <a16:creationId xmlns:a16="http://schemas.microsoft.com/office/drawing/2014/main" id="{D0AC8C8C-C2C6-5F21-029E-376553CDC081}"/>
                </a:ext>
              </a:extLst>
            </p:cNvPr>
            <p:cNvSpPr/>
            <p:nvPr/>
          </p:nvSpPr>
          <p:spPr>
            <a:xfrm>
              <a:off x="2239759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5" name="object 477">
              <a:extLst>
                <a:ext uri="{FF2B5EF4-FFF2-40B4-BE49-F238E27FC236}">
                  <a16:creationId xmlns:a16="http://schemas.microsoft.com/office/drawing/2014/main" id="{93C9C46F-3988-29D8-84EC-5D773D64DEEC}"/>
                </a:ext>
              </a:extLst>
            </p:cNvPr>
            <p:cNvSpPr/>
            <p:nvPr/>
          </p:nvSpPr>
          <p:spPr>
            <a:xfrm>
              <a:off x="158541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6" name="object 478">
              <a:extLst>
                <a:ext uri="{FF2B5EF4-FFF2-40B4-BE49-F238E27FC236}">
                  <a16:creationId xmlns:a16="http://schemas.microsoft.com/office/drawing/2014/main" id="{2AA1ABAC-7536-4DA4-50FB-3D15ADDF3901}"/>
                </a:ext>
              </a:extLst>
            </p:cNvPr>
            <p:cNvSpPr/>
            <p:nvPr/>
          </p:nvSpPr>
          <p:spPr>
            <a:xfrm>
              <a:off x="1615160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7" name="object 479">
              <a:extLst>
                <a:ext uri="{FF2B5EF4-FFF2-40B4-BE49-F238E27FC236}">
                  <a16:creationId xmlns:a16="http://schemas.microsoft.com/office/drawing/2014/main" id="{6ACFDA06-1787-0FFC-7BBE-ED861389A345}"/>
                </a:ext>
              </a:extLst>
            </p:cNvPr>
            <p:cNvSpPr/>
            <p:nvPr/>
          </p:nvSpPr>
          <p:spPr>
            <a:xfrm>
              <a:off x="164490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8" name="object 480">
              <a:extLst>
                <a:ext uri="{FF2B5EF4-FFF2-40B4-BE49-F238E27FC236}">
                  <a16:creationId xmlns:a16="http://schemas.microsoft.com/office/drawing/2014/main" id="{32CB0A17-1BBE-653D-6BE8-589977A1172E}"/>
                </a:ext>
              </a:extLst>
            </p:cNvPr>
            <p:cNvSpPr/>
            <p:nvPr/>
          </p:nvSpPr>
          <p:spPr>
            <a:xfrm>
              <a:off x="1704390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9" name="object 481">
              <a:extLst>
                <a:ext uri="{FF2B5EF4-FFF2-40B4-BE49-F238E27FC236}">
                  <a16:creationId xmlns:a16="http://schemas.microsoft.com/office/drawing/2014/main" id="{45B1F1B1-2340-8FAB-D2F6-CD03B005D75A}"/>
                </a:ext>
              </a:extLst>
            </p:cNvPr>
            <p:cNvSpPr/>
            <p:nvPr/>
          </p:nvSpPr>
          <p:spPr>
            <a:xfrm>
              <a:off x="1734134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0" name="object 482">
              <a:extLst>
                <a:ext uri="{FF2B5EF4-FFF2-40B4-BE49-F238E27FC236}">
                  <a16:creationId xmlns:a16="http://schemas.microsoft.com/office/drawing/2014/main" id="{2E52F853-863E-EA27-DC80-BDF85891FEF4}"/>
                </a:ext>
              </a:extLst>
            </p:cNvPr>
            <p:cNvSpPr/>
            <p:nvPr/>
          </p:nvSpPr>
          <p:spPr>
            <a:xfrm>
              <a:off x="1793621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1" name="object 483">
              <a:extLst>
                <a:ext uri="{FF2B5EF4-FFF2-40B4-BE49-F238E27FC236}">
                  <a16:creationId xmlns:a16="http://schemas.microsoft.com/office/drawing/2014/main" id="{38ED86A0-919C-6055-0E30-529D5787AF71}"/>
                </a:ext>
              </a:extLst>
            </p:cNvPr>
            <p:cNvSpPr/>
            <p:nvPr/>
          </p:nvSpPr>
          <p:spPr>
            <a:xfrm>
              <a:off x="1912594" y="32552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74" y="146862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2" name="object 484">
              <a:extLst>
                <a:ext uri="{FF2B5EF4-FFF2-40B4-BE49-F238E27FC236}">
                  <a16:creationId xmlns:a16="http://schemas.microsoft.com/office/drawing/2014/main" id="{BF273B19-FC10-BF4E-E29A-CA62997C5522}"/>
                </a:ext>
              </a:extLst>
            </p:cNvPr>
            <p:cNvSpPr/>
            <p:nvPr/>
          </p:nvSpPr>
          <p:spPr>
            <a:xfrm>
              <a:off x="2001812" y="29615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12"/>
                  </a:lnTo>
                  <a:lnTo>
                    <a:pt x="29743" y="293712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3" name="object 485">
              <a:extLst>
                <a:ext uri="{FF2B5EF4-FFF2-40B4-BE49-F238E27FC236}">
                  <a16:creationId xmlns:a16="http://schemas.microsoft.com/office/drawing/2014/main" id="{8C604EC5-7286-DF49-A9E8-03E88B4FAEA0}"/>
                </a:ext>
              </a:extLst>
            </p:cNvPr>
            <p:cNvSpPr/>
            <p:nvPr/>
          </p:nvSpPr>
          <p:spPr>
            <a:xfrm>
              <a:off x="2120785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4" name="object 486">
              <a:extLst>
                <a:ext uri="{FF2B5EF4-FFF2-40B4-BE49-F238E27FC236}">
                  <a16:creationId xmlns:a16="http://schemas.microsoft.com/office/drawing/2014/main" id="{060D0A21-B3B5-0373-AEAB-C13ACB12BAB7}"/>
                </a:ext>
              </a:extLst>
            </p:cNvPr>
            <p:cNvSpPr/>
            <p:nvPr/>
          </p:nvSpPr>
          <p:spPr>
            <a:xfrm>
              <a:off x="226950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5" name="object 487">
              <a:extLst>
                <a:ext uri="{FF2B5EF4-FFF2-40B4-BE49-F238E27FC236}">
                  <a16:creationId xmlns:a16="http://schemas.microsoft.com/office/drawing/2014/main" id="{B8846251-0C76-26E5-A98E-17A3C2468D64}"/>
                </a:ext>
              </a:extLst>
            </p:cNvPr>
            <p:cNvSpPr/>
            <p:nvPr/>
          </p:nvSpPr>
          <p:spPr>
            <a:xfrm>
              <a:off x="161516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6" name="object 488">
              <a:extLst>
                <a:ext uri="{FF2B5EF4-FFF2-40B4-BE49-F238E27FC236}">
                  <a16:creationId xmlns:a16="http://schemas.microsoft.com/office/drawing/2014/main" id="{19A16D37-53C4-B8C9-09B9-150E30FDD7B0}"/>
                </a:ext>
              </a:extLst>
            </p:cNvPr>
            <p:cNvSpPr/>
            <p:nvPr/>
          </p:nvSpPr>
          <p:spPr>
            <a:xfrm>
              <a:off x="1644903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7" name="object 489">
              <a:extLst>
                <a:ext uri="{FF2B5EF4-FFF2-40B4-BE49-F238E27FC236}">
                  <a16:creationId xmlns:a16="http://schemas.microsoft.com/office/drawing/2014/main" id="{0EECEFD6-BDA3-24D7-FA03-6C13D5A4D46B}"/>
                </a:ext>
              </a:extLst>
            </p:cNvPr>
            <p:cNvSpPr/>
            <p:nvPr/>
          </p:nvSpPr>
          <p:spPr>
            <a:xfrm>
              <a:off x="167464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8" name="object 490">
              <a:extLst>
                <a:ext uri="{FF2B5EF4-FFF2-40B4-BE49-F238E27FC236}">
                  <a16:creationId xmlns:a16="http://schemas.microsoft.com/office/drawing/2014/main" id="{8CCA0AF5-9705-5C0D-0E6D-5CCB99C383F1}"/>
                </a:ext>
              </a:extLst>
            </p:cNvPr>
            <p:cNvSpPr/>
            <p:nvPr/>
          </p:nvSpPr>
          <p:spPr>
            <a:xfrm>
              <a:off x="1734134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9" name="object 491">
              <a:extLst>
                <a:ext uri="{FF2B5EF4-FFF2-40B4-BE49-F238E27FC236}">
                  <a16:creationId xmlns:a16="http://schemas.microsoft.com/office/drawing/2014/main" id="{E7ACBD30-20FA-3345-7AD0-0991B8B767C1}"/>
                </a:ext>
              </a:extLst>
            </p:cNvPr>
            <p:cNvSpPr/>
            <p:nvPr/>
          </p:nvSpPr>
          <p:spPr>
            <a:xfrm>
              <a:off x="1763877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0" name="object 492">
              <a:extLst>
                <a:ext uri="{FF2B5EF4-FFF2-40B4-BE49-F238E27FC236}">
                  <a16:creationId xmlns:a16="http://schemas.microsoft.com/office/drawing/2014/main" id="{4E234CAD-532D-3AD5-95AB-4EC51A85F914}"/>
                </a:ext>
              </a:extLst>
            </p:cNvPr>
            <p:cNvSpPr/>
            <p:nvPr/>
          </p:nvSpPr>
          <p:spPr>
            <a:xfrm>
              <a:off x="1823364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1" name="object 493">
              <a:extLst>
                <a:ext uri="{FF2B5EF4-FFF2-40B4-BE49-F238E27FC236}">
                  <a16:creationId xmlns:a16="http://schemas.microsoft.com/office/drawing/2014/main" id="{66848B8A-C2C8-0250-B935-AA3088CD3866}"/>
                </a:ext>
              </a:extLst>
            </p:cNvPr>
            <p:cNvSpPr/>
            <p:nvPr/>
          </p:nvSpPr>
          <p:spPr>
            <a:xfrm>
              <a:off x="1942325" y="32552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2" name="object 494">
              <a:extLst>
                <a:ext uri="{FF2B5EF4-FFF2-40B4-BE49-F238E27FC236}">
                  <a16:creationId xmlns:a16="http://schemas.microsoft.com/office/drawing/2014/main" id="{8D130DD9-6793-C63C-442E-099E77A422FE}"/>
                </a:ext>
              </a:extLst>
            </p:cNvPr>
            <p:cNvSpPr/>
            <p:nvPr/>
          </p:nvSpPr>
          <p:spPr>
            <a:xfrm>
              <a:off x="2031555" y="30349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3" name="object 495">
              <a:extLst>
                <a:ext uri="{FF2B5EF4-FFF2-40B4-BE49-F238E27FC236}">
                  <a16:creationId xmlns:a16="http://schemas.microsoft.com/office/drawing/2014/main" id="{CB4FC076-3074-93C7-5B24-F4E1819626DE}"/>
                </a:ext>
              </a:extLst>
            </p:cNvPr>
            <p:cNvSpPr/>
            <p:nvPr/>
          </p:nvSpPr>
          <p:spPr>
            <a:xfrm>
              <a:off x="212078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4" name="object 496">
              <a:extLst>
                <a:ext uri="{FF2B5EF4-FFF2-40B4-BE49-F238E27FC236}">
                  <a16:creationId xmlns:a16="http://schemas.microsoft.com/office/drawing/2014/main" id="{4F8FDEDE-B665-C3FE-8461-7B8A146720F4}"/>
                </a:ext>
              </a:extLst>
            </p:cNvPr>
            <p:cNvSpPr/>
            <p:nvPr/>
          </p:nvSpPr>
          <p:spPr>
            <a:xfrm>
              <a:off x="226950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5" name="object 497">
              <a:extLst>
                <a:ext uri="{FF2B5EF4-FFF2-40B4-BE49-F238E27FC236}">
                  <a16:creationId xmlns:a16="http://schemas.microsoft.com/office/drawing/2014/main" id="{5213177B-E540-555C-1517-B5E61CC6FCFE}"/>
                </a:ext>
              </a:extLst>
            </p:cNvPr>
            <p:cNvSpPr/>
            <p:nvPr/>
          </p:nvSpPr>
          <p:spPr>
            <a:xfrm>
              <a:off x="164490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6" name="object 498">
              <a:extLst>
                <a:ext uri="{FF2B5EF4-FFF2-40B4-BE49-F238E27FC236}">
                  <a16:creationId xmlns:a16="http://schemas.microsoft.com/office/drawing/2014/main" id="{A6CA5A15-74BB-87E5-F95E-81178EE7A2B8}"/>
                </a:ext>
              </a:extLst>
            </p:cNvPr>
            <p:cNvSpPr/>
            <p:nvPr/>
          </p:nvSpPr>
          <p:spPr>
            <a:xfrm>
              <a:off x="167464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7" name="object 499">
              <a:extLst>
                <a:ext uri="{FF2B5EF4-FFF2-40B4-BE49-F238E27FC236}">
                  <a16:creationId xmlns:a16="http://schemas.microsoft.com/office/drawing/2014/main" id="{A0E2C881-D856-DDAB-BCD2-D8D254C580F8}"/>
                </a:ext>
              </a:extLst>
            </p:cNvPr>
            <p:cNvSpPr/>
            <p:nvPr/>
          </p:nvSpPr>
          <p:spPr>
            <a:xfrm>
              <a:off x="1704390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8" name="object 500">
              <a:extLst>
                <a:ext uri="{FF2B5EF4-FFF2-40B4-BE49-F238E27FC236}">
                  <a16:creationId xmlns:a16="http://schemas.microsoft.com/office/drawing/2014/main" id="{1E44417B-03F9-7B85-ED17-35B43004725F}"/>
                </a:ext>
              </a:extLst>
            </p:cNvPr>
            <p:cNvSpPr/>
            <p:nvPr/>
          </p:nvSpPr>
          <p:spPr>
            <a:xfrm>
              <a:off x="1763877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9" name="object 501">
              <a:extLst>
                <a:ext uri="{FF2B5EF4-FFF2-40B4-BE49-F238E27FC236}">
                  <a16:creationId xmlns:a16="http://schemas.microsoft.com/office/drawing/2014/main" id="{2D6A7CC9-F436-7BF1-0D3C-D0B3906CC8E5}"/>
                </a:ext>
              </a:extLst>
            </p:cNvPr>
            <p:cNvSpPr/>
            <p:nvPr/>
          </p:nvSpPr>
          <p:spPr>
            <a:xfrm>
              <a:off x="1793621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0" name="object 502">
              <a:extLst>
                <a:ext uri="{FF2B5EF4-FFF2-40B4-BE49-F238E27FC236}">
                  <a16:creationId xmlns:a16="http://schemas.microsoft.com/office/drawing/2014/main" id="{B34DD42F-24BA-0E53-6D2B-4092C7395117}"/>
                </a:ext>
              </a:extLst>
            </p:cNvPr>
            <p:cNvSpPr/>
            <p:nvPr/>
          </p:nvSpPr>
          <p:spPr>
            <a:xfrm>
              <a:off x="1853107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60" y="0"/>
                  </a:moveTo>
                  <a:lnTo>
                    <a:pt x="89217" y="0"/>
                  </a:lnTo>
                  <a:lnTo>
                    <a:pt x="89217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60" y="73444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1" name="object 503">
              <a:extLst>
                <a:ext uri="{FF2B5EF4-FFF2-40B4-BE49-F238E27FC236}">
                  <a16:creationId xmlns:a16="http://schemas.microsoft.com/office/drawing/2014/main" id="{7E47040F-9B02-FCD1-020C-E3507701E091}"/>
                </a:ext>
              </a:extLst>
            </p:cNvPr>
            <p:cNvSpPr/>
            <p:nvPr/>
          </p:nvSpPr>
          <p:spPr>
            <a:xfrm>
              <a:off x="1972068" y="32552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62"/>
                  </a:lnTo>
                  <a:lnTo>
                    <a:pt x="59486" y="146862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2" name="object 504">
              <a:extLst>
                <a:ext uri="{FF2B5EF4-FFF2-40B4-BE49-F238E27FC236}">
                  <a16:creationId xmlns:a16="http://schemas.microsoft.com/office/drawing/2014/main" id="{2185602F-5DAF-E229-9C13-6EEF16925AAC}"/>
                </a:ext>
              </a:extLst>
            </p:cNvPr>
            <p:cNvSpPr/>
            <p:nvPr/>
          </p:nvSpPr>
          <p:spPr>
            <a:xfrm>
              <a:off x="2061298" y="30349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3" name="object 505">
              <a:extLst>
                <a:ext uri="{FF2B5EF4-FFF2-40B4-BE49-F238E27FC236}">
                  <a16:creationId xmlns:a16="http://schemas.microsoft.com/office/drawing/2014/main" id="{5AE26AD7-FA55-31BF-20DF-96FDBEB0289F}"/>
                </a:ext>
              </a:extLst>
            </p:cNvPr>
            <p:cNvSpPr/>
            <p:nvPr/>
          </p:nvSpPr>
          <p:spPr>
            <a:xfrm>
              <a:off x="215052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4" name="object 506">
              <a:extLst>
                <a:ext uri="{FF2B5EF4-FFF2-40B4-BE49-F238E27FC236}">
                  <a16:creationId xmlns:a16="http://schemas.microsoft.com/office/drawing/2014/main" id="{D76F1212-E26D-ED74-4B45-CDD0B064B5A8}"/>
                </a:ext>
              </a:extLst>
            </p:cNvPr>
            <p:cNvSpPr/>
            <p:nvPr/>
          </p:nvSpPr>
          <p:spPr>
            <a:xfrm>
              <a:off x="2299246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5" name="object 507">
              <a:extLst>
                <a:ext uri="{FF2B5EF4-FFF2-40B4-BE49-F238E27FC236}">
                  <a16:creationId xmlns:a16="http://schemas.microsoft.com/office/drawing/2014/main" id="{C3CB3826-A789-4FE0-B73B-5B6D7C449D2F}"/>
                </a:ext>
              </a:extLst>
            </p:cNvPr>
            <p:cNvSpPr/>
            <p:nvPr/>
          </p:nvSpPr>
          <p:spPr>
            <a:xfrm>
              <a:off x="167464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6" name="object 508">
              <a:extLst>
                <a:ext uri="{FF2B5EF4-FFF2-40B4-BE49-F238E27FC236}">
                  <a16:creationId xmlns:a16="http://schemas.microsoft.com/office/drawing/2014/main" id="{4A57B2B3-F130-0465-8ADA-AE4466638186}"/>
                </a:ext>
              </a:extLst>
            </p:cNvPr>
            <p:cNvSpPr/>
            <p:nvPr/>
          </p:nvSpPr>
          <p:spPr>
            <a:xfrm>
              <a:off x="1704390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7" name="object 509">
              <a:extLst>
                <a:ext uri="{FF2B5EF4-FFF2-40B4-BE49-F238E27FC236}">
                  <a16:creationId xmlns:a16="http://schemas.microsoft.com/office/drawing/2014/main" id="{7A0D5F3A-1659-0811-C2A4-618CE6AF791D}"/>
                </a:ext>
              </a:extLst>
            </p:cNvPr>
            <p:cNvSpPr/>
            <p:nvPr/>
          </p:nvSpPr>
          <p:spPr>
            <a:xfrm>
              <a:off x="173413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8" name="object 510">
              <a:extLst>
                <a:ext uri="{FF2B5EF4-FFF2-40B4-BE49-F238E27FC236}">
                  <a16:creationId xmlns:a16="http://schemas.microsoft.com/office/drawing/2014/main" id="{A1488057-F056-DB40-ED84-10E5ECC47F1A}"/>
                </a:ext>
              </a:extLst>
            </p:cNvPr>
            <p:cNvSpPr/>
            <p:nvPr/>
          </p:nvSpPr>
          <p:spPr>
            <a:xfrm>
              <a:off x="1793621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9" name="object 511">
              <a:extLst>
                <a:ext uri="{FF2B5EF4-FFF2-40B4-BE49-F238E27FC236}">
                  <a16:creationId xmlns:a16="http://schemas.microsoft.com/office/drawing/2014/main" id="{6AD37266-F77A-5DC2-E8BF-AC144046E185}"/>
                </a:ext>
              </a:extLst>
            </p:cNvPr>
            <p:cNvSpPr/>
            <p:nvPr/>
          </p:nvSpPr>
          <p:spPr>
            <a:xfrm>
              <a:off x="1823364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0" name="object 512">
              <a:extLst>
                <a:ext uri="{FF2B5EF4-FFF2-40B4-BE49-F238E27FC236}">
                  <a16:creationId xmlns:a16="http://schemas.microsoft.com/office/drawing/2014/main" id="{952192D3-0B9A-9150-3F69-05625F440CBC}"/>
                </a:ext>
              </a:extLst>
            </p:cNvPr>
            <p:cNvSpPr/>
            <p:nvPr/>
          </p:nvSpPr>
          <p:spPr>
            <a:xfrm>
              <a:off x="1882851" y="354893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1" name="object 513">
              <a:extLst>
                <a:ext uri="{FF2B5EF4-FFF2-40B4-BE49-F238E27FC236}">
                  <a16:creationId xmlns:a16="http://schemas.microsoft.com/office/drawing/2014/main" id="{EF60DE41-6F09-4A6B-C017-6173CD00A75A}"/>
                </a:ext>
              </a:extLst>
            </p:cNvPr>
            <p:cNvSpPr/>
            <p:nvPr/>
          </p:nvSpPr>
          <p:spPr>
            <a:xfrm>
              <a:off x="1972068" y="325523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12"/>
                  </a:lnTo>
                  <a:lnTo>
                    <a:pt x="29743" y="293712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62"/>
                  </a:lnTo>
                  <a:lnTo>
                    <a:pt x="89230" y="146862"/>
                  </a:lnTo>
                  <a:lnTo>
                    <a:pt x="89230" y="73418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2" name="object 514">
              <a:extLst>
                <a:ext uri="{FF2B5EF4-FFF2-40B4-BE49-F238E27FC236}">
                  <a16:creationId xmlns:a16="http://schemas.microsoft.com/office/drawing/2014/main" id="{03AC6C11-0DC3-E7FA-BE1B-3EB607FAF768}"/>
                </a:ext>
              </a:extLst>
            </p:cNvPr>
            <p:cNvSpPr/>
            <p:nvPr/>
          </p:nvSpPr>
          <p:spPr>
            <a:xfrm>
              <a:off x="2091042" y="30349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3" name="object 515">
              <a:extLst>
                <a:ext uri="{FF2B5EF4-FFF2-40B4-BE49-F238E27FC236}">
                  <a16:creationId xmlns:a16="http://schemas.microsoft.com/office/drawing/2014/main" id="{BB84CE4C-808F-D29A-3298-D0904A29F144}"/>
                </a:ext>
              </a:extLst>
            </p:cNvPr>
            <p:cNvSpPr/>
            <p:nvPr/>
          </p:nvSpPr>
          <p:spPr>
            <a:xfrm>
              <a:off x="218027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4" name="object 516">
              <a:extLst>
                <a:ext uri="{FF2B5EF4-FFF2-40B4-BE49-F238E27FC236}">
                  <a16:creationId xmlns:a16="http://schemas.microsoft.com/office/drawing/2014/main" id="{F4A04C3C-2F60-058B-14F7-229B7BB17789}"/>
                </a:ext>
              </a:extLst>
            </p:cNvPr>
            <p:cNvSpPr/>
            <p:nvPr/>
          </p:nvSpPr>
          <p:spPr>
            <a:xfrm>
              <a:off x="2328989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5" name="object 517">
              <a:extLst>
                <a:ext uri="{FF2B5EF4-FFF2-40B4-BE49-F238E27FC236}">
                  <a16:creationId xmlns:a16="http://schemas.microsoft.com/office/drawing/2014/main" id="{255A4F2E-30A7-4229-09B8-DC3EC7D74BFF}"/>
                </a:ext>
              </a:extLst>
            </p:cNvPr>
            <p:cNvSpPr/>
            <p:nvPr/>
          </p:nvSpPr>
          <p:spPr>
            <a:xfrm>
              <a:off x="170439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6" name="object 518">
              <a:extLst>
                <a:ext uri="{FF2B5EF4-FFF2-40B4-BE49-F238E27FC236}">
                  <a16:creationId xmlns:a16="http://schemas.microsoft.com/office/drawing/2014/main" id="{D8F4CC23-FBC9-3BB6-802B-1D6B0880700E}"/>
                </a:ext>
              </a:extLst>
            </p:cNvPr>
            <p:cNvSpPr/>
            <p:nvPr/>
          </p:nvSpPr>
          <p:spPr>
            <a:xfrm>
              <a:off x="173413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7" name="object 519">
              <a:extLst>
                <a:ext uri="{FF2B5EF4-FFF2-40B4-BE49-F238E27FC236}">
                  <a16:creationId xmlns:a16="http://schemas.microsoft.com/office/drawing/2014/main" id="{C1269430-B832-F488-8A34-33FA9E1F652A}"/>
                </a:ext>
              </a:extLst>
            </p:cNvPr>
            <p:cNvSpPr/>
            <p:nvPr/>
          </p:nvSpPr>
          <p:spPr>
            <a:xfrm>
              <a:off x="176387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8" name="object 520">
              <a:extLst>
                <a:ext uri="{FF2B5EF4-FFF2-40B4-BE49-F238E27FC236}">
                  <a16:creationId xmlns:a16="http://schemas.microsoft.com/office/drawing/2014/main" id="{6435401C-8C38-668E-9A5E-C51A5087225B}"/>
                </a:ext>
              </a:extLst>
            </p:cNvPr>
            <p:cNvSpPr/>
            <p:nvPr/>
          </p:nvSpPr>
          <p:spPr>
            <a:xfrm>
              <a:off x="1823364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9" name="object 521">
              <a:extLst>
                <a:ext uri="{FF2B5EF4-FFF2-40B4-BE49-F238E27FC236}">
                  <a16:creationId xmlns:a16="http://schemas.microsoft.com/office/drawing/2014/main" id="{14926062-F0C9-F214-99CB-C1FC450D591E}"/>
                </a:ext>
              </a:extLst>
            </p:cNvPr>
            <p:cNvSpPr/>
            <p:nvPr/>
          </p:nvSpPr>
          <p:spPr>
            <a:xfrm>
              <a:off x="1853107" y="36957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37"/>
                  </a:move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0" name="object 522">
              <a:extLst>
                <a:ext uri="{FF2B5EF4-FFF2-40B4-BE49-F238E27FC236}">
                  <a16:creationId xmlns:a16="http://schemas.microsoft.com/office/drawing/2014/main" id="{47ECDF78-9CC0-D494-EE09-0A1C8419E391}"/>
                </a:ext>
              </a:extLst>
            </p:cNvPr>
            <p:cNvSpPr/>
            <p:nvPr/>
          </p:nvSpPr>
          <p:spPr>
            <a:xfrm>
              <a:off x="1942325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1" name="object 523">
              <a:extLst>
                <a:ext uri="{FF2B5EF4-FFF2-40B4-BE49-F238E27FC236}">
                  <a16:creationId xmlns:a16="http://schemas.microsoft.com/office/drawing/2014/main" id="{D210CB72-26BF-A2E6-4A9D-FAA01A4B2F50}"/>
                </a:ext>
              </a:extLst>
            </p:cNvPr>
            <p:cNvSpPr/>
            <p:nvPr/>
          </p:nvSpPr>
          <p:spPr>
            <a:xfrm>
              <a:off x="2001812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2" name="object 524">
              <a:extLst>
                <a:ext uri="{FF2B5EF4-FFF2-40B4-BE49-F238E27FC236}">
                  <a16:creationId xmlns:a16="http://schemas.microsoft.com/office/drawing/2014/main" id="{EAA0CB84-2A80-AF06-70F4-E336330474D8}"/>
                </a:ext>
              </a:extLst>
            </p:cNvPr>
            <p:cNvSpPr/>
            <p:nvPr/>
          </p:nvSpPr>
          <p:spPr>
            <a:xfrm>
              <a:off x="2091042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3" name="object 525">
              <a:extLst>
                <a:ext uri="{FF2B5EF4-FFF2-40B4-BE49-F238E27FC236}">
                  <a16:creationId xmlns:a16="http://schemas.microsoft.com/office/drawing/2014/main" id="{4E108393-3A17-99B0-D864-A88E563796AE}"/>
                </a:ext>
              </a:extLst>
            </p:cNvPr>
            <p:cNvSpPr/>
            <p:nvPr/>
          </p:nvSpPr>
          <p:spPr>
            <a:xfrm>
              <a:off x="221001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4" name="object 526">
              <a:extLst>
                <a:ext uri="{FF2B5EF4-FFF2-40B4-BE49-F238E27FC236}">
                  <a16:creationId xmlns:a16="http://schemas.microsoft.com/office/drawing/2014/main" id="{1079C12A-FC09-E6D6-672E-A37379217ED3}"/>
                </a:ext>
              </a:extLst>
            </p:cNvPr>
            <p:cNvSpPr/>
            <p:nvPr/>
          </p:nvSpPr>
          <p:spPr>
            <a:xfrm>
              <a:off x="235873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59474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80" h="294005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80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5" name="object 527">
              <a:extLst>
                <a:ext uri="{FF2B5EF4-FFF2-40B4-BE49-F238E27FC236}">
                  <a16:creationId xmlns:a16="http://schemas.microsoft.com/office/drawing/2014/main" id="{7D15A63C-ADD5-8758-CB1C-5951A200C938}"/>
                </a:ext>
              </a:extLst>
            </p:cNvPr>
            <p:cNvSpPr/>
            <p:nvPr/>
          </p:nvSpPr>
          <p:spPr>
            <a:xfrm>
              <a:off x="173413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6" name="object 528">
              <a:extLst>
                <a:ext uri="{FF2B5EF4-FFF2-40B4-BE49-F238E27FC236}">
                  <a16:creationId xmlns:a16="http://schemas.microsoft.com/office/drawing/2014/main" id="{701F3719-EA16-7857-4062-243967B88FB1}"/>
                </a:ext>
              </a:extLst>
            </p:cNvPr>
            <p:cNvSpPr/>
            <p:nvPr/>
          </p:nvSpPr>
          <p:spPr>
            <a:xfrm>
              <a:off x="176387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7" name="object 529">
              <a:extLst>
                <a:ext uri="{FF2B5EF4-FFF2-40B4-BE49-F238E27FC236}">
                  <a16:creationId xmlns:a16="http://schemas.microsoft.com/office/drawing/2014/main" id="{36EA18F5-D788-8B8B-0A90-4B7B28351687}"/>
                </a:ext>
              </a:extLst>
            </p:cNvPr>
            <p:cNvSpPr/>
            <p:nvPr/>
          </p:nvSpPr>
          <p:spPr>
            <a:xfrm>
              <a:off x="1793621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8" name="object 530">
              <a:extLst>
                <a:ext uri="{FF2B5EF4-FFF2-40B4-BE49-F238E27FC236}">
                  <a16:creationId xmlns:a16="http://schemas.microsoft.com/office/drawing/2014/main" id="{96A00CCC-5BC2-3147-678C-BF306CA8F71E}"/>
                </a:ext>
              </a:extLst>
            </p:cNvPr>
            <p:cNvSpPr/>
            <p:nvPr/>
          </p:nvSpPr>
          <p:spPr>
            <a:xfrm>
              <a:off x="1853107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9" name="object 531">
              <a:extLst>
                <a:ext uri="{FF2B5EF4-FFF2-40B4-BE49-F238E27FC236}">
                  <a16:creationId xmlns:a16="http://schemas.microsoft.com/office/drawing/2014/main" id="{A81F349D-8393-EB29-8AAE-6D7F30EFEC86}"/>
                </a:ext>
              </a:extLst>
            </p:cNvPr>
            <p:cNvSpPr/>
            <p:nvPr/>
          </p:nvSpPr>
          <p:spPr>
            <a:xfrm>
              <a:off x="1882851" y="36957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37"/>
                  </a:move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0" name="object 532">
              <a:extLst>
                <a:ext uri="{FF2B5EF4-FFF2-40B4-BE49-F238E27FC236}">
                  <a16:creationId xmlns:a16="http://schemas.microsoft.com/office/drawing/2014/main" id="{A2E05E97-6650-BDBA-3769-40BFD345E7A2}"/>
                </a:ext>
              </a:extLst>
            </p:cNvPr>
            <p:cNvSpPr/>
            <p:nvPr/>
          </p:nvSpPr>
          <p:spPr>
            <a:xfrm>
              <a:off x="1972068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1" name="object 533">
              <a:extLst>
                <a:ext uri="{FF2B5EF4-FFF2-40B4-BE49-F238E27FC236}">
                  <a16:creationId xmlns:a16="http://schemas.microsoft.com/office/drawing/2014/main" id="{ACFE197A-EFEF-70E8-EBAD-AA162231808E}"/>
                </a:ext>
              </a:extLst>
            </p:cNvPr>
            <p:cNvSpPr/>
            <p:nvPr/>
          </p:nvSpPr>
          <p:spPr>
            <a:xfrm>
              <a:off x="2031555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2" name="object 534">
              <a:extLst>
                <a:ext uri="{FF2B5EF4-FFF2-40B4-BE49-F238E27FC236}">
                  <a16:creationId xmlns:a16="http://schemas.microsoft.com/office/drawing/2014/main" id="{CAA375BB-D3C8-439A-BCFD-D072A02A5218}"/>
                </a:ext>
              </a:extLst>
            </p:cNvPr>
            <p:cNvSpPr/>
            <p:nvPr/>
          </p:nvSpPr>
          <p:spPr>
            <a:xfrm>
              <a:off x="2120785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3" name="object 535">
              <a:extLst>
                <a:ext uri="{FF2B5EF4-FFF2-40B4-BE49-F238E27FC236}">
                  <a16:creationId xmlns:a16="http://schemas.microsoft.com/office/drawing/2014/main" id="{E3150F32-DDF3-9DA7-376C-95EB1A8990C1}"/>
                </a:ext>
              </a:extLst>
            </p:cNvPr>
            <p:cNvSpPr/>
            <p:nvPr/>
          </p:nvSpPr>
          <p:spPr>
            <a:xfrm>
              <a:off x="223975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4" name="object 536">
              <a:extLst>
                <a:ext uri="{FF2B5EF4-FFF2-40B4-BE49-F238E27FC236}">
                  <a16:creationId xmlns:a16="http://schemas.microsoft.com/office/drawing/2014/main" id="{93FB35D6-DAEC-4AC2-FB24-AAEAEB0F539A}"/>
                </a:ext>
              </a:extLst>
            </p:cNvPr>
            <p:cNvSpPr/>
            <p:nvPr/>
          </p:nvSpPr>
          <p:spPr>
            <a:xfrm>
              <a:off x="2388463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5" name="object 537">
              <a:extLst>
                <a:ext uri="{FF2B5EF4-FFF2-40B4-BE49-F238E27FC236}">
                  <a16:creationId xmlns:a16="http://schemas.microsoft.com/office/drawing/2014/main" id="{F66EFD16-B6A5-7647-66F3-0055D0492F2A}"/>
                </a:ext>
              </a:extLst>
            </p:cNvPr>
            <p:cNvSpPr/>
            <p:nvPr/>
          </p:nvSpPr>
          <p:spPr>
            <a:xfrm>
              <a:off x="176387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6" name="object 538">
              <a:extLst>
                <a:ext uri="{FF2B5EF4-FFF2-40B4-BE49-F238E27FC236}">
                  <a16:creationId xmlns:a16="http://schemas.microsoft.com/office/drawing/2014/main" id="{51AA0E81-C4F9-BCE2-8C03-433FC9576BA6}"/>
                </a:ext>
              </a:extLst>
            </p:cNvPr>
            <p:cNvSpPr/>
            <p:nvPr/>
          </p:nvSpPr>
          <p:spPr>
            <a:xfrm>
              <a:off x="1793621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7" name="object 539">
              <a:extLst>
                <a:ext uri="{FF2B5EF4-FFF2-40B4-BE49-F238E27FC236}">
                  <a16:creationId xmlns:a16="http://schemas.microsoft.com/office/drawing/2014/main" id="{0E99A6A0-85ED-B529-0E20-B428124DD397}"/>
                </a:ext>
              </a:extLst>
            </p:cNvPr>
            <p:cNvSpPr/>
            <p:nvPr/>
          </p:nvSpPr>
          <p:spPr>
            <a:xfrm>
              <a:off x="182336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8" name="object 540">
              <a:extLst>
                <a:ext uri="{FF2B5EF4-FFF2-40B4-BE49-F238E27FC236}">
                  <a16:creationId xmlns:a16="http://schemas.microsoft.com/office/drawing/2014/main" id="{211DAA33-3468-2DF7-B51F-B6DE4635221A}"/>
                </a:ext>
              </a:extLst>
            </p:cNvPr>
            <p:cNvSpPr/>
            <p:nvPr/>
          </p:nvSpPr>
          <p:spPr>
            <a:xfrm>
              <a:off x="1882851" y="391605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9" name="object 541">
              <a:extLst>
                <a:ext uri="{FF2B5EF4-FFF2-40B4-BE49-F238E27FC236}">
                  <a16:creationId xmlns:a16="http://schemas.microsoft.com/office/drawing/2014/main" id="{9BCA84B2-6B30-5B9F-F2C5-9A6C8FF6EC10}"/>
                </a:ext>
              </a:extLst>
            </p:cNvPr>
            <p:cNvSpPr/>
            <p:nvPr/>
          </p:nvSpPr>
          <p:spPr>
            <a:xfrm>
              <a:off x="1912594" y="36957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0" name="object 542">
              <a:extLst>
                <a:ext uri="{FF2B5EF4-FFF2-40B4-BE49-F238E27FC236}">
                  <a16:creationId xmlns:a16="http://schemas.microsoft.com/office/drawing/2014/main" id="{D207E360-12CA-A1EB-579D-0E700137F1D0}"/>
                </a:ext>
              </a:extLst>
            </p:cNvPr>
            <p:cNvSpPr/>
            <p:nvPr/>
          </p:nvSpPr>
          <p:spPr>
            <a:xfrm>
              <a:off x="2001812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1" name="object 543">
              <a:extLst>
                <a:ext uri="{FF2B5EF4-FFF2-40B4-BE49-F238E27FC236}">
                  <a16:creationId xmlns:a16="http://schemas.microsoft.com/office/drawing/2014/main" id="{E46F451A-778B-CAC9-0C7C-7FBE361CA875}"/>
                </a:ext>
              </a:extLst>
            </p:cNvPr>
            <p:cNvSpPr/>
            <p:nvPr/>
          </p:nvSpPr>
          <p:spPr>
            <a:xfrm>
              <a:off x="2061298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2" name="object 544">
              <a:extLst>
                <a:ext uri="{FF2B5EF4-FFF2-40B4-BE49-F238E27FC236}">
                  <a16:creationId xmlns:a16="http://schemas.microsoft.com/office/drawing/2014/main" id="{360C024B-BB47-617E-D59E-FD1A6FD8B1AA}"/>
                </a:ext>
              </a:extLst>
            </p:cNvPr>
            <p:cNvSpPr/>
            <p:nvPr/>
          </p:nvSpPr>
          <p:spPr>
            <a:xfrm>
              <a:off x="2150529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3" name="object 545">
              <a:extLst>
                <a:ext uri="{FF2B5EF4-FFF2-40B4-BE49-F238E27FC236}">
                  <a16:creationId xmlns:a16="http://schemas.microsoft.com/office/drawing/2014/main" id="{F996457F-0B94-F23C-2825-0E9581E0B294}"/>
                </a:ext>
              </a:extLst>
            </p:cNvPr>
            <p:cNvSpPr/>
            <p:nvPr/>
          </p:nvSpPr>
          <p:spPr>
            <a:xfrm>
              <a:off x="226950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4" name="object 546">
              <a:extLst>
                <a:ext uri="{FF2B5EF4-FFF2-40B4-BE49-F238E27FC236}">
                  <a16:creationId xmlns:a16="http://schemas.microsoft.com/office/drawing/2014/main" id="{1D2A0B41-8240-273D-B633-4D82EEDEE54A}"/>
                </a:ext>
              </a:extLst>
            </p:cNvPr>
            <p:cNvSpPr/>
            <p:nvPr/>
          </p:nvSpPr>
          <p:spPr>
            <a:xfrm>
              <a:off x="2418207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5" name="object 547">
              <a:extLst>
                <a:ext uri="{FF2B5EF4-FFF2-40B4-BE49-F238E27FC236}">
                  <a16:creationId xmlns:a16="http://schemas.microsoft.com/office/drawing/2014/main" id="{4739E127-110B-E139-F079-FBFA1598F8C4}"/>
                </a:ext>
              </a:extLst>
            </p:cNvPr>
            <p:cNvSpPr/>
            <p:nvPr/>
          </p:nvSpPr>
          <p:spPr>
            <a:xfrm>
              <a:off x="179362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6" name="object 548">
              <a:extLst>
                <a:ext uri="{FF2B5EF4-FFF2-40B4-BE49-F238E27FC236}">
                  <a16:creationId xmlns:a16="http://schemas.microsoft.com/office/drawing/2014/main" id="{A036F6D1-7AE6-7A45-A3D3-E8B2326895CC}"/>
                </a:ext>
              </a:extLst>
            </p:cNvPr>
            <p:cNvSpPr/>
            <p:nvPr/>
          </p:nvSpPr>
          <p:spPr>
            <a:xfrm>
              <a:off x="182336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7" name="object 549">
              <a:extLst>
                <a:ext uri="{FF2B5EF4-FFF2-40B4-BE49-F238E27FC236}">
                  <a16:creationId xmlns:a16="http://schemas.microsoft.com/office/drawing/2014/main" id="{B4E28CFA-8363-A0DA-B4CC-9D542D0A2973}"/>
                </a:ext>
              </a:extLst>
            </p:cNvPr>
            <p:cNvSpPr/>
            <p:nvPr/>
          </p:nvSpPr>
          <p:spPr>
            <a:xfrm>
              <a:off x="185310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8" name="object 550">
              <a:extLst>
                <a:ext uri="{FF2B5EF4-FFF2-40B4-BE49-F238E27FC236}">
                  <a16:creationId xmlns:a16="http://schemas.microsoft.com/office/drawing/2014/main" id="{D4EBF448-F411-8A14-9583-31E7AF71492A}"/>
                </a:ext>
              </a:extLst>
            </p:cNvPr>
            <p:cNvSpPr/>
            <p:nvPr/>
          </p:nvSpPr>
          <p:spPr>
            <a:xfrm>
              <a:off x="1912594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9" name="object 551">
              <a:extLst>
                <a:ext uri="{FF2B5EF4-FFF2-40B4-BE49-F238E27FC236}">
                  <a16:creationId xmlns:a16="http://schemas.microsoft.com/office/drawing/2014/main" id="{54058E6E-F120-CEB7-ED26-F87D8BFCF3CE}"/>
                </a:ext>
              </a:extLst>
            </p:cNvPr>
            <p:cNvSpPr/>
            <p:nvPr/>
          </p:nvSpPr>
          <p:spPr>
            <a:xfrm>
              <a:off x="1972068" y="369578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37"/>
                  </a:lnTo>
                  <a:lnTo>
                    <a:pt x="29743" y="146837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0" name="object 552">
              <a:extLst>
                <a:ext uri="{FF2B5EF4-FFF2-40B4-BE49-F238E27FC236}">
                  <a16:creationId xmlns:a16="http://schemas.microsoft.com/office/drawing/2014/main" id="{87A9D67E-4BD7-EC5D-CF05-A801D3C12748}"/>
                </a:ext>
              </a:extLst>
            </p:cNvPr>
            <p:cNvSpPr/>
            <p:nvPr/>
          </p:nvSpPr>
          <p:spPr>
            <a:xfrm>
              <a:off x="2031555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1" name="object 553">
              <a:extLst>
                <a:ext uri="{FF2B5EF4-FFF2-40B4-BE49-F238E27FC236}">
                  <a16:creationId xmlns:a16="http://schemas.microsoft.com/office/drawing/2014/main" id="{06EE941E-2DDC-E9AF-29B8-EF0F14F5B9EE}"/>
                </a:ext>
              </a:extLst>
            </p:cNvPr>
            <p:cNvSpPr/>
            <p:nvPr/>
          </p:nvSpPr>
          <p:spPr>
            <a:xfrm>
              <a:off x="2091042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2" name="object 554">
              <a:extLst>
                <a:ext uri="{FF2B5EF4-FFF2-40B4-BE49-F238E27FC236}">
                  <a16:creationId xmlns:a16="http://schemas.microsoft.com/office/drawing/2014/main" id="{B0504653-0370-EBD3-23C9-8F9A56D8E9E5}"/>
                </a:ext>
              </a:extLst>
            </p:cNvPr>
            <p:cNvSpPr/>
            <p:nvPr/>
          </p:nvSpPr>
          <p:spPr>
            <a:xfrm>
              <a:off x="2180272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3" name="object 555">
              <a:extLst>
                <a:ext uri="{FF2B5EF4-FFF2-40B4-BE49-F238E27FC236}">
                  <a16:creationId xmlns:a16="http://schemas.microsoft.com/office/drawing/2014/main" id="{E82F782D-53D3-719E-179E-C64DA91ECF3F}"/>
                </a:ext>
              </a:extLst>
            </p:cNvPr>
            <p:cNvSpPr/>
            <p:nvPr/>
          </p:nvSpPr>
          <p:spPr>
            <a:xfrm>
              <a:off x="2299246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4" name="object 556">
              <a:extLst>
                <a:ext uri="{FF2B5EF4-FFF2-40B4-BE49-F238E27FC236}">
                  <a16:creationId xmlns:a16="http://schemas.microsoft.com/office/drawing/2014/main" id="{592787BD-A19E-8FA5-0269-E324D4FD33C0}"/>
                </a:ext>
              </a:extLst>
            </p:cNvPr>
            <p:cNvSpPr/>
            <p:nvPr/>
          </p:nvSpPr>
          <p:spPr>
            <a:xfrm>
              <a:off x="2447950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5" name="object 557">
              <a:extLst>
                <a:ext uri="{FF2B5EF4-FFF2-40B4-BE49-F238E27FC236}">
                  <a16:creationId xmlns:a16="http://schemas.microsoft.com/office/drawing/2014/main" id="{65A99AC2-5170-1633-68D4-8F2E8C112BB6}"/>
                </a:ext>
              </a:extLst>
            </p:cNvPr>
            <p:cNvSpPr/>
            <p:nvPr/>
          </p:nvSpPr>
          <p:spPr>
            <a:xfrm>
              <a:off x="182336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6" name="object 558">
              <a:extLst>
                <a:ext uri="{FF2B5EF4-FFF2-40B4-BE49-F238E27FC236}">
                  <a16:creationId xmlns:a16="http://schemas.microsoft.com/office/drawing/2014/main" id="{71A075E7-7053-AA0B-E394-8270FE1D22BC}"/>
                </a:ext>
              </a:extLst>
            </p:cNvPr>
            <p:cNvSpPr/>
            <p:nvPr/>
          </p:nvSpPr>
          <p:spPr>
            <a:xfrm>
              <a:off x="1853107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7" name="object 559">
              <a:extLst>
                <a:ext uri="{FF2B5EF4-FFF2-40B4-BE49-F238E27FC236}">
                  <a16:creationId xmlns:a16="http://schemas.microsoft.com/office/drawing/2014/main" id="{30FA2562-376F-8B33-2263-E912E9415CD7}"/>
                </a:ext>
              </a:extLst>
            </p:cNvPr>
            <p:cNvSpPr/>
            <p:nvPr/>
          </p:nvSpPr>
          <p:spPr>
            <a:xfrm>
              <a:off x="1882851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8" name="object 560">
              <a:extLst>
                <a:ext uri="{FF2B5EF4-FFF2-40B4-BE49-F238E27FC236}">
                  <a16:creationId xmlns:a16="http://schemas.microsoft.com/office/drawing/2014/main" id="{44CC1477-F0B6-E1EF-3E8B-DD24976417D6}"/>
                </a:ext>
              </a:extLst>
            </p:cNvPr>
            <p:cNvSpPr/>
            <p:nvPr/>
          </p:nvSpPr>
          <p:spPr>
            <a:xfrm>
              <a:off x="1942325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9" name="object 561">
              <a:extLst>
                <a:ext uri="{FF2B5EF4-FFF2-40B4-BE49-F238E27FC236}">
                  <a16:creationId xmlns:a16="http://schemas.microsoft.com/office/drawing/2014/main" id="{D432B11E-1F28-9AA6-D344-F513215F323B}"/>
                </a:ext>
              </a:extLst>
            </p:cNvPr>
            <p:cNvSpPr/>
            <p:nvPr/>
          </p:nvSpPr>
          <p:spPr>
            <a:xfrm>
              <a:off x="2001812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0" name="object 562">
              <a:extLst>
                <a:ext uri="{FF2B5EF4-FFF2-40B4-BE49-F238E27FC236}">
                  <a16:creationId xmlns:a16="http://schemas.microsoft.com/office/drawing/2014/main" id="{2D8157BD-915F-8592-3330-ED0896202707}"/>
                </a:ext>
              </a:extLst>
            </p:cNvPr>
            <p:cNvSpPr/>
            <p:nvPr/>
          </p:nvSpPr>
          <p:spPr>
            <a:xfrm>
              <a:off x="2210015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1" name="object 563">
              <a:extLst>
                <a:ext uri="{FF2B5EF4-FFF2-40B4-BE49-F238E27FC236}">
                  <a16:creationId xmlns:a16="http://schemas.microsoft.com/office/drawing/2014/main" id="{BA0E1728-160F-FFE8-9EA7-C7CCAD25B844}"/>
                </a:ext>
              </a:extLst>
            </p:cNvPr>
            <p:cNvSpPr/>
            <p:nvPr/>
          </p:nvSpPr>
          <p:spPr>
            <a:xfrm>
              <a:off x="232898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2" name="object 564">
              <a:extLst>
                <a:ext uri="{FF2B5EF4-FFF2-40B4-BE49-F238E27FC236}">
                  <a16:creationId xmlns:a16="http://schemas.microsoft.com/office/drawing/2014/main" id="{E5720668-FC84-A11D-720D-24A33336BC05}"/>
                </a:ext>
              </a:extLst>
            </p:cNvPr>
            <p:cNvSpPr/>
            <p:nvPr/>
          </p:nvSpPr>
          <p:spPr>
            <a:xfrm>
              <a:off x="2477693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3" name="object 565">
              <a:extLst>
                <a:ext uri="{FF2B5EF4-FFF2-40B4-BE49-F238E27FC236}">
                  <a16:creationId xmlns:a16="http://schemas.microsoft.com/office/drawing/2014/main" id="{4284A00C-B9C4-54F7-94CB-390053AC8B0A}"/>
                </a:ext>
              </a:extLst>
            </p:cNvPr>
            <p:cNvSpPr/>
            <p:nvPr/>
          </p:nvSpPr>
          <p:spPr>
            <a:xfrm>
              <a:off x="185310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4" name="object 566">
              <a:extLst>
                <a:ext uri="{FF2B5EF4-FFF2-40B4-BE49-F238E27FC236}">
                  <a16:creationId xmlns:a16="http://schemas.microsoft.com/office/drawing/2014/main" id="{76356060-CC40-26F2-5F02-33C27C9E2FEA}"/>
                </a:ext>
              </a:extLst>
            </p:cNvPr>
            <p:cNvSpPr/>
            <p:nvPr/>
          </p:nvSpPr>
          <p:spPr>
            <a:xfrm>
              <a:off x="1882851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5" name="object 567">
              <a:extLst>
                <a:ext uri="{FF2B5EF4-FFF2-40B4-BE49-F238E27FC236}">
                  <a16:creationId xmlns:a16="http://schemas.microsoft.com/office/drawing/2014/main" id="{245D8381-0C94-3EDA-D198-1089F06CD396}"/>
                </a:ext>
              </a:extLst>
            </p:cNvPr>
            <p:cNvSpPr/>
            <p:nvPr/>
          </p:nvSpPr>
          <p:spPr>
            <a:xfrm>
              <a:off x="191259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6" name="object 568">
              <a:extLst>
                <a:ext uri="{FF2B5EF4-FFF2-40B4-BE49-F238E27FC236}">
                  <a16:creationId xmlns:a16="http://schemas.microsoft.com/office/drawing/2014/main" id="{9D07B914-B715-9A4C-1C5B-A8D92688DF51}"/>
                </a:ext>
              </a:extLst>
            </p:cNvPr>
            <p:cNvSpPr/>
            <p:nvPr/>
          </p:nvSpPr>
          <p:spPr>
            <a:xfrm>
              <a:off x="1972068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7" name="object 569">
              <a:extLst>
                <a:ext uri="{FF2B5EF4-FFF2-40B4-BE49-F238E27FC236}">
                  <a16:creationId xmlns:a16="http://schemas.microsoft.com/office/drawing/2014/main" id="{5976AE54-BD6A-860B-B367-AC4666B81B66}"/>
                </a:ext>
              </a:extLst>
            </p:cNvPr>
            <p:cNvSpPr/>
            <p:nvPr/>
          </p:nvSpPr>
          <p:spPr>
            <a:xfrm>
              <a:off x="2031555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8" name="object 570">
              <a:extLst>
                <a:ext uri="{FF2B5EF4-FFF2-40B4-BE49-F238E27FC236}">
                  <a16:creationId xmlns:a16="http://schemas.microsoft.com/office/drawing/2014/main" id="{F9B2251C-45EA-534F-AEB3-D7C038B3AD32}"/>
                </a:ext>
              </a:extLst>
            </p:cNvPr>
            <p:cNvSpPr/>
            <p:nvPr/>
          </p:nvSpPr>
          <p:spPr>
            <a:xfrm>
              <a:off x="2239759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9" name="object 571">
              <a:extLst>
                <a:ext uri="{FF2B5EF4-FFF2-40B4-BE49-F238E27FC236}">
                  <a16:creationId xmlns:a16="http://schemas.microsoft.com/office/drawing/2014/main" id="{13AD3546-1CAE-65AC-382D-9D5D0A66BAAC}"/>
                </a:ext>
              </a:extLst>
            </p:cNvPr>
            <p:cNvSpPr/>
            <p:nvPr/>
          </p:nvSpPr>
          <p:spPr>
            <a:xfrm>
              <a:off x="2358732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59474" y="293700"/>
                  </a:moveTo>
                  <a:lnTo>
                    <a:pt x="29730" y="293700"/>
                  </a:lnTo>
                  <a:lnTo>
                    <a:pt x="29730" y="367131"/>
                  </a:ln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lnTo>
                    <a:pt x="59474" y="367131"/>
                  </a:lnTo>
                  <a:lnTo>
                    <a:pt x="59474" y="293700"/>
                  </a:lnTo>
                  <a:close/>
                </a:path>
                <a:path w="179069" h="440689">
                  <a:moveTo>
                    <a:pt x="89217" y="220281"/>
                  </a:moveTo>
                  <a:lnTo>
                    <a:pt x="59474" y="220281"/>
                  </a:lnTo>
                  <a:lnTo>
                    <a:pt x="59474" y="293700"/>
                  </a:lnTo>
                  <a:lnTo>
                    <a:pt x="89217" y="293700"/>
                  </a:lnTo>
                  <a:lnTo>
                    <a:pt x="89217" y="220281"/>
                  </a:lnTo>
                  <a:close/>
                </a:path>
                <a:path w="179069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69" h="440689">
                  <a:moveTo>
                    <a:pt x="148704" y="73431"/>
                  </a:moveTo>
                  <a:lnTo>
                    <a:pt x="118960" y="73431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31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0" name="object 572">
              <a:extLst>
                <a:ext uri="{FF2B5EF4-FFF2-40B4-BE49-F238E27FC236}">
                  <a16:creationId xmlns:a16="http://schemas.microsoft.com/office/drawing/2014/main" id="{A609A731-9889-AEDC-A077-841BB8B86ED4}"/>
                </a:ext>
              </a:extLst>
            </p:cNvPr>
            <p:cNvSpPr/>
            <p:nvPr/>
          </p:nvSpPr>
          <p:spPr>
            <a:xfrm>
              <a:off x="2537180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1" name="object 573">
              <a:extLst>
                <a:ext uri="{FF2B5EF4-FFF2-40B4-BE49-F238E27FC236}">
                  <a16:creationId xmlns:a16="http://schemas.microsoft.com/office/drawing/2014/main" id="{11C600F5-0AB2-3A19-92F1-CC66D27949AD}"/>
                </a:ext>
              </a:extLst>
            </p:cNvPr>
            <p:cNvSpPr/>
            <p:nvPr/>
          </p:nvSpPr>
          <p:spPr>
            <a:xfrm>
              <a:off x="188285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2" name="object 574">
              <a:extLst>
                <a:ext uri="{FF2B5EF4-FFF2-40B4-BE49-F238E27FC236}">
                  <a16:creationId xmlns:a16="http://schemas.microsoft.com/office/drawing/2014/main" id="{57DFE075-BE9E-24CA-C607-40FB7B503498}"/>
                </a:ext>
              </a:extLst>
            </p:cNvPr>
            <p:cNvSpPr/>
            <p:nvPr/>
          </p:nvSpPr>
          <p:spPr>
            <a:xfrm>
              <a:off x="1912594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3" name="object 575">
              <a:extLst>
                <a:ext uri="{FF2B5EF4-FFF2-40B4-BE49-F238E27FC236}">
                  <a16:creationId xmlns:a16="http://schemas.microsoft.com/office/drawing/2014/main" id="{148B0B6B-1975-CB58-4F3A-6827604DFEC2}"/>
                </a:ext>
              </a:extLst>
            </p:cNvPr>
            <p:cNvSpPr/>
            <p:nvPr/>
          </p:nvSpPr>
          <p:spPr>
            <a:xfrm>
              <a:off x="194232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4" name="object 576">
              <a:extLst>
                <a:ext uri="{FF2B5EF4-FFF2-40B4-BE49-F238E27FC236}">
                  <a16:creationId xmlns:a16="http://schemas.microsoft.com/office/drawing/2014/main" id="{E5D82399-D6D4-D686-BEF0-59BE125A9E49}"/>
                </a:ext>
              </a:extLst>
            </p:cNvPr>
            <p:cNvSpPr/>
            <p:nvPr/>
          </p:nvSpPr>
          <p:spPr>
            <a:xfrm>
              <a:off x="2001812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5" name="object 577">
              <a:extLst>
                <a:ext uri="{FF2B5EF4-FFF2-40B4-BE49-F238E27FC236}">
                  <a16:creationId xmlns:a16="http://schemas.microsoft.com/office/drawing/2014/main" id="{9819A4C0-3C1B-A6B1-631D-DCF57FE0AD46}"/>
                </a:ext>
              </a:extLst>
            </p:cNvPr>
            <p:cNvSpPr/>
            <p:nvPr/>
          </p:nvSpPr>
          <p:spPr>
            <a:xfrm>
              <a:off x="2061298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6" name="object 578">
              <a:extLst>
                <a:ext uri="{FF2B5EF4-FFF2-40B4-BE49-F238E27FC236}">
                  <a16:creationId xmlns:a16="http://schemas.microsoft.com/office/drawing/2014/main" id="{0FC9FAF4-9DB2-9030-8AE5-0BEE629D8809}"/>
                </a:ext>
              </a:extLst>
            </p:cNvPr>
            <p:cNvSpPr/>
            <p:nvPr/>
          </p:nvSpPr>
          <p:spPr>
            <a:xfrm>
              <a:off x="2269502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7" name="object 579">
              <a:extLst>
                <a:ext uri="{FF2B5EF4-FFF2-40B4-BE49-F238E27FC236}">
                  <a16:creationId xmlns:a16="http://schemas.microsoft.com/office/drawing/2014/main" id="{34A2E516-FAF3-E0A6-A525-43B3B56BADCE}"/>
                </a:ext>
              </a:extLst>
            </p:cNvPr>
            <p:cNvSpPr/>
            <p:nvPr/>
          </p:nvSpPr>
          <p:spPr>
            <a:xfrm>
              <a:off x="2388463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8" name="object 580">
              <a:extLst>
                <a:ext uri="{FF2B5EF4-FFF2-40B4-BE49-F238E27FC236}">
                  <a16:creationId xmlns:a16="http://schemas.microsoft.com/office/drawing/2014/main" id="{8BE56D7A-FCA4-DB59-333B-EB40A24C6C19}"/>
                </a:ext>
              </a:extLst>
            </p:cNvPr>
            <p:cNvSpPr/>
            <p:nvPr/>
          </p:nvSpPr>
          <p:spPr>
            <a:xfrm>
              <a:off x="2566924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9" name="object 581">
              <a:extLst>
                <a:ext uri="{FF2B5EF4-FFF2-40B4-BE49-F238E27FC236}">
                  <a16:creationId xmlns:a16="http://schemas.microsoft.com/office/drawing/2014/main" id="{ED468ECA-4278-1A3B-CF88-452683F3C2CD}"/>
                </a:ext>
              </a:extLst>
            </p:cNvPr>
            <p:cNvSpPr/>
            <p:nvPr/>
          </p:nvSpPr>
          <p:spPr>
            <a:xfrm>
              <a:off x="191259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5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0" name="object 582">
              <a:extLst>
                <a:ext uri="{FF2B5EF4-FFF2-40B4-BE49-F238E27FC236}">
                  <a16:creationId xmlns:a16="http://schemas.microsoft.com/office/drawing/2014/main" id="{1519C0CC-FD09-8F47-E195-599A511BF2CC}"/>
                </a:ext>
              </a:extLst>
            </p:cNvPr>
            <p:cNvSpPr/>
            <p:nvPr/>
          </p:nvSpPr>
          <p:spPr>
            <a:xfrm>
              <a:off x="194232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1" name="object 583">
              <a:extLst>
                <a:ext uri="{FF2B5EF4-FFF2-40B4-BE49-F238E27FC236}">
                  <a16:creationId xmlns:a16="http://schemas.microsoft.com/office/drawing/2014/main" id="{45BE850B-6273-5696-63B8-0D312213F3AD}"/>
                </a:ext>
              </a:extLst>
            </p:cNvPr>
            <p:cNvSpPr/>
            <p:nvPr/>
          </p:nvSpPr>
          <p:spPr>
            <a:xfrm>
              <a:off x="1972068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2" name="object 584">
              <a:extLst>
                <a:ext uri="{FF2B5EF4-FFF2-40B4-BE49-F238E27FC236}">
                  <a16:creationId xmlns:a16="http://schemas.microsoft.com/office/drawing/2014/main" id="{E9941350-6708-394D-AC17-E6E535F580AA}"/>
                </a:ext>
              </a:extLst>
            </p:cNvPr>
            <p:cNvSpPr/>
            <p:nvPr/>
          </p:nvSpPr>
          <p:spPr>
            <a:xfrm>
              <a:off x="2031555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3" name="object 585">
              <a:extLst>
                <a:ext uri="{FF2B5EF4-FFF2-40B4-BE49-F238E27FC236}">
                  <a16:creationId xmlns:a16="http://schemas.microsoft.com/office/drawing/2014/main" id="{7410FD96-BB55-1C5C-D584-AD8A08530917}"/>
                </a:ext>
              </a:extLst>
            </p:cNvPr>
            <p:cNvSpPr/>
            <p:nvPr/>
          </p:nvSpPr>
          <p:spPr>
            <a:xfrm>
              <a:off x="2091042" y="33286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59486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31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89230" y="367131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4" name="object 586">
              <a:extLst>
                <a:ext uri="{FF2B5EF4-FFF2-40B4-BE49-F238E27FC236}">
                  <a16:creationId xmlns:a16="http://schemas.microsoft.com/office/drawing/2014/main" id="{0075A71D-3056-0825-B04E-EE990C2BA44F}"/>
                </a:ext>
              </a:extLst>
            </p:cNvPr>
            <p:cNvSpPr/>
            <p:nvPr/>
          </p:nvSpPr>
          <p:spPr>
            <a:xfrm>
              <a:off x="2299246" y="30349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60" y="0"/>
                  </a:moveTo>
                  <a:lnTo>
                    <a:pt x="89217" y="0"/>
                  </a:lnTo>
                  <a:lnTo>
                    <a:pt x="89217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lnTo>
                    <a:pt x="118960" y="73431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5" name="object 587">
              <a:extLst>
                <a:ext uri="{FF2B5EF4-FFF2-40B4-BE49-F238E27FC236}">
                  <a16:creationId xmlns:a16="http://schemas.microsoft.com/office/drawing/2014/main" id="{C767A1D3-7FC1-EA7E-E8F1-68A575BEF580}"/>
                </a:ext>
              </a:extLst>
            </p:cNvPr>
            <p:cNvSpPr/>
            <p:nvPr/>
          </p:nvSpPr>
          <p:spPr>
            <a:xfrm>
              <a:off x="2418207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6" name="object 588">
              <a:extLst>
                <a:ext uri="{FF2B5EF4-FFF2-40B4-BE49-F238E27FC236}">
                  <a16:creationId xmlns:a16="http://schemas.microsoft.com/office/drawing/2014/main" id="{8F2531F8-1B6F-26E3-B7C4-CFEF3433DF5F}"/>
                </a:ext>
              </a:extLst>
            </p:cNvPr>
            <p:cNvSpPr/>
            <p:nvPr/>
          </p:nvSpPr>
          <p:spPr>
            <a:xfrm>
              <a:off x="2596667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7" name="object 589">
              <a:extLst>
                <a:ext uri="{FF2B5EF4-FFF2-40B4-BE49-F238E27FC236}">
                  <a16:creationId xmlns:a16="http://schemas.microsoft.com/office/drawing/2014/main" id="{868EEA06-CF52-7B5B-61B4-CCF7BD6DF4AF}"/>
                </a:ext>
              </a:extLst>
            </p:cNvPr>
            <p:cNvSpPr/>
            <p:nvPr/>
          </p:nvSpPr>
          <p:spPr>
            <a:xfrm>
              <a:off x="194232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5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5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5" h="2570479">
                  <a:moveTo>
                    <a:pt x="892289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89" y="220268"/>
                  </a:lnTo>
                  <a:lnTo>
                    <a:pt x="892289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8" name="object 590">
              <a:extLst>
                <a:ext uri="{FF2B5EF4-FFF2-40B4-BE49-F238E27FC236}">
                  <a16:creationId xmlns:a16="http://schemas.microsoft.com/office/drawing/2014/main" id="{20CA7D81-0760-BB96-B821-46E2486F1DBE}"/>
                </a:ext>
              </a:extLst>
            </p:cNvPr>
            <p:cNvSpPr/>
            <p:nvPr/>
          </p:nvSpPr>
          <p:spPr>
            <a:xfrm>
              <a:off x="1972068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9" name="object 591">
              <a:extLst>
                <a:ext uri="{FF2B5EF4-FFF2-40B4-BE49-F238E27FC236}">
                  <a16:creationId xmlns:a16="http://schemas.microsoft.com/office/drawing/2014/main" id="{5D44D31B-0381-50B8-4FF9-DB9F2DE22982}"/>
                </a:ext>
              </a:extLst>
            </p:cNvPr>
            <p:cNvSpPr/>
            <p:nvPr/>
          </p:nvSpPr>
          <p:spPr>
            <a:xfrm>
              <a:off x="200181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0" name="object 592">
              <a:extLst>
                <a:ext uri="{FF2B5EF4-FFF2-40B4-BE49-F238E27FC236}">
                  <a16:creationId xmlns:a16="http://schemas.microsoft.com/office/drawing/2014/main" id="{44B56193-8FDD-E78D-6642-BE1DB89771AC}"/>
                </a:ext>
              </a:extLst>
            </p:cNvPr>
            <p:cNvSpPr/>
            <p:nvPr/>
          </p:nvSpPr>
          <p:spPr>
            <a:xfrm>
              <a:off x="2061298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1" name="object 593">
              <a:extLst>
                <a:ext uri="{FF2B5EF4-FFF2-40B4-BE49-F238E27FC236}">
                  <a16:creationId xmlns:a16="http://schemas.microsoft.com/office/drawing/2014/main" id="{14611CDF-C19D-CF9B-BEB8-4A0CFCBC2D24}"/>
                </a:ext>
              </a:extLst>
            </p:cNvPr>
            <p:cNvSpPr/>
            <p:nvPr/>
          </p:nvSpPr>
          <p:spPr>
            <a:xfrm>
              <a:off x="2120785" y="340208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2" name="object 594">
              <a:extLst>
                <a:ext uri="{FF2B5EF4-FFF2-40B4-BE49-F238E27FC236}">
                  <a16:creationId xmlns:a16="http://schemas.microsoft.com/office/drawing/2014/main" id="{B596001B-C301-3319-5074-BC7A89D14C5D}"/>
                </a:ext>
              </a:extLst>
            </p:cNvPr>
            <p:cNvSpPr/>
            <p:nvPr/>
          </p:nvSpPr>
          <p:spPr>
            <a:xfrm>
              <a:off x="2299246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59486" y="146850"/>
                  </a:lnTo>
                  <a:lnTo>
                    <a:pt x="59486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30" y="220294"/>
                  </a:lnTo>
                  <a:lnTo>
                    <a:pt x="89230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3" name="object 595">
              <a:extLst>
                <a:ext uri="{FF2B5EF4-FFF2-40B4-BE49-F238E27FC236}">
                  <a16:creationId xmlns:a16="http://schemas.microsoft.com/office/drawing/2014/main" id="{5AD1363D-9D6C-851F-62BF-07A662EFE439}"/>
                </a:ext>
              </a:extLst>
            </p:cNvPr>
            <p:cNvSpPr/>
            <p:nvPr/>
          </p:nvSpPr>
          <p:spPr>
            <a:xfrm>
              <a:off x="2447950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4" name="object 596">
              <a:extLst>
                <a:ext uri="{FF2B5EF4-FFF2-40B4-BE49-F238E27FC236}">
                  <a16:creationId xmlns:a16="http://schemas.microsoft.com/office/drawing/2014/main" id="{D9FECF1E-9B1B-124E-C1B1-51C474CF009B}"/>
                </a:ext>
              </a:extLst>
            </p:cNvPr>
            <p:cNvSpPr/>
            <p:nvPr/>
          </p:nvSpPr>
          <p:spPr>
            <a:xfrm>
              <a:off x="2626411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5" name="object 597">
              <a:extLst>
                <a:ext uri="{FF2B5EF4-FFF2-40B4-BE49-F238E27FC236}">
                  <a16:creationId xmlns:a16="http://schemas.microsoft.com/office/drawing/2014/main" id="{AA4CAB8B-5E4F-4843-C884-6DEB4FC54F1F}"/>
                </a:ext>
              </a:extLst>
            </p:cNvPr>
            <p:cNvSpPr/>
            <p:nvPr/>
          </p:nvSpPr>
          <p:spPr>
            <a:xfrm>
              <a:off x="197206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5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5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6" name="object 598">
              <a:extLst>
                <a:ext uri="{FF2B5EF4-FFF2-40B4-BE49-F238E27FC236}">
                  <a16:creationId xmlns:a16="http://schemas.microsoft.com/office/drawing/2014/main" id="{2E848315-C6AE-AD3C-818F-3F34AC51783D}"/>
                </a:ext>
              </a:extLst>
            </p:cNvPr>
            <p:cNvSpPr/>
            <p:nvPr/>
          </p:nvSpPr>
          <p:spPr>
            <a:xfrm>
              <a:off x="200181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7" name="object 599">
              <a:extLst>
                <a:ext uri="{FF2B5EF4-FFF2-40B4-BE49-F238E27FC236}">
                  <a16:creationId xmlns:a16="http://schemas.microsoft.com/office/drawing/2014/main" id="{E29259D4-1B13-B062-7ADA-6234A371CA96}"/>
                </a:ext>
              </a:extLst>
            </p:cNvPr>
            <p:cNvSpPr/>
            <p:nvPr/>
          </p:nvSpPr>
          <p:spPr>
            <a:xfrm>
              <a:off x="203155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8" name="object 600">
              <a:extLst>
                <a:ext uri="{FF2B5EF4-FFF2-40B4-BE49-F238E27FC236}">
                  <a16:creationId xmlns:a16="http://schemas.microsoft.com/office/drawing/2014/main" id="{B8CEA262-2CBE-45EC-F621-E37140D3F387}"/>
                </a:ext>
              </a:extLst>
            </p:cNvPr>
            <p:cNvSpPr/>
            <p:nvPr/>
          </p:nvSpPr>
          <p:spPr>
            <a:xfrm>
              <a:off x="2091042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9" name="object 601">
              <a:extLst>
                <a:ext uri="{FF2B5EF4-FFF2-40B4-BE49-F238E27FC236}">
                  <a16:creationId xmlns:a16="http://schemas.microsoft.com/office/drawing/2014/main" id="{6DFA9068-178A-D1C8-2AEB-05A298754965}"/>
                </a:ext>
              </a:extLst>
            </p:cNvPr>
            <p:cNvSpPr/>
            <p:nvPr/>
          </p:nvSpPr>
          <p:spPr>
            <a:xfrm>
              <a:off x="2150529" y="340208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0" name="object 602">
              <a:extLst>
                <a:ext uri="{FF2B5EF4-FFF2-40B4-BE49-F238E27FC236}">
                  <a16:creationId xmlns:a16="http://schemas.microsoft.com/office/drawing/2014/main" id="{F8619AFB-BFC3-5AAE-A01D-557802168180}"/>
                </a:ext>
              </a:extLst>
            </p:cNvPr>
            <p:cNvSpPr/>
            <p:nvPr/>
          </p:nvSpPr>
          <p:spPr>
            <a:xfrm>
              <a:off x="2328989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17" y="220294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1" name="object 603">
              <a:extLst>
                <a:ext uri="{FF2B5EF4-FFF2-40B4-BE49-F238E27FC236}">
                  <a16:creationId xmlns:a16="http://schemas.microsoft.com/office/drawing/2014/main" id="{359455E6-6258-2202-E607-68CA055FA5EB}"/>
                </a:ext>
              </a:extLst>
            </p:cNvPr>
            <p:cNvSpPr/>
            <p:nvPr/>
          </p:nvSpPr>
          <p:spPr>
            <a:xfrm>
              <a:off x="2477693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2" name="object 604">
              <a:extLst>
                <a:ext uri="{FF2B5EF4-FFF2-40B4-BE49-F238E27FC236}">
                  <a16:creationId xmlns:a16="http://schemas.microsoft.com/office/drawing/2014/main" id="{FD878395-9FAA-404A-4328-B703844CC502}"/>
                </a:ext>
              </a:extLst>
            </p:cNvPr>
            <p:cNvSpPr/>
            <p:nvPr/>
          </p:nvSpPr>
          <p:spPr>
            <a:xfrm>
              <a:off x="2656154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3" name="object 605">
              <a:extLst>
                <a:ext uri="{FF2B5EF4-FFF2-40B4-BE49-F238E27FC236}">
                  <a16:creationId xmlns:a16="http://schemas.microsoft.com/office/drawing/2014/main" id="{85707E1D-FA80-D29A-90C4-9A79B24536BE}"/>
                </a:ext>
              </a:extLst>
            </p:cNvPr>
            <p:cNvSpPr/>
            <p:nvPr/>
          </p:nvSpPr>
          <p:spPr>
            <a:xfrm>
              <a:off x="200181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5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4" name="object 606">
              <a:extLst>
                <a:ext uri="{FF2B5EF4-FFF2-40B4-BE49-F238E27FC236}">
                  <a16:creationId xmlns:a16="http://schemas.microsoft.com/office/drawing/2014/main" id="{B832692D-78D5-30D4-7C3E-DE36003C73E8}"/>
                </a:ext>
              </a:extLst>
            </p:cNvPr>
            <p:cNvSpPr/>
            <p:nvPr/>
          </p:nvSpPr>
          <p:spPr>
            <a:xfrm>
              <a:off x="203155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5" name="object 607">
              <a:extLst>
                <a:ext uri="{FF2B5EF4-FFF2-40B4-BE49-F238E27FC236}">
                  <a16:creationId xmlns:a16="http://schemas.microsoft.com/office/drawing/2014/main" id="{6E43C970-6888-176D-2453-10C6280D9303}"/>
                </a:ext>
              </a:extLst>
            </p:cNvPr>
            <p:cNvSpPr/>
            <p:nvPr/>
          </p:nvSpPr>
          <p:spPr>
            <a:xfrm>
              <a:off x="2061298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6" name="object 608">
              <a:extLst>
                <a:ext uri="{FF2B5EF4-FFF2-40B4-BE49-F238E27FC236}">
                  <a16:creationId xmlns:a16="http://schemas.microsoft.com/office/drawing/2014/main" id="{350974DE-2341-F2B7-B07F-E27FD8D6438F}"/>
                </a:ext>
              </a:extLst>
            </p:cNvPr>
            <p:cNvSpPr/>
            <p:nvPr/>
          </p:nvSpPr>
          <p:spPr>
            <a:xfrm>
              <a:off x="2120785" y="3842625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7" name="object 609">
              <a:extLst>
                <a:ext uri="{FF2B5EF4-FFF2-40B4-BE49-F238E27FC236}">
                  <a16:creationId xmlns:a16="http://schemas.microsoft.com/office/drawing/2014/main" id="{91DA65D9-4228-CBED-C9E5-A1AF5687194A}"/>
                </a:ext>
              </a:extLst>
            </p:cNvPr>
            <p:cNvSpPr/>
            <p:nvPr/>
          </p:nvSpPr>
          <p:spPr>
            <a:xfrm>
              <a:off x="2180272" y="340208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8" name="object 610">
              <a:extLst>
                <a:ext uri="{FF2B5EF4-FFF2-40B4-BE49-F238E27FC236}">
                  <a16:creationId xmlns:a16="http://schemas.microsoft.com/office/drawing/2014/main" id="{8A19CFD3-33EA-46F6-46A7-7E0C60BFE20B}"/>
                </a:ext>
              </a:extLst>
            </p:cNvPr>
            <p:cNvSpPr/>
            <p:nvPr/>
          </p:nvSpPr>
          <p:spPr>
            <a:xfrm>
              <a:off x="2358732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81"/>
                  </a:lnTo>
                  <a:lnTo>
                    <a:pt x="29730" y="220281"/>
                  </a:lnTo>
                  <a:lnTo>
                    <a:pt x="29730" y="293700"/>
                  </a:ln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94"/>
                  </a:lnTo>
                  <a:lnTo>
                    <a:pt x="89217" y="220294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9" name="object 611">
              <a:extLst>
                <a:ext uri="{FF2B5EF4-FFF2-40B4-BE49-F238E27FC236}">
                  <a16:creationId xmlns:a16="http://schemas.microsoft.com/office/drawing/2014/main" id="{0313BBB8-4C64-52B2-6298-C65E5A7939B4}"/>
                </a:ext>
              </a:extLst>
            </p:cNvPr>
            <p:cNvSpPr/>
            <p:nvPr/>
          </p:nvSpPr>
          <p:spPr>
            <a:xfrm>
              <a:off x="2507437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0" name="object 612">
              <a:extLst>
                <a:ext uri="{FF2B5EF4-FFF2-40B4-BE49-F238E27FC236}">
                  <a16:creationId xmlns:a16="http://schemas.microsoft.com/office/drawing/2014/main" id="{73A4C7E8-A170-3B34-4101-1BBB0F14A31A}"/>
                </a:ext>
              </a:extLst>
            </p:cNvPr>
            <p:cNvSpPr/>
            <p:nvPr/>
          </p:nvSpPr>
          <p:spPr>
            <a:xfrm>
              <a:off x="2685897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1" name="object 613">
              <a:extLst>
                <a:ext uri="{FF2B5EF4-FFF2-40B4-BE49-F238E27FC236}">
                  <a16:creationId xmlns:a16="http://schemas.microsoft.com/office/drawing/2014/main" id="{561C2E6E-1700-2993-4EE6-5E60777AE726}"/>
                </a:ext>
              </a:extLst>
            </p:cNvPr>
            <p:cNvSpPr/>
            <p:nvPr/>
          </p:nvSpPr>
          <p:spPr>
            <a:xfrm>
              <a:off x="203155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2" name="object 614">
              <a:extLst>
                <a:ext uri="{FF2B5EF4-FFF2-40B4-BE49-F238E27FC236}">
                  <a16:creationId xmlns:a16="http://schemas.microsoft.com/office/drawing/2014/main" id="{25C4A172-A25C-16A5-7E3C-09C6282815EE}"/>
                </a:ext>
              </a:extLst>
            </p:cNvPr>
            <p:cNvSpPr/>
            <p:nvPr/>
          </p:nvSpPr>
          <p:spPr>
            <a:xfrm>
              <a:off x="2061298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3" name="object 615">
              <a:extLst>
                <a:ext uri="{FF2B5EF4-FFF2-40B4-BE49-F238E27FC236}">
                  <a16:creationId xmlns:a16="http://schemas.microsoft.com/office/drawing/2014/main" id="{1681B067-AC60-7098-771E-36F6E10C6108}"/>
                </a:ext>
              </a:extLst>
            </p:cNvPr>
            <p:cNvSpPr/>
            <p:nvPr/>
          </p:nvSpPr>
          <p:spPr>
            <a:xfrm>
              <a:off x="209104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4" name="object 616">
              <a:extLst>
                <a:ext uri="{FF2B5EF4-FFF2-40B4-BE49-F238E27FC236}">
                  <a16:creationId xmlns:a16="http://schemas.microsoft.com/office/drawing/2014/main" id="{010F16F3-2D4E-2B93-996A-86CC20D0D52B}"/>
                </a:ext>
              </a:extLst>
            </p:cNvPr>
            <p:cNvSpPr/>
            <p:nvPr/>
          </p:nvSpPr>
          <p:spPr>
            <a:xfrm>
              <a:off x="2180272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5" name="object 617">
              <a:extLst>
                <a:ext uri="{FF2B5EF4-FFF2-40B4-BE49-F238E27FC236}">
                  <a16:creationId xmlns:a16="http://schemas.microsoft.com/office/drawing/2014/main" id="{70DA0B42-E581-C1DD-CECC-538CE0242872}"/>
                </a:ext>
              </a:extLst>
            </p:cNvPr>
            <p:cNvSpPr/>
            <p:nvPr/>
          </p:nvSpPr>
          <p:spPr>
            <a:xfrm>
              <a:off x="2210015" y="340208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6" name="object 618">
              <a:extLst>
                <a:ext uri="{FF2B5EF4-FFF2-40B4-BE49-F238E27FC236}">
                  <a16:creationId xmlns:a16="http://schemas.microsoft.com/office/drawing/2014/main" id="{46485563-4959-2343-561F-CA31A3D4122F}"/>
                </a:ext>
              </a:extLst>
            </p:cNvPr>
            <p:cNvSpPr/>
            <p:nvPr/>
          </p:nvSpPr>
          <p:spPr>
            <a:xfrm>
              <a:off x="2388463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30" y="220294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7" name="object 619">
              <a:extLst>
                <a:ext uri="{FF2B5EF4-FFF2-40B4-BE49-F238E27FC236}">
                  <a16:creationId xmlns:a16="http://schemas.microsoft.com/office/drawing/2014/main" id="{0044F3F9-C0E0-7E44-CA9C-99116D8A20D5}"/>
                </a:ext>
              </a:extLst>
            </p:cNvPr>
            <p:cNvSpPr/>
            <p:nvPr/>
          </p:nvSpPr>
          <p:spPr>
            <a:xfrm>
              <a:off x="2537180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8" name="object 620">
              <a:extLst>
                <a:ext uri="{FF2B5EF4-FFF2-40B4-BE49-F238E27FC236}">
                  <a16:creationId xmlns:a16="http://schemas.microsoft.com/office/drawing/2014/main" id="{185F7D81-7642-3F41-58D0-574C15C010F0}"/>
                </a:ext>
              </a:extLst>
            </p:cNvPr>
            <p:cNvSpPr/>
            <p:nvPr/>
          </p:nvSpPr>
          <p:spPr>
            <a:xfrm>
              <a:off x="2715641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9" name="object 621">
              <a:extLst>
                <a:ext uri="{FF2B5EF4-FFF2-40B4-BE49-F238E27FC236}">
                  <a16:creationId xmlns:a16="http://schemas.microsoft.com/office/drawing/2014/main" id="{0363D5D7-FC4D-624A-7926-D7A4C2219203}"/>
                </a:ext>
              </a:extLst>
            </p:cNvPr>
            <p:cNvSpPr/>
            <p:nvPr/>
          </p:nvSpPr>
          <p:spPr>
            <a:xfrm>
              <a:off x="206129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0" name="object 622">
              <a:extLst>
                <a:ext uri="{FF2B5EF4-FFF2-40B4-BE49-F238E27FC236}">
                  <a16:creationId xmlns:a16="http://schemas.microsoft.com/office/drawing/2014/main" id="{DE729657-149C-0234-92E9-758951D3A9AD}"/>
                </a:ext>
              </a:extLst>
            </p:cNvPr>
            <p:cNvSpPr/>
            <p:nvPr/>
          </p:nvSpPr>
          <p:spPr>
            <a:xfrm>
              <a:off x="209104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1" name="object 623">
              <a:extLst>
                <a:ext uri="{FF2B5EF4-FFF2-40B4-BE49-F238E27FC236}">
                  <a16:creationId xmlns:a16="http://schemas.microsoft.com/office/drawing/2014/main" id="{7CDB8B58-1E01-621B-F064-471A5A9F16BD}"/>
                </a:ext>
              </a:extLst>
            </p:cNvPr>
            <p:cNvSpPr/>
            <p:nvPr/>
          </p:nvSpPr>
          <p:spPr>
            <a:xfrm>
              <a:off x="2120785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2" name="object 624">
              <a:extLst>
                <a:ext uri="{FF2B5EF4-FFF2-40B4-BE49-F238E27FC236}">
                  <a16:creationId xmlns:a16="http://schemas.microsoft.com/office/drawing/2014/main" id="{A0CE0900-7AFC-5251-1AEB-924E63E2514F}"/>
                </a:ext>
              </a:extLst>
            </p:cNvPr>
            <p:cNvSpPr/>
            <p:nvPr/>
          </p:nvSpPr>
          <p:spPr>
            <a:xfrm>
              <a:off x="2210015" y="38426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3" name="object 625">
              <a:extLst>
                <a:ext uri="{FF2B5EF4-FFF2-40B4-BE49-F238E27FC236}">
                  <a16:creationId xmlns:a16="http://schemas.microsoft.com/office/drawing/2014/main" id="{ACCDDB3E-1B9C-3A7D-D5D6-E66C9A1BD77D}"/>
                </a:ext>
              </a:extLst>
            </p:cNvPr>
            <p:cNvSpPr/>
            <p:nvPr/>
          </p:nvSpPr>
          <p:spPr>
            <a:xfrm>
              <a:off x="2239759" y="340208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18973" y="73418"/>
                  </a:lnTo>
                  <a:lnTo>
                    <a:pt x="118973" y="146850"/>
                  </a:ln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4" name="object 626">
              <a:extLst>
                <a:ext uri="{FF2B5EF4-FFF2-40B4-BE49-F238E27FC236}">
                  <a16:creationId xmlns:a16="http://schemas.microsoft.com/office/drawing/2014/main" id="{DDFCBDD9-B92F-38BF-BB79-EA0564FDBAEF}"/>
                </a:ext>
              </a:extLst>
            </p:cNvPr>
            <p:cNvSpPr/>
            <p:nvPr/>
          </p:nvSpPr>
          <p:spPr>
            <a:xfrm>
              <a:off x="2418207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30" y="220294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5" name="object 627">
              <a:extLst>
                <a:ext uri="{FF2B5EF4-FFF2-40B4-BE49-F238E27FC236}">
                  <a16:creationId xmlns:a16="http://schemas.microsoft.com/office/drawing/2014/main" id="{5F383BE0-6D38-A8F8-B308-B5026F2AE37B}"/>
                </a:ext>
              </a:extLst>
            </p:cNvPr>
            <p:cNvSpPr/>
            <p:nvPr/>
          </p:nvSpPr>
          <p:spPr>
            <a:xfrm>
              <a:off x="2566924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6" name="object 628">
              <a:extLst>
                <a:ext uri="{FF2B5EF4-FFF2-40B4-BE49-F238E27FC236}">
                  <a16:creationId xmlns:a16="http://schemas.microsoft.com/office/drawing/2014/main" id="{21200437-C150-68DF-433B-C08CB4480AD1}"/>
                </a:ext>
              </a:extLst>
            </p:cNvPr>
            <p:cNvSpPr/>
            <p:nvPr/>
          </p:nvSpPr>
          <p:spPr>
            <a:xfrm>
              <a:off x="2745384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7" name="object 629">
              <a:extLst>
                <a:ext uri="{FF2B5EF4-FFF2-40B4-BE49-F238E27FC236}">
                  <a16:creationId xmlns:a16="http://schemas.microsoft.com/office/drawing/2014/main" id="{399E6E39-27EA-4774-A009-913CA7451EEE}"/>
                </a:ext>
              </a:extLst>
            </p:cNvPr>
            <p:cNvSpPr/>
            <p:nvPr/>
          </p:nvSpPr>
          <p:spPr>
            <a:xfrm>
              <a:off x="209104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8" name="object 630">
              <a:extLst>
                <a:ext uri="{FF2B5EF4-FFF2-40B4-BE49-F238E27FC236}">
                  <a16:creationId xmlns:a16="http://schemas.microsoft.com/office/drawing/2014/main" id="{128CB4F4-910C-D03D-F3E7-44AA75AF3DB3}"/>
                </a:ext>
              </a:extLst>
            </p:cNvPr>
            <p:cNvSpPr/>
            <p:nvPr/>
          </p:nvSpPr>
          <p:spPr>
            <a:xfrm>
              <a:off x="212078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9" name="object 631">
              <a:extLst>
                <a:ext uri="{FF2B5EF4-FFF2-40B4-BE49-F238E27FC236}">
                  <a16:creationId xmlns:a16="http://schemas.microsoft.com/office/drawing/2014/main" id="{67EC0F0D-DBE3-39AA-DFE6-19F6ED505A36}"/>
                </a:ext>
              </a:extLst>
            </p:cNvPr>
            <p:cNvSpPr/>
            <p:nvPr/>
          </p:nvSpPr>
          <p:spPr>
            <a:xfrm>
              <a:off x="215052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0" name="object 632">
              <a:extLst>
                <a:ext uri="{FF2B5EF4-FFF2-40B4-BE49-F238E27FC236}">
                  <a16:creationId xmlns:a16="http://schemas.microsoft.com/office/drawing/2014/main" id="{A3B33FF9-9FA9-6C15-EB51-2558EC17E3F1}"/>
                </a:ext>
              </a:extLst>
            </p:cNvPr>
            <p:cNvSpPr/>
            <p:nvPr/>
          </p:nvSpPr>
          <p:spPr>
            <a:xfrm>
              <a:off x="2239759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1" name="object 633">
              <a:extLst>
                <a:ext uri="{FF2B5EF4-FFF2-40B4-BE49-F238E27FC236}">
                  <a16:creationId xmlns:a16="http://schemas.microsoft.com/office/drawing/2014/main" id="{B8E7C871-4DC5-1030-F69D-E6AE2858C1F5}"/>
                </a:ext>
              </a:extLst>
            </p:cNvPr>
            <p:cNvSpPr/>
            <p:nvPr/>
          </p:nvSpPr>
          <p:spPr>
            <a:xfrm>
              <a:off x="2299246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60" y="146862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2" name="object 634">
              <a:extLst>
                <a:ext uri="{FF2B5EF4-FFF2-40B4-BE49-F238E27FC236}">
                  <a16:creationId xmlns:a16="http://schemas.microsoft.com/office/drawing/2014/main" id="{8521AD5F-63AD-1FC8-F001-6EE0E3A31782}"/>
                </a:ext>
              </a:extLst>
            </p:cNvPr>
            <p:cNvSpPr/>
            <p:nvPr/>
          </p:nvSpPr>
          <p:spPr>
            <a:xfrm>
              <a:off x="2447950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30" y="220294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3" name="object 635">
              <a:extLst>
                <a:ext uri="{FF2B5EF4-FFF2-40B4-BE49-F238E27FC236}">
                  <a16:creationId xmlns:a16="http://schemas.microsoft.com/office/drawing/2014/main" id="{38041DBE-1DD0-F0C1-1D0F-B7A07B8CC356}"/>
                </a:ext>
              </a:extLst>
            </p:cNvPr>
            <p:cNvSpPr/>
            <p:nvPr/>
          </p:nvSpPr>
          <p:spPr>
            <a:xfrm>
              <a:off x="2596667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4" name="object 636">
              <a:extLst>
                <a:ext uri="{FF2B5EF4-FFF2-40B4-BE49-F238E27FC236}">
                  <a16:creationId xmlns:a16="http://schemas.microsoft.com/office/drawing/2014/main" id="{7D3F30E5-27C0-3779-672E-41879AB7539B}"/>
                </a:ext>
              </a:extLst>
            </p:cNvPr>
            <p:cNvSpPr/>
            <p:nvPr/>
          </p:nvSpPr>
          <p:spPr>
            <a:xfrm>
              <a:off x="2775127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5" name="object 637">
              <a:extLst>
                <a:ext uri="{FF2B5EF4-FFF2-40B4-BE49-F238E27FC236}">
                  <a16:creationId xmlns:a16="http://schemas.microsoft.com/office/drawing/2014/main" id="{CD69D083-30D5-1772-EF17-17D3FAB6BE23}"/>
                </a:ext>
              </a:extLst>
            </p:cNvPr>
            <p:cNvSpPr/>
            <p:nvPr/>
          </p:nvSpPr>
          <p:spPr>
            <a:xfrm>
              <a:off x="212078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6" name="object 638">
              <a:extLst>
                <a:ext uri="{FF2B5EF4-FFF2-40B4-BE49-F238E27FC236}">
                  <a16:creationId xmlns:a16="http://schemas.microsoft.com/office/drawing/2014/main" id="{B00B94F3-6773-C071-8094-2D770FFBBDD1}"/>
                </a:ext>
              </a:extLst>
            </p:cNvPr>
            <p:cNvSpPr/>
            <p:nvPr/>
          </p:nvSpPr>
          <p:spPr>
            <a:xfrm>
              <a:off x="215052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7" name="object 639">
              <a:extLst>
                <a:ext uri="{FF2B5EF4-FFF2-40B4-BE49-F238E27FC236}">
                  <a16:creationId xmlns:a16="http://schemas.microsoft.com/office/drawing/2014/main" id="{E3C76F75-15AE-BE14-38DD-11B10628E3DA}"/>
                </a:ext>
              </a:extLst>
            </p:cNvPr>
            <p:cNvSpPr/>
            <p:nvPr/>
          </p:nvSpPr>
          <p:spPr>
            <a:xfrm>
              <a:off x="218027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8" name="object 640">
              <a:extLst>
                <a:ext uri="{FF2B5EF4-FFF2-40B4-BE49-F238E27FC236}">
                  <a16:creationId xmlns:a16="http://schemas.microsoft.com/office/drawing/2014/main" id="{BB10CA52-044B-CED1-D033-4160C17FBA7C}"/>
                </a:ext>
              </a:extLst>
            </p:cNvPr>
            <p:cNvSpPr/>
            <p:nvPr/>
          </p:nvSpPr>
          <p:spPr>
            <a:xfrm>
              <a:off x="2269502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9" name="object 641">
              <a:extLst>
                <a:ext uri="{FF2B5EF4-FFF2-40B4-BE49-F238E27FC236}">
                  <a16:creationId xmlns:a16="http://schemas.microsoft.com/office/drawing/2014/main" id="{2697E172-B0FF-101A-B6B9-C769EAADEFC1}"/>
                </a:ext>
              </a:extLst>
            </p:cNvPr>
            <p:cNvSpPr/>
            <p:nvPr/>
          </p:nvSpPr>
          <p:spPr>
            <a:xfrm>
              <a:off x="2328989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62"/>
                  </a:lnTo>
                  <a:lnTo>
                    <a:pt x="118960" y="146862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0" name="object 642">
              <a:extLst>
                <a:ext uri="{FF2B5EF4-FFF2-40B4-BE49-F238E27FC236}">
                  <a16:creationId xmlns:a16="http://schemas.microsoft.com/office/drawing/2014/main" id="{0BD74A57-9F3D-01AD-17DF-D6FDC523B8E1}"/>
                </a:ext>
              </a:extLst>
            </p:cNvPr>
            <p:cNvSpPr/>
            <p:nvPr/>
          </p:nvSpPr>
          <p:spPr>
            <a:xfrm>
              <a:off x="2477693" y="30349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44"/>
                  </a:lnTo>
                  <a:lnTo>
                    <a:pt x="29743" y="367144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81"/>
                  </a:ln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94"/>
                  </a:lnTo>
                  <a:lnTo>
                    <a:pt x="89230" y="220294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1" name="object 643">
              <a:extLst>
                <a:ext uri="{FF2B5EF4-FFF2-40B4-BE49-F238E27FC236}">
                  <a16:creationId xmlns:a16="http://schemas.microsoft.com/office/drawing/2014/main" id="{EF34F5E8-B634-2C48-58A4-C59FBDEE0727}"/>
                </a:ext>
              </a:extLst>
            </p:cNvPr>
            <p:cNvSpPr/>
            <p:nvPr/>
          </p:nvSpPr>
          <p:spPr>
            <a:xfrm>
              <a:off x="2626411" y="2594406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31"/>
                  </a:moveTo>
                  <a:lnTo>
                    <a:pt x="0" y="367131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31"/>
                  </a:lnTo>
                  <a:close/>
                </a:path>
                <a:path w="179069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31"/>
                  </a:lnTo>
                  <a:lnTo>
                    <a:pt x="59486" y="367131"/>
                  </a:lnTo>
                  <a:lnTo>
                    <a:pt x="59486" y="293700"/>
                  </a:lnTo>
                  <a:close/>
                </a:path>
                <a:path w="179069" h="440689">
                  <a:moveTo>
                    <a:pt x="89230" y="220281"/>
                  </a:moveTo>
                  <a:lnTo>
                    <a:pt x="59486" y="220281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81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31"/>
                  </a:moveTo>
                  <a:lnTo>
                    <a:pt x="118973" y="73431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31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2" name="object 644">
              <a:extLst>
                <a:ext uri="{FF2B5EF4-FFF2-40B4-BE49-F238E27FC236}">
                  <a16:creationId xmlns:a16="http://schemas.microsoft.com/office/drawing/2014/main" id="{26822A0A-73ED-119B-01CB-8C21B388E246}"/>
                </a:ext>
              </a:extLst>
            </p:cNvPr>
            <p:cNvSpPr/>
            <p:nvPr/>
          </p:nvSpPr>
          <p:spPr>
            <a:xfrm>
              <a:off x="2804871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3" name="object 645">
              <a:extLst>
                <a:ext uri="{FF2B5EF4-FFF2-40B4-BE49-F238E27FC236}">
                  <a16:creationId xmlns:a16="http://schemas.microsoft.com/office/drawing/2014/main" id="{ED778744-74F8-59E1-2B23-60D03182D282}"/>
                </a:ext>
              </a:extLst>
            </p:cNvPr>
            <p:cNvSpPr/>
            <p:nvPr/>
          </p:nvSpPr>
          <p:spPr>
            <a:xfrm>
              <a:off x="215052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4" name="object 646">
              <a:extLst>
                <a:ext uri="{FF2B5EF4-FFF2-40B4-BE49-F238E27FC236}">
                  <a16:creationId xmlns:a16="http://schemas.microsoft.com/office/drawing/2014/main" id="{BAE73C07-0A77-B08E-A42D-AF05809FDBDB}"/>
                </a:ext>
              </a:extLst>
            </p:cNvPr>
            <p:cNvSpPr/>
            <p:nvPr/>
          </p:nvSpPr>
          <p:spPr>
            <a:xfrm>
              <a:off x="218027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5" name="object 647">
              <a:extLst>
                <a:ext uri="{FF2B5EF4-FFF2-40B4-BE49-F238E27FC236}">
                  <a16:creationId xmlns:a16="http://schemas.microsoft.com/office/drawing/2014/main" id="{44C76A56-2FE3-6F02-D1DC-B1EB0FA50338}"/>
                </a:ext>
              </a:extLst>
            </p:cNvPr>
            <p:cNvSpPr/>
            <p:nvPr/>
          </p:nvSpPr>
          <p:spPr>
            <a:xfrm>
              <a:off x="2210015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6" name="object 648">
              <a:extLst>
                <a:ext uri="{FF2B5EF4-FFF2-40B4-BE49-F238E27FC236}">
                  <a16:creationId xmlns:a16="http://schemas.microsoft.com/office/drawing/2014/main" id="{FE6B7FCF-8DB7-85B3-845E-912485A5C099}"/>
                </a:ext>
              </a:extLst>
            </p:cNvPr>
            <p:cNvSpPr/>
            <p:nvPr/>
          </p:nvSpPr>
          <p:spPr>
            <a:xfrm>
              <a:off x="2299246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7" name="object 649">
              <a:extLst>
                <a:ext uri="{FF2B5EF4-FFF2-40B4-BE49-F238E27FC236}">
                  <a16:creationId xmlns:a16="http://schemas.microsoft.com/office/drawing/2014/main" id="{6EF05008-B8B8-2E63-A063-DBA7BF2A208F}"/>
                </a:ext>
              </a:extLst>
            </p:cNvPr>
            <p:cNvSpPr/>
            <p:nvPr/>
          </p:nvSpPr>
          <p:spPr>
            <a:xfrm>
              <a:off x="2358732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74" y="220268"/>
                  </a:moveTo>
                  <a:lnTo>
                    <a:pt x="29730" y="220268"/>
                  </a:lnTo>
                  <a:lnTo>
                    <a:pt x="29730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62"/>
                  </a:lnTo>
                  <a:lnTo>
                    <a:pt x="118960" y="146862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8" name="object 650">
              <a:extLst>
                <a:ext uri="{FF2B5EF4-FFF2-40B4-BE49-F238E27FC236}">
                  <a16:creationId xmlns:a16="http://schemas.microsoft.com/office/drawing/2014/main" id="{2E63A8D5-F9D7-6CD1-1EA3-B798C47BB549}"/>
                </a:ext>
              </a:extLst>
            </p:cNvPr>
            <p:cNvSpPr/>
            <p:nvPr/>
          </p:nvSpPr>
          <p:spPr>
            <a:xfrm>
              <a:off x="2507437" y="29615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63"/>
                  </a:lnTo>
                  <a:lnTo>
                    <a:pt x="29743" y="440563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12"/>
                  </a:lnTo>
                  <a:lnTo>
                    <a:pt x="89230" y="293712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9" name="object 651">
              <a:extLst>
                <a:ext uri="{FF2B5EF4-FFF2-40B4-BE49-F238E27FC236}">
                  <a16:creationId xmlns:a16="http://schemas.microsoft.com/office/drawing/2014/main" id="{4A4127D2-5232-AD39-CF01-BCDE484640ED}"/>
                </a:ext>
              </a:extLst>
            </p:cNvPr>
            <p:cNvSpPr/>
            <p:nvPr/>
          </p:nvSpPr>
          <p:spPr>
            <a:xfrm>
              <a:off x="2685897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0" name="object 652">
              <a:extLst>
                <a:ext uri="{FF2B5EF4-FFF2-40B4-BE49-F238E27FC236}">
                  <a16:creationId xmlns:a16="http://schemas.microsoft.com/office/drawing/2014/main" id="{13B2422D-1B99-4512-AB2D-66A2E6416977}"/>
                </a:ext>
              </a:extLst>
            </p:cNvPr>
            <p:cNvSpPr/>
            <p:nvPr/>
          </p:nvSpPr>
          <p:spPr>
            <a:xfrm>
              <a:off x="2834614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37"/>
                  </a:lnTo>
                  <a:lnTo>
                    <a:pt x="59474" y="146837"/>
                  </a:lnTo>
                  <a:lnTo>
                    <a:pt x="59474" y="73418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1" name="object 653">
              <a:extLst>
                <a:ext uri="{FF2B5EF4-FFF2-40B4-BE49-F238E27FC236}">
                  <a16:creationId xmlns:a16="http://schemas.microsoft.com/office/drawing/2014/main" id="{82D554BD-3AED-0A4B-EA43-4DD7F5FFF57C}"/>
                </a:ext>
              </a:extLst>
            </p:cNvPr>
            <p:cNvSpPr/>
            <p:nvPr/>
          </p:nvSpPr>
          <p:spPr>
            <a:xfrm>
              <a:off x="218027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2" name="object 654">
              <a:extLst>
                <a:ext uri="{FF2B5EF4-FFF2-40B4-BE49-F238E27FC236}">
                  <a16:creationId xmlns:a16="http://schemas.microsoft.com/office/drawing/2014/main" id="{408CC2A8-022A-DED3-63E2-61BED4319FD0}"/>
                </a:ext>
              </a:extLst>
            </p:cNvPr>
            <p:cNvSpPr/>
            <p:nvPr/>
          </p:nvSpPr>
          <p:spPr>
            <a:xfrm>
              <a:off x="2210015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3" name="object 655">
              <a:extLst>
                <a:ext uri="{FF2B5EF4-FFF2-40B4-BE49-F238E27FC236}">
                  <a16:creationId xmlns:a16="http://schemas.microsoft.com/office/drawing/2014/main" id="{2462EDCB-A5C2-5F95-48CF-6FE4009B3A6D}"/>
                </a:ext>
              </a:extLst>
            </p:cNvPr>
            <p:cNvSpPr/>
            <p:nvPr/>
          </p:nvSpPr>
          <p:spPr>
            <a:xfrm>
              <a:off x="223975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4" name="object 656">
              <a:extLst>
                <a:ext uri="{FF2B5EF4-FFF2-40B4-BE49-F238E27FC236}">
                  <a16:creationId xmlns:a16="http://schemas.microsoft.com/office/drawing/2014/main" id="{FFDCB860-9C5D-6659-6841-73638A572D2B}"/>
                </a:ext>
              </a:extLst>
            </p:cNvPr>
            <p:cNvSpPr/>
            <p:nvPr/>
          </p:nvSpPr>
          <p:spPr>
            <a:xfrm>
              <a:off x="2328989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5" name="object 657">
              <a:extLst>
                <a:ext uri="{FF2B5EF4-FFF2-40B4-BE49-F238E27FC236}">
                  <a16:creationId xmlns:a16="http://schemas.microsoft.com/office/drawing/2014/main" id="{BC296AD4-77B0-DF9E-01C8-A1757F6AAC57}"/>
                </a:ext>
              </a:extLst>
            </p:cNvPr>
            <p:cNvSpPr/>
            <p:nvPr/>
          </p:nvSpPr>
          <p:spPr>
            <a:xfrm>
              <a:off x="2388463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6" name="object 658">
              <a:extLst>
                <a:ext uri="{FF2B5EF4-FFF2-40B4-BE49-F238E27FC236}">
                  <a16:creationId xmlns:a16="http://schemas.microsoft.com/office/drawing/2014/main" id="{5D30DDF3-956B-F370-D83E-0074593615B7}"/>
                </a:ext>
              </a:extLst>
            </p:cNvPr>
            <p:cNvSpPr/>
            <p:nvPr/>
          </p:nvSpPr>
          <p:spPr>
            <a:xfrm>
              <a:off x="2537180" y="29615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63"/>
                  </a:lnTo>
                  <a:lnTo>
                    <a:pt x="29743" y="440563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12"/>
                  </a:lnTo>
                  <a:lnTo>
                    <a:pt x="89230" y="293712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7" name="object 659">
              <a:extLst>
                <a:ext uri="{FF2B5EF4-FFF2-40B4-BE49-F238E27FC236}">
                  <a16:creationId xmlns:a16="http://schemas.microsoft.com/office/drawing/2014/main" id="{DA10E2B8-34C0-5F68-C25C-66F03B3C1DD2}"/>
                </a:ext>
              </a:extLst>
            </p:cNvPr>
            <p:cNvSpPr/>
            <p:nvPr/>
          </p:nvSpPr>
          <p:spPr>
            <a:xfrm>
              <a:off x="2715641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8" name="object 660">
              <a:extLst>
                <a:ext uri="{FF2B5EF4-FFF2-40B4-BE49-F238E27FC236}">
                  <a16:creationId xmlns:a16="http://schemas.microsoft.com/office/drawing/2014/main" id="{C84DB04C-F8B1-1534-0B43-1BA5F4D608AE}"/>
                </a:ext>
              </a:extLst>
            </p:cNvPr>
            <p:cNvSpPr/>
            <p:nvPr/>
          </p:nvSpPr>
          <p:spPr>
            <a:xfrm>
              <a:off x="286434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9" name="object 661">
              <a:extLst>
                <a:ext uri="{FF2B5EF4-FFF2-40B4-BE49-F238E27FC236}">
                  <a16:creationId xmlns:a16="http://schemas.microsoft.com/office/drawing/2014/main" id="{EFAA656A-1ADC-8C32-9BCD-9FA282846300}"/>
                </a:ext>
              </a:extLst>
            </p:cNvPr>
            <p:cNvSpPr/>
            <p:nvPr/>
          </p:nvSpPr>
          <p:spPr>
            <a:xfrm>
              <a:off x="221001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5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5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5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5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5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5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5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0" name="object 662">
              <a:extLst>
                <a:ext uri="{FF2B5EF4-FFF2-40B4-BE49-F238E27FC236}">
                  <a16:creationId xmlns:a16="http://schemas.microsoft.com/office/drawing/2014/main" id="{22733F87-1DA0-A123-CC70-6ED93B45EC20}"/>
                </a:ext>
              </a:extLst>
            </p:cNvPr>
            <p:cNvSpPr/>
            <p:nvPr/>
          </p:nvSpPr>
          <p:spPr>
            <a:xfrm>
              <a:off x="2239759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1" name="object 663">
              <a:extLst>
                <a:ext uri="{FF2B5EF4-FFF2-40B4-BE49-F238E27FC236}">
                  <a16:creationId xmlns:a16="http://schemas.microsoft.com/office/drawing/2014/main" id="{2681E562-F458-476A-BF2A-A969DDCB97EA}"/>
                </a:ext>
              </a:extLst>
            </p:cNvPr>
            <p:cNvSpPr/>
            <p:nvPr/>
          </p:nvSpPr>
          <p:spPr>
            <a:xfrm>
              <a:off x="226950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2" name="object 664">
              <a:extLst>
                <a:ext uri="{FF2B5EF4-FFF2-40B4-BE49-F238E27FC236}">
                  <a16:creationId xmlns:a16="http://schemas.microsoft.com/office/drawing/2014/main" id="{D429B594-AF46-9BC7-5453-EAE67D2C636B}"/>
                </a:ext>
              </a:extLst>
            </p:cNvPr>
            <p:cNvSpPr/>
            <p:nvPr/>
          </p:nvSpPr>
          <p:spPr>
            <a:xfrm>
              <a:off x="2358732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18"/>
                  </a:ln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3" name="object 665">
              <a:extLst>
                <a:ext uri="{FF2B5EF4-FFF2-40B4-BE49-F238E27FC236}">
                  <a16:creationId xmlns:a16="http://schemas.microsoft.com/office/drawing/2014/main" id="{D58A9C37-B9C8-C24B-AC65-FFE074540F53}"/>
                </a:ext>
              </a:extLst>
            </p:cNvPr>
            <p:cNvSpPr/>
            <p:nvPr/>
          </p:nvSpPr>
          <p:spPr>
            <a:xfrm>
              <a:off x="2418207" y="340208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4" name="object 666">
              <a:extLst>
                <a:ext uri="{FF2B5EF4-FFF2-40B4-BE49-F238E27FC236}">
                  <a16:creationId xmlns:a16="http://schemas.microsoft.com/office/drawing/2014/main" id="{AD528C0A-A7E8-9D56-1DCD-6BDC0E1DBF76}"/>
                </a:ext>
              </a:extLst>
            </p:cNvPr>
            <p:cNvSpPr/>
            <p:nvPr/>
          </p:nvSpPr>
          <p:spPr>
            <a:xfrm>
              <a:off x="2566924" y="29615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69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63"/>
                  </a:lnTo>
                  <a:lnTo>
                    <a:pt x="29743" y="440563"/>
                  </a:lnTo>
                  <a:lnTo>
                    <a:pt x="29743" y="367118"/>
                  </a:lnTo>
                  <a:close/>
                </a:path>
                <a:path w="179069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12"/>
                  </a:lnTo>
                  <a:lnTo>
                    <a:pt x="89230" y="293712"/>
                  </a:lnTo>
                  <a:lnTo>
                    <a:pt x="89230" y="220268"/>
                  </a:lnTo>
                  <a:close/>
                </a:path>
                <a:path w="179069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69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50"/>
                  </a:lnTo>
                  <a:lnTo>
                    <a:pt x="148717" y="146850"/>
                  </a:lnTo>
                  <a:lnTo>
                    <a:pt x="148717" y="73418"/>
                  </a:lnTo>
                  <a:close/>
                </a:path>
                <a:path w="179069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5" name="object 667">
              <a:extLst>
                <a:ext uri="{FF2B5EF4-FFF2-40B4-BE49-F238E27FC236}">
                  <a16:creationId xmlns:a16="http://schemas.microsoft.com/office/drawing/2014/main" id="{836DDA9F-437F-9220-DD7C-0533264F9C94}"/>
                </a:ext>
              </a:extLst>
            </p:cNvPr>
            <p:cNvSpPr/>
            <p:nvPr/>
          </p:nvSpPr>
          <p:spPr>
            <a:xfrm>
              <a:off x="2745384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6" name="object 668">
              <a:extLst>
                <a:ext uri="{FF2B5EF4-FFF2-40B4-BE49-F238E27FC236}">
                  <a16:creationId xmlns:a16="http://schemas.microsoft.com/office/drawing/2014/main" id="{62AA8966-CB7D-4254-F7F5-DDF9AAD0BCB1}"/>
                </a:ext>
              </a:extLst>
            </p:cNvPr>
            <p:cNvSpPr/>
            <p:nvPr/>
          </p:nvSpPr>
          <p:spPr>
            <a:xfrm>
              <a:off x="2894088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7" name="object 669">
              <a:extLst>
                <a:ext uri="{FF2B5EF4-FFF2-40B4-BE49-F238E27FC236}">
                  <a16:creationId xmlns:a16="http://schemas.microsoft.com/office/drawing/2014/main" id="{61A8D991-0293-0F85-756F-52000038E7B2}"/>
                </a:ext>
              </a:extLst>
            </p:cNvPr>
            <p:cNvSpPr/>
            <p:nvPr/>
          </p:nvSpPr>
          <p:spPr>
            <a:xfrm>
              <a:off x="223975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8" name="object 670">
              <a:extLst>
                <a:ext uri="{FF2B5EF4-FFF2-40B4-BE49-F238E27FC236}">
                  <a16:creationId xmlns:a16="http://schemas.microsoft.com/office/drawing/2014/main" id="{E6AD7602-2268-8335-6FA5-E154404D4738}"/>
                </a:ext>
              </a:extLst>
            </p:cNvPr>
            <p:cNvSpPr/>
            <p:nvPr/>
          </p:nvSpPr>
          <p:spPr>
            <a:xfrm>
              <a:off x="2269502" y="4136326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31"/>
                  </a:lnTo>
                  <a:lnTo>
                    <a:pt x="29743" y="73431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9" name="object 671">
              <a:extLst>
                <a:ext uri="{FF2B5EF4-FFF2-40B4-BE49-F238E27FC236}">
                  <a16:creationId xmlns:a16="http://schemas.microsoft.com/office/drawing/2014/main" id="{51C6B9F3-D217-2566-1627-AC51B3021BD7}"/>
                </a:ext>
              </a:extLst>
            </p:cNvPr>
            <p:cNvSpPr/>
            <p:nvPr/>
          </p:nvSpPr>
          <p:spPr>
            <a:xfrm>
              <a:off x="229924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0" name="object 672">
              <a:extLst>
                <a:ext uri="{FF2B5EF4-FFF2-40B4-BE49-F238E27FC236}">
                  <a16:creationId xmlns:a16="http://schemas.microsoft.com/office/drawing/2014/main" id="{087883FB-2BC2-DFC7-E4A2-5E6F9AE2286E}"/>
                </a:ext>
              </a:extLst>
            </p:cNvPr>
            <p:cNvSpPr/>
            <p:nvPr/>
          </p:nvSpPr>
          <p:spPr>
            <a:xfrm>
              <a:off x="2388463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1" name="object 673">
              <a:extLst>
                <a:ext uri="{FF2B5EF4-FFF2-40B4-BE49-F238E27FC236}">
                  <a16:creationId xmlns:a16="http://schemas.microsoft.com/office/drawing/2014/main" id="{E2405400-371C-FD2B-4634-736A812A4993}"/>
                </a:ext>
              </a:extLst>
            </p:cNvPr>
            <p:cNvSpPr/>
            <p:nvPr/>
          </p:nvSpPr>
          <p:spPr>
            <a:xfrm>
              <a:off x="2447950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2" name="object 674">
              <a:extLst>
                <a:ext uri="{FF2B5EF4-FFF2-40B4-BE49-F238E27FC236}">
                  <a16:creationId xmlns:a16="http://schemas.microsoft.com/office/drawing/2014/main" id="{44863A91-D4F0-51E8-48EC-0CB429477D38}"/>
                </a:ext>
              </a:extLst>
            </p:cNvPr>
            <p:cNvSpPr/>
            <p:nvPr/>
          </p:nvSpPr>
          <p:spPr>
            <a:xfrm>
              <a:off x="2566924" y="29615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63"/>
                  </a:lnTo>
                  <a:lnTo>
                    <a:pt x="59486" y="440563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18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3" name="object 675">
              <a:extLst>
                <a:ext uri="{FF2B5EF4-FFF2-40B4-BE49-F238E27FC236}">
                  <a16:creationId xmlns:a16="http://schemas.microsoft.com/office/drawing/2014/main" id="{0F7E9488-0FBF-F05F-C7E1-F2A5E25380A4}"/>
                </a:ext>
              </a:extLst>
            </p:cNvPr>
            <p:cNvSpPr/>
            <p:nvPr/>
          </p:nvSpPr>
          <p:spPr>
            <a:xfrm>
              <a:off x="2775127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4" name="object 676">
              <a:extLst>
                <a:ext uri="{FF2B5EF4-FFF2-40B4-BE49-F238E27FC236}">
                  <a16:creationId xmlns:a16="http://schemas.microsoft.com/office/drawing/2014/main" id="{472FE6CA-4618-99FE-54CD-779BA42F81B1}"/>
                </a:ext>
              </a:extLst>
            </p:cNvPr>
            <p:cNvSpPr/>
            <p:nvPr/>
          </p:nvSpPr>
          <p:spPr>
            <a:xfrm>
              <a:off x="292383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5" name="object 677">
              <a:extLst>
                <a:ext uri="{FF2B5EF4-FFF2-40B4-BE49-F238E27FC236}">
                  <a16:creationId xmlns:a16="http://schemas.microsoft.com/office/drawing/2014/main" id="{507F77A4-E21E-9807-409F-8E31AE03E238}"/>
                </a:ext>
              </a:extLst>
            </p:cNvPr>
            <p:cNvSpPr/>
            <p:nvPr/>
          </p:nvSpPr>
          <p:spPr>
            <a:xfrm>
              <a:off x="226950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6" name="object 678">
              <a:extLst>
                <a:ext uri="{FF2B5EF4-FFF2-40B4-BE49-F238E27FC236}">
                  <a16:creationId xmlns:a16="http://schemas.microsoft.com/office/drawing/2014/main" id="{F02E276A-4192-57BB-7084-62FCF69889C9}"/>
                </a:ext>
              </a:extLst>
            </p:cNvPr>
            <p:cNvSpPr/>
            <p:nvPr/>
          </p:nvSpPr>
          <p:spPr>
            <a:xfrm>
              <a:off x="2299246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7" name="object 679">
              <a:extLst>
                <a:ext uri="{FF2B5EF4-FFF2-40B4-BE49-F238E27FC236}">
                  <a16:creationId xmlns:a16="http://schemas.microsoft.com/office/drawing/2014/main" id="{9FE84E2F-D92F-EE2B-4036-40B4F607A8FA}"/>
                </a:ext>
              </a:extLst>
            </p:cNvPr>
            <p:cNvSpPr/>
            <p:nvPr/>
          </p:nvSpPr>
          <p:spPr>
            <a:xfrm>
              <a:off x="2358732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18"/>
                  </a:ln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8" name="object 680">
              <a:extLst>
                <a:ext uri="{FF2B5EF4-FFF2-40B4-BE49-F238E27FC236}">
                  <a16:creationId xmlns:a16="http://schemas.microsoft.com/office/drawing/2014/main" id="{E2DFE187-47E8-08DC-DFC0-29F82B49A246}"/>
                </a:ext>
              </a:extLst>
            </p:cNvPr>
            <p:cNvSpPr/>
            <p:nvPr/>
          </p:nvSpPr>
          <p:spPr>
            <a:xfrm>
              <a:off x="2418207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9" name="object 681">
              <a:extLst>
                <a:ext uri="{FF2B5EF4-FFF2-40B4-BE49-F238E27FC236}">
                  <a16:creationId xmlns:a16="http://schemas.microsoft.com/office/drawing/2014/main" id="{2422FDC1-95E1-967F-6A7E-90DFF422AA21}"/>
                </a:ext>
              </a:extLst>
            </p:cNvPr>
            <p:cNvSpPr/>
            <p:nvPr/>
          </p:nvSpPr>
          <p:spPr>
            <a:xfrm>
              <a:off x="2477693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0" name="object 682">
              <a:extLst>
                <a:ext uri="{FF2B5EF4-FFF2-40B4-BE49-F238E27FC236}">
                  <a16:creationId xmlns:a16="http://schemas.microsoft.com/office/drawing/2014/main" id="{F894E3AF-A4E1-5C83-215B-027B57F54EE9}"/>
                </a:ext>
              </a:extLst>
            </p:cNvPr>
            <p:cNvSpPr/>
            <p:nvPr/>
          </p:nvSpPr>
          <p:spPr>
            <a:xfrm>
              <a:off x="2596667" y="29615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63"/>
                  </a:lnTo>
                  <a:lnTo>
                    <a:pt x="59486" y="440563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18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1" name="object 683">
              <a:extLst>
                <a:ext uri="{FF2B5EF4-FFF2-40B4-BE49-F238E27FC236}">
                  <a16:creationId xmlns:a16="http://schemas.microsoft.com/office/drawing/2014/main" id="{B5D2E065-8DFD-8606-0CC6-5E19138BCD4B}"/>
                </a:ext>
              </a:extLst>
            </p:cNvPr>
            <p:cNvSpPr/>
            <p:nvPr/>
          </p:nvSpPr>
          <p:spPr>
            <a:xfrm>
              <a:off x="2804871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74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81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2" name="object 684">
              <a:extLst>
                <a:ext uri="{FF2B5EF4-FFF2-40B4-BE49-F238E27FC236}">
                  <a16:creationId xmlns:a16="http://schemas.microsoft.com/office/drawing/2014/main" id="{874601DE-2271-F598-83F5-6D7DB1E13728}"/>
                </a:ext>
              </a:extLst>
            </p:cNvPr>
            <p:cNvSpPr/>
            <p:nvPr/>
          </p:nvSpPr>
          <p:spPr>
            <a:xfrm>
              <a:off x="2953575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3" name="object 685">
              <a:extLst>
                <a:ext uri="{FF2B5EF4-FFF2-40B4-BE49-F238E27FC236}">
                  <a16:creationId xmlns:a16="http://schemas.microsoft.com/office/drawing/2014/main" id="{9B60C87A-937C-3879-445A-90FA93A6D1B7}"/>
                </a:ext>
              </a:extLst>
            </p:cNvPr>
            <p:cNvSpPr/>
            <p:nvPr/>
          </p:nvSpPr>
          <p:spPr>
            <a:xfrm>
              <a:off x="229924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4" name="object 686">
              <a:extLst>
                <a:ext uri="{FF2B5EF4-FFF2-40B4-BE49-F238E27FC236}">
                  <a16:creationId xmlns:a16="http://schemas.microsoft.com/office/drawing/2014/main" id="{35FC64A6-5BE9-5906-D99C-A735FE88B70E}"/>
                </a:ext>
              </a:extLst>
            </p:cNvPr>
            <p:cNvSpPr/>
            <p:nvPr/>
          </p:nvSpPr>
          <p:spPr>
            <a:xfrm>
              <a:off x="2328989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5" name="object 687">
              <a:extLst>
                <a:ext uri="{FF2B5EF4-FFF2-40B4-BE49-F238E27FC236}">
                  <a16:creationId xmlns:a16="http://schemas.microsoft.com/office/drawing/2014/main" id="{30359378-DB30-5857-A234-FD22EDEE8024}"/>
                </a:ext>
              </a:extLst>
            </p:cNvPr>
            <p:cNvSpPr/>
            <p:nvPr/>
          </p:nvSpPr>
          <p:spPr>
            <a:xfrm>
              <a:off x="2388463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6" name="object 688">
              <a:extLst>
                <a:ext uri="{FF2B5EF4-FFF2-40B4-BE49-F238E27FC236}">
                  <a16:creationId xmlns:a16="http://schemas.microsoft.com/office/drawing/2014/main" id="{248A0837-9934-C1D2-73BE-52AE74659450}"/>
                </a:ext>
              </a:extLst>
            </p:cNvPr>
            <p:cNvSpPr/>
            <p:nvPr/>
          </p:nvSpPr>
          <p:spPr>
            <a:xfrm>
              <a:off x="2447950" y="37692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7" name="object 689">
              <a:extLst>
                <a:ext uri="{FF2B5EF4-FFF2-40B4-BE49-F238E27FC236}">
                  <a16:creationId xmlns:a16="http://schemas.microsoft.com/office/drawing/2014/main" id="{FB9399F8-3455-8367-765A-D313C7495562}"/>
                </a:ext>
              </a:extLst>
            </p:cNvPr>
            <p:cNvSpPr/>
            <p:nvPr/>
          </p:nvSpPr>
          <p:spPr>
            <a:xfrm>
              <a:off x="2507437" y="34755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59486" y="220281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73" y="73444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8" name="object 690">
              <a:extLst>
                <a:ext uri="{FF2B5EF4-FFF2-40B4-BE49-F238E27FC236}">
                  <a16:creationId xmlns:a16="http://schemas.microsoft.com/office/drawing/2014/main" id="{565BD99F-C327-45DE-E3BD-1333F65FEF51}"/>
                </a:ext>
              </a:extLst>
            </p:cNvPr>
            <p:cNvSpPr/>
            <p:nvPr/>
          </p:nvSpPr>
          <p:spPr>
            <a:xfrm>
              <a:off x="2626411" y="29615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63"/>
                  </a:lnTo>
                  <a:lnTo>
                    <a:pt x="59486" y="440563"/>
                  </a:lnTo>
                  <a:lnTo>
                    <a:pt x="59486" y="367118"/>
                  </a:lnTo>
                  <a:close/>
                </a:path>
                <a:path w="208280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12"/>
                  </a:lnTo>
                  <a:lnTo>
                    <a:pt x="118973" y="293712"/>
                  </a:lnTo>
                  <a:lnTo>
                    <a:pt x="118973" y="220268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18"/>
                  </a:lnTo>
                  <a:close/>
                </a:path>
                <a:path w="208280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9" name="object 691">
              <a:extLst>
                <a:ext uri="{FF2B5EF4-FFF2-40B4-BE49-F238E27FC236}">
                  <a16:creationId xmlns:a16="http://schemas.microsoft.com/office/drawing/2014/main" id="{A09CBC16-A4FC-8027-103B-942B4D5D4CE2}"/>
                </a:ext>
              </a:extLst>
            </p:cNvPr>
            <p:cNvSpPr/>
            <p:nvPr/>
          </p:nvSpPr>
          <p:spPr>
            <a:xfrm>
              <a:off x="2834614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30" y="367131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74" y="220281"/>
                  </a:moveTo>
                  <a:lnTo>
                    <a:pt x="29730" y="220281"/>
                  </a:lnTo>
                  <a:lnTo>
                    <a:pt x="29730" y="293700"/>
                  </a:lnTo>
                  <a:lnTo>
                    <a:pt x="59474" y="293700"/>
                  </a:lnTo>
                  <a:lnTo>
                    <a:pt x="59474" y="220281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0" name="object 692">
              <a:extLst>
                <a:ext uri="{FF2B5EF4-FFF2-40B4-BE49-F238E27FC236}">
                  <a16:creationId xmlns:a16="http://schemas.microsoft.com/office/drawing/2014/main" id="{D21C00A2-B7FA-12FE-C485-AB51ACEF5AE8}"/>
                </a:ext>
              </a:extLst>
            </p:cNvPr>
            <p:cNvSpPr/>
            <p:nvPr/>
          </p:nvSpPr>
          <p:spPr>
            <a:xfrm>
              <a:off x="2983319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1" name="object 693">
              <a:extLst>
                <a:ext uri="{FF2B5EF4-FFF2-40B4-BE49-F238E27FC236}">
                  <a16:creationId xmlns:a16="http://schemas.microsoft.com/office/drawing/2014/main" id="{F12D139D-57E8-C20D-2AE4-F4DF406D4FF1}"/>
                </a:ext>
              </a:extLst>
            </p:cNvPr>
            <p:cNvSpPr/>
            <p:nvPr/>
          </p:nvSpPr>
          <p:spPr>
            <a:xfrm>
              <a:off x="232898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2" name="object 694">
              <a:extLst>
                <a:ext uri="{FF2B5EF4-FFF2-40B4-BE49-F238E27FC236}">
                  <a16:creationId xmlns:a16="http://schemas.microsoft.com/office/drawing/2014/main" id="{E50890FC-339D-4BEA-FCD4-D565CFB9115B}"/>
                </a:ext>
              </a:extLst>
            </p:cNvPr>
            <p:cNvSpPr/>
            <p:nvPr/>
          </p:nvSpPr>
          <p:spPr>
            <a:xfrm>
              <a:off x="2358732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18"/>
                  </a:ln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lnTo>
                    <a:pt x="59474" y="73418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3" name="object 695">
              <a:extLst>
                <a:ext uri="{FF2B5EF4-FFF2-40B4-BE49-F238E27FC236}">
                  <a16:creationId xmlns:a16="http://schemas.microsoft.com/office/drawing/2014/main" id="{E5F678C6-9B99-AF81-D9B2-A1B9CAFA98AA}"/>
                </a:ext>
              </a:extLst>
            </p:cNvPr>
            <p:cNvSpPr/>
            <p:nvPr/>
          </p:nvSpPr>
          <p:spPr>
            <a:xfrm>
              <a:off x="241820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4" name="object 696">
              <a:extLst>
                <a:ext uri="{FF2B5EF4-FFF2-40B4-BE49-F238E27FC236}">
                  <a16:creationId xmlns:a16="http://schemas.microsoft.com/office/drawing/2014/main" id="{4CA366D3-F18A-5FE1-2817-69FDF49FAD6F}"/>
                </a:ext>
              </a:extLst>
            </p:cNvPr>
            <p:cNvSpPr/>
            <p:nvPr/>
          </p:nvSpPr>
          <p:spPr>
            <a:xfrm>
              <a:off x="2477693" y="36957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37"/>
                  </a:move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5" name="object 697">
              <a:extLst>
                <a:ext uri="{FF2B5EF4-FFF2-40B4-BE49-F238E27FC236}">
                  <a16:creationId xmlns:a16="http://schemas.microsoft.com/office/drawing/2014/main" id="{FEDD5D37-89F3-A6BD-00AB-EFAD17696F13}"/>
                </a:ext>
              </a:extLst>
            </p:cNvPr>
            <p:cNvSpPr/>
            <p:nvPr/>
          </p:nvSpPr>
          <p:spPr>
            <a:xfrm>
              <a:off x="2566924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6" name="object 698">
              <a:extLst>
                <a:ext uri="{FF2B5EF4-FFF2-40B4-BE49-F238E27FC236}">
                  <a16:creationId xmlns:a16="http://schemas.microsoft.com/office/drawing/2014/main" id="{75C86741-AA26-3360-9036-AD5C88E45C03}"/>
                </a:ext>
              </a:extLst>
            </p:cNvPr>
            <p:cNvSpPr/>
            <p:nvPr/>
          </p:nvSpPr>
          <p:spPr>
            <a:xfrm>
              <a:off x="2626411" y="29615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63"/>
                  </a:lnTo>
                  <a:lnTo>
                    <a:pt x="89230" y="440563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12"/>
                  </a:lnTo>
                  <a:lnTo>
                    <a:pt x="148717" y="293712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50"/>
                  </a:lnTo>
                  <a:lnTo>
                    <a:pt x="208203" y="146850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34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34" y="73418"/>
                  </a:lnTo>
                  <a:lnTo>
                    <a:pt x="23793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7" name="object 699">
              <a:extLst>
                <a:ext uri="{FF2B5EF4-FFF2-40B4-BE49-F238E27FC236}">
                  <a16:creationId xmlns:a16="http://schemas.microsoft.com/office/drawing/2014/main" id="{8B34218B-5103-8D68-8925-71732055CFC4}"/>
                </a:ext>
              </a:extLst>
            </p:cNvPr>
            <p:cNvSpPr/>
            <p:nvPr/>
          </p:nvSpPr>
          <p:spPr>
            <a:xfrm>
              <a:off x="2864345" y="259440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31"/>
                  </a:lnTo>
                  <a:lnTo>
                    <a:pt x="29743" y="367131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81"/>
                  </a:moveTo>
                  <a:lnTo>
                    <a:pt x="29743" y="220281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81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8" name="object 700">
              <a:extLst>
                <a:ext uri="{FF2B5EF4-FFF2-40B4-BE49-F238E27FC236}">
                  <a16:creationId xmlns:a16="http://schemas.microsoft.com/office/drawing/2014/main" id="{FE991C5F-A4C1-FB0D-B2AD-F15D6CB788D4}"/>
                </a:ext>
              </a:extLst>
            </p:cNvPr>
            <p:cNvSpPr/>
            <p:nvPr/>
          </p:nvSpPr>
          <p:spPr>
            <a:xfrm>
              <a:off x="3013062" y="237413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9" name="object 701">
              <a:extLst>
                <a:ext uri="{FF2B5EF4-FFF2-40B4-BE49-F238E27FC236}">
                  <a16:creationId xmlns:a16="http://schemas.microsoft.com/office/drawing/2014/main" id="{2AE6C32A-8683-6ECF-FBA4-CB38BCF9E13E}"/>
                </a:ext>
              </a:extLst>
            </p:cNvPr>
            <p:cNvSpPr/>
            <p:nvPr/>
          </p:nvSpPr>
          <p:spPr>
            <a:xfrm>
              <a:off x="235873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0" name="object 702">
              <a:extLst>
                <a:ext uri="{FF2B5EF4-FFF2-40B4-BE49-F238E27FC236}">
                  <a16:creationId xmlns:a16="http://schemas.microsoft.com/office/drawing/2014/main" id="{D66B0EB6-ECCD-E498-2093-4D5A20286918}"/>
                </a:ext>
              </a:extLst>
            </p:cNvPr>
            <p:cNvSpPr/>
            <p:nvPr/>
          </p:nvSpPr>
          <p:spPr>
            <a:xfrm>
              <a:off x="2388463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1" name="object 703">
              <a:extLst>
                <a:ext uri="{FF2B5EF4-FFF2-40B4-BE49-F238E27FC236}">
                  <a16:creationId xmlns:a16="http://schemas.microsoft.com/office/drawing/2014/main" id="{497AA9B1-2264-28F7-E9ED-2860EA66ADB7}"/>
                </a:ext>
              </a:extLst>
            </p:cNvPr>
            <p:cNvSpPr/>
            <p:nvPr/>
          </p:nvSpPr>
          <p:spPr>
            <a:xfrm>
              <a:off x="2447950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2" name="object 704">
              <a:extLst>
                <a:ext uri="{FF2B5EF4-FFF2-40B4-BE49-F238E27FC236}">
                  <a16:creationId xmlns:a16="http://schemas.microsoft.com/office/drawing/2014/main" id="{478EDDB2-1C48-4692-C0F9-83E605FCD482}"/>
                </a:ext>
              </a:extLst>
            </p:cNvPr>
            <p:cNvSpPr/>
            <p:nvPr/>
          </p:nvSpPr>
          <p:spPr>
            <a:xfrm>
              <a:off x="2507437" y="3695788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37"/>
                  </a:move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3" name="object 705">
              <a:extLst>
                <a:ext uri="{FF2B5EF4-FFF2-40B4-BE49-F238E27FC236}">
                  <a16:creationId xmlns:a16="http://schemas.microsoft.com/office/drawing/2014/main" id="{70DB9F6D-ABB7-F6B9-D5C4-1910044A445A}"/>
                </a:ext>
              </a:extLst>
            </p:cNvPr>
            <p:cNvSpPr/>
            <p:nvPr/>
          </p:nvSpPr>
          <p:spPr>
            <a:xfrm>
              <a:off x="2596667" y="3548938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4" name="object 706">
              <a:extLst>
                <a:ext uri="{FF2B5EF4-FFF2-40B4-BE49-F238E27FC236}">
                  <a16:creationId xmlns:a16="http://schemas.microsoft.com/office/drawing/2014/main" id="{7FFA9516-2CB0-F4DA-5E05-FC9B754B4416}"/>
                </a:ext>
              </a:extLst>
            </p:cNvPr>
            <p:cNvSpPr/>
            <p:nvPr/>
          </p:nvSpPr>
          <p:spPr>
            <a:xfrm>
              <a:off x="2656154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178460" y="73431"/>
                  </a:move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5" name="object 707">
              <a:extLst>
                <a:ext uri="{FF2B5EF4-FFF2-40B4-BE49-F238E27FC236}">
                  <a16:creationId xmlns:a16="http://schemas.microsoft.com/office/drawing/2014/main" id="{CDDEED95-CA84-414B-8A5A-F1EE6F16F3EB}"/>
                </a:ext>
              </a:extLst>
            </p:cNvPr>
            <p:cNvSpPr/>
            <p:nvPr/>
          </p:nvSpPr>
          <p:spPr>
            <a:xfrm>
              <a:off x="286434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6" name="object 708">
              <a:extLst>
                <a:ext uri="{FF2B5EF4-FFF2-40B4-BE49-F238E27FC236}">
                  <a16:creationId xmlns:a16="http://schemas.microsoft.com/office/drawing/2014/main" id="{561376CD-5854-26C4-C170-E98848622759}"/>
                </a:ext>
              </a:extLst>
            </p:cNvPr>
            <p:cNvSpPr/>
            <p:nvPr/>
          </p:nvSpPr>
          <p:spPr>
            <a:xfrm>
              <a:off x="301306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7" name="object 709">
              <a:extLst>
                <a:ext uri="{FF2B5EF4-FFF2-40B4-BE49-F238E27FC236}">
                  <a16:creationId xmlns:a16="http://schemas.microsoft.com/office/drawing/2014/main" id="{159F4C66-BE61-8827-5930-C4EA424AB21A}"/>
                </a:ext>
              </a:extLst>
            </p:cNvPr>
            <p:cNvSpPr/>
            <p:nvPr/>
          </p:nvSpPr>
          <p:spPr>
            <a:xfrm>
              <a:off x="238846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89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89" y="220268"/>
                  </a:lnTo>
                  <a:lnTo>
                    <a:pt x="892289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8" name="object 710">
              <a:extLst>
                <a:ext uri="{FF2B5EF4-FFF2-40B4-BE49-F238E27FC236}">
                  <a16:creationId xmlns:a16="http://schemas.microsoft.com/office/drawing/2014/main" id="{1BBECB3F-FB98-EC43-66F7-26CE5287BB1F}"/>
                </a:ext>
              </a:extLst>
            </p:cNvPr>
            <p:cNvSpPr/>
            <p:nvPr/>
          </p:nvSpPr>
          <p:spPr>
            <a:xfrm>
              <a:off x="2418207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9" name="object 711">
              <a:extLst>
                <a:ext uri="{FF2B5EF4-FFF2-40B4-BE49-F238E27FC236}">
                  <a16:creationId xmlns:a16="http://schemas.microsoft.com/office/drawing/2014/main" id="{298C2871-91ED-C47C-5C57-76BC51C473CC}"/>
                </a:ext>
              </a:extLst>
            </p:cNvPr>
            <p:cNvSpPr/>
            <p:nvPr/>
          </p:nvSpPr>
          <p:spPr>
            <a:xfrm>
              <a:off x="2477693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0" name="object 712">
              <a:extLst>
                <a:ext uri="{FF2B5EF4-FFF2-40B4-BE49-F238E27FC236}">
                  <a16:creationId xmlns:a16="http://schemas.microsoft.com/office/drawing/2014/main" id="{C6BF92BC-C56A-1901-8561-7A7C8200844B}"/>
                </a:ext>
              </a:extLst>
            </p:cNvPr>
            <p:cNvSpPr/>
            <p:nvPr/>
          </p:nvSpPr>
          <p:spPr>
            <a:xfrm>
              <a:off x="2537180" y="36223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1" name="object 713">
              <a:extLst>
                <a:ext uri="{FF2B5EF4-FFF2-40B4-BE49-F238E27FC236}">
                  <a16:creationId xmlns:a16="http://schemas.microsoft.com/office/drawing/2014/main" id="{0A969FFB-B102-8B83-E846-892F659FC53E}"/>
                </a:ext>
              </a:extLst>
            </p:cNvPr>
            <p:cNvSpPr/>
            <p:nvPr/>
          </p:nvSpPr>
          <p:spPr>
            <a:xfrm>
              <a:off x="2656154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2" name="object 714">
              <a:extLst>
                <a:ext uri="{FF2B5EF4-FFF2-40B4-BE49-F238E27FC236}">
                  <a16:creationId xmlns:a16="http://schemas.microsoft.com/office/drawing/2014/main" id="{ACEC3633-1121-D13A-6735-EFD35ACBEDFF}"/>
                </a:ext>
              </a:extLst>
            </p:cNvPr>
            <p:cNvSpPr/>
            <p:nvPr/>
          </p:nvSpPr>
          <p:spPr>
            <a:xfrm>
              <a:off x="2685897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80" h="514350">
                  <a:moveTo>
                    <a:pt x="178447" y="73431"/>
                  </a:moveTo>
                  <a:lnTo>
                    <a:pt x="148717" y="73431"/>
                  </a:lnTo>
                  <a:lnTo>
                    <a:pt x="148717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3" name="object 715">
              <a:extLst>
                <a:ext uri="{FF2B5EF4-FFF2-40B4-BE49-F238E27FC236}">
                  <a16:creationId xmlns:a16="http://schemas.microsoft.com/office/drawing/2014/main" id="{94574C12-0F96-B137-B1D7-2426A0750BCC}"/>
                </a:ext>
              </a:extLst>
            </p:cNvPr>
            <p:cNvSpPr/>
            <p:nvPr/>
          </p:nvSpPr>
          <p:spPr>
            <a:xfrm>
              <a:off x="2894088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4" name="object 716">
              <a:extLst>
                <a:ext uri="{FF2B5EF4-FFF2-40B4-BE49-F238E27FC236}">
                  <a16:creationId xmlns:a16="http://schemas.microsoft.com/office/drawing/2014/main" id="{C4F044F5-2D06-5BDD-A479-639050908933}"/>
                </a:ext>
              </a:extLst>
            </p:cNvPr>
            <p:cNvSpPr/>
            <p:nvPr/>
          </p:nvSpPr>
          <p:spPr>
            <a:xfrm>
              <a:off x="3042805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5" name="object 717">
              <a:extLst>
                <a:ext uri="{FF2B5EF4-FFF2-40B4-BE49-F238E27FC236}">
                  <a16:creationId xmlns:a16="http://schemas.microsoft.com/office/drawing/2014/main" id="{B43CE523-D4BD-015D-181E-86495BB2C567}"/>
                </a:ext>
              </a:extLst>
            </p:cNvPr>
            <p:cNvSpPr/>
            <p:nvPr/>
          </p:nvSpPr>
          <p:spPr>
            <a:xfrm>
              <a:off x="241820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6" name="object 718">
              <a:extLst>
                <a:ext uri="{FF2B5EF4-FFF2-40B4-BE49-F238E27FC236}">
                  <a16:creationId xmlns:a16="http://schemas.microsoft.com/office/drawing/2014/main" id="{A69FC324-794B-C7C6-850F-E6C53F29AEAF}"/>
                </a:ext>
              </a:extLst>
            </p:cNvPr>
            <p:cNvSpPr/>
            <p:nvPr/>
          </p:nvSpPr>
          <p:spPr>
            <a:xfrm>
              <a:off x="2447950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7" name="object 719">
              <a:extLst>
                <a:ext uri="{FF2B5EF4-FFF2-40B4-BE49-F238E27FC236}">
                  <a16:creationId xmlns:a16="http://schemas.microsoft.com/office/drawing/2014/main" id="{673F0725-B444-B14A-881A-2670D412AFD1}"/>
                </a:ext>
              </a:extLst>
            </p:cNvPr>
            <p:cNvSpPr/>
            <p:nvPr/>
          </p:nvSpPr>
          <p:spPr>
            <a:xfrm>
              <a:off x="250743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8" name="object 720">
              <a:extLst>
                <a:ext uri="{FF2B5EF4-FFF2-40B4-BE49-F238E27FC236}">
                  <a16:creationId xmlns:a16="http://schemas.microsoft.com/office/drawing/2014/main" id="{9BDD8C8B-3554-1410-DB12-4DADE16BB96E}"/>
                </a:ext>
              </a:extLst>
            </p:cNvPr>
            <p:cNvSpPr/>
            <p:nvPr/>
          </p:nvSpPr>
          <p:spPr>
            <a:xfrm>
              <a:off x="2566924" y="36223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9" name="object 721">
              <a:extLst>
                <a:ext uri="{FF2B5EF4-FFF2-40B4-BE49-F238E27FC236}">
                  <a16:creationId xmlns:a16="http://schemas.microsoft.com/office/drawing/2014/main" id="{EA848397-5576-B000-1A42-5DABEA9CA5E1}"/>
                </a:ext>
              </a:extLst>
            </p:cNvPr>
            <p:cNvSpPr/>
            <p:nvPr/>
          </p:nvSpPr>
          <p:spPr>
            <a:xfrm>
              <a:off x="2685897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0" name="object 722">
              <a:extLst>
                <a:ext uri="{FF2B5EF4-FFF2-40B4-BE49-F238E27FC236}">
                  <a16:creationId xmlns:a16="http://schemas.microsoft.com/office/drawing/2014/main" id="{374F27D6-44C0-7508-974F-C985AB013D46}"/>
                </a:ext>
              </a:extLst>
            </p:cNvPr>
            <p:cNvSpPr/>
            <p:nvPr/>
          </p:nvSpPr>
          <p:spPr>
            <a:xfrm>
              <a:off x="2715641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178447" y="73431"/>
                  </a:move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1" name="object 723">
              <a:extLst>
                <a:ext uri="{FF2B5EF4-FFF2-40B4-BE49-F238E27FC236}">
                  <a16:creationId xmlns:a16="http://schemas.microsoft.com/office/drawing/2014/main" id="{558558C5-995A-9C7C-94E4-60181C32FFAB}"/>
                </a:ext>
              </a:extLst>
            </p:cNvPr>
            <p:cNvSpPr/>
            <p:nvPr/>
          </p:nvSpPr>
          <p:spPr>
            <a:xfrm>
              <a:off x="292383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2" name="object 724">
              <a:extLst>
                <a:ext uri="{FF2B5EF4-FFF2-40B4-BE49-F238E27FC236}">
                  <a16:creationId xmlns:a16="http://schemas.microsoft.com/office/drawing/2014/main" id="{1FA05841-E4F4-A428-19D3-012EA994E4B2}"/>
                </a:ext>
              </a:extLst>
            </p:cNvPr>
            <p:cNvSpPr/>
            <p:nvPr/>
          </p:nvSpPr>
          <p:spPr>
            <a:xfrm>
              <a:off x="3072549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3" name="object 725">
              <a:extLst>
                <a:ext uri="{FF2B5EF4-FFF2-40B4-BE49-F238E27FC236}">
                  <a16:creationId xmlns:a16="http://schemas.microsoft.com/office/drawing/2014/main" id="{83A633C0-00D6-05F6-B022-972BCF1BCCA5}"/>
                </a:ext>
              </a:extLst>
            </p:cNvPr>
            <p:cNvSpPr/>
            <p:nvPr/>
          </p:nvSpPr>
          <p:spPr>
            <a:xfrm>
              <a:off x="244795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4" name="object 726">
              <a:extLst>
                <a:ext uri="{FF2B5EF4-FFF2-40B4-BE49-F238E27FC236}">
                  <a16:creationId xmlns:a16="http://schemas.microsoft.com/office/drawing/2014/main" id="{EB2F8F4C-DE24-20B8-A094-68354C6250B4}"/>
                </a:ext>
              </a:extLst>
            </p:cNvPr>
            <p:cNvSpPr/>
            <p:nvPr/>
          </p:nvSpPr>
          <p:spPr>
            <a:xfrm>
              <a:off x="2477693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5" name="object 727">
              <a:extLst>
                <a:ext uri="{FF2B5EF4-FFF2-40B4-BE49-F238E27FC236}">
                  <a16:creationId xmlns:a16="http://schemas.microsoft.com/office/drawing/2014/main" id="{F93E293A-D857-8BA1-0ACE-E6AE1431C41B}"/>
                </a:ext>
              </a:extLst>
            </p:cNvPr>
            <p:cNvSpPr/>
            <p:nvPr/>
          </p:nvSpPr>
          <p:spPr>
            <a:xfrm>
              <a:off x="2537180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6" name="object 728">
              <a:extLst>
                <a:ext uri="{FF2B5EF4-FFF2-40B4-BE49-F238E27FC236}">
                  <a16:creationId xmlns:a16="http://schemas.microsoft.com/office/drawing/2014/main" id="{4F302FC7-3D2E-02A1-3172-142D9C4933EC}"/>
                </a:ext>
              </a:extLst>
            </p:cNvPr>
            <p:cNvSpPr/>
            <p:nvPr/>
          </p:nvSpPr>
          <p:spPr>
            <a:xfrm>
              <a:off x="2596667" y="36223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7" name="object 729">
              <a:extLst>
                <a:ext uri="{FF2B5EF4-FFF2-40B4-BE49-F238E27FC236}">
                  <a16:creationId xmlns:a16="http://schemas.microsoft.com/office/drawing/2014/main" id="{B3F60584-20C7-D31F-0445-0CD4D7DA9437}"/>
                </a:ext>
              </a:extLst>
            </p:cNvPr>
            <p:cNvSpPr/>
            <p:nvPr/>
          </p:nvSpPr>
          <p:spPr>
            <a:xfrm>
              <a:off x="2715641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8" name="object 730">
              <a:extLst>
                <a:ext uri="{FF2B5EF4-FFF2-40B4-BE49-F238E27FC236}">
                  <a16:creationId xmlns:a16="http://schemas.microsoft.com/office/drawing/2014/main" id="{BA533019-FABA-CAF4-B372-ECD2B48270DE}"/>
                </a:ext>
              </a:extLst>
            </p:cNvPr>
            <p:cNvSpPr/>
            <p:nvPr/>
          </p:nvSpPr>
          <p:spPr>
            <a:xfrm>
              <a:off x="2745384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178447" y="73431"/>
                  </a:move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9" name="object 731">
              <a:extLst>
                <a:ext uri="{FF2B5EF4-FFF2-40B4-BE49-F238E27FC236}">
                  <a16:creationId xmlns:a16="http://schemas.microsoft.com/office/drawing/2014/main" id="{00BC543F-C3C7-63A9-BDC9-7BA2D50D3B6E}"/>
                </a:ext>
              </a:extLst>
            </p:cNvPr>
            <p:cNvSpPr/>
            <p:nvPr/>
          </p:nvSpPr>
          <p:spPr>
            <a:xfrm>
              <a:off x="295357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0" name="object 732">
              <a:extLst>
                <a:ext uri="{FF2B5EF4-FFF2-40B4-BE49-F238E27FC236}">
                  <a16:creationId xmlns:a16="http://schemas.microsoft.com/office/drawing/2014/main" id="{2E1D12DE-2310-FA08-3774-E6BB6532AD0B}"/>
                </a:ext>
              </a:extLst>
            </p:cNvPr>
            <p:cNvSpPr/>
            <p:nvPr/>
          </p:nvSpPr>
          <p:spPr>
            <a:xfrm>
              <a:off x="310229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8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80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1" name="object 733">
              <a:extLst>
                <a:ext uri="{FF2B5EF4-FFF2-40B4-BE49-F238E27FC236}">
                  <a16:creationId xmlns:a16="http://schemas.microsoft.com/office/drawing/2014/main" id="{4CD0C64F-666E-0EBF-52EB-19C49180E014}"/>
                </a:ext>
              </a:extLst>
            </p:cNvPr>
            <p:cNvSpPr/>
            <p:nvPr/>
          </p:nvSpPr>
          <p:spPr>
            <a:xfrm>
              <a:off x="247769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2" name="object 734">
              <a:extLst>
                <a:ext uri="{FF2B5EF4-FFF2-40B4-BE49-F238E27FC236}">
                  <a16:creationId xmlns:a16="http://schemas.microsoft.com/office/drawing/2014/main" id="{C49596F0-1E0F-DDFF-1661-FCA62647840C}"/>
                </a:ext>
              </a:extLst>
            </p:cNvPr>
            <p:cNvSpPr/>
            <p:nvPr/>
          </p:nvSpPr>
          <p:spPr>
            <a:xfrm>
              <a:off x="2507437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3" name="object 735">
              <a:extLst>
                <a:ext uri="{FF2B5EF4-FFF2-40B4-BE49-F238E27FC236}">
                  <a16:creationId xmlns:a16="http://schemas.microsoft.com/office/drawing/2014/main" id="{1EF3FCD4-95B5-EB70-7E92-A9844C3FF403}"/>
                </a:ext>
              </a:extLst>
            </p:cNvPr>
            <p:cNvSpPr/>
            <p:nvPr/>
          </p:nvSpPr>
          <p:spPr>
            <a:xfrm>
              <a:off x="2566924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4" name="object 736">
              <a:extLst>
                <a:ext uri="{FF2B5EF4-FFF2-40B4-BE49-F238E27FC236}">
                  <a16:creationId xmlns:a16="http://schemas.microsoft.com/office/drawing/2014/main" id="{48189A10-6F0F-A361-38E7-AA22356243DB}"/>
                </a:ext>
              </a:extLst>
            </p:cNvPr>
            <p:cNvSpPr/>
            <p:nvPr/>
          </p:nvSpPr>
          <p:spPr>
            <a:xfrm>
              <a:off x="2626411" y="36223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5" name="object 737">
              <a:extLst>
                <a:ext uri="{FF2B5EF4-FFF2-40B4-BE49-F238E27FC236}">
                  <a16:creationId xmlns:a16="http://schemas.microsoft.com/office/drawing/2014/main" id="{B6B9CE94-D585-2766-8362-905792047C1F}"/>
                </a:ext>
              </a:extLst>
            </p:cNvPr>
            <p:cNvSpPr/>
            <p:nvPr/>
          </p:nvSpPr>
          <p:spPr>
            <a:xfrm>
              <a:off x="2745384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6" name="object 738">
              <a:extLst>
                <a:ext uri="{FF2B5EF4-FFF2-40B4-BE49-F238E27FC236}">
                  <a16:creationId xmlns:a16="http://schemas.microsoft.com/office/drawing/2014/main" id="{E1E7DCD5-885D-42E4-1DDB-FFB8CAD9478B}"/>
                </a:ext>
              </a:extLst>
            </p:cNvPr>
            <p:cNvSpPr/>
            <p:nvPr/>
          </p:nvSpPr>
          <p:spPr>
            <a:xfrm>
              <a:off x="2775127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17" y="367144"/>
                  </a:lnTo>
                  <a:lnTo>
                    <a:pt x="89217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17" y="220281"/>
                  </a:lnTo>
                  <a:lnTo>
                    <a:pt x="89217" y="293700"/>
                  </a:lnTo>
                  <a:lnTo>
                    <a:pt x="118960" y="293700"/>
                  </a:lnTo>
                  <a:lnTo>
                    <a:pt x="118960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178447" y="73431"/>
                  </a:move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7" name="object 739">
              <a:extLst>
                <a:ext uri="{FF2B5EF4-FFF2-40B4-BE49-F238E27FC236}">
                  <a16:creationId xmlns:a16="http://schemas.microsoft.com/office/drawing/2014/main" id="{23971242-E932-3F3B-2F51-ABD662F81D95}"/>
                </a:ext>
              </a:extLst>
            </p:cNvPr>
            <p:cNvSpPr/>
            <p:nvPr/>
          </p:nvSpPr>
          <p:spPr>
            <a:xfrm>
              <a:off x="298331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8" name="object 740">
              <a:extLst>
                <a:ext uri="{FF2B5EF4-FFF2-40B4-BE49-F238E27FC236}">
                  <a16:creationId xmlns:a16="http://schemas.microsoft.com/office/drawing/2014/main" id="{3B66DBE8-1397-395C-14C7-7706B938AEFC}"/>
                </a:ext>
              </a:extLst>
            </p:cNvPr>
            <p:cNvSpPr/>
            <p:nvPr/>
          </p:nvSpPr>
          <p:spPr>
            <a:xfrm>
              <a:off x="3132035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9" name="object 741">
              <a:extLst>
                <a:ext uri="{FF2B5EF4-FFF2-40B4-BE49-F238E27FC236}">
                  <a16:creationId xmlns:a16="http://schemas.microsoft.com/office/drawing/2014/main" id="{65D7C051-3D65-1A9D-D2D0-FF55AC25318D}"/>
                </a:ext>
              </a:extLst>
            </p:cNvPr>
            <p:cNvSpPr/>
            <p:nvPr/>
          </p:nvSpPr>
          <p:spPr>
            <a:xfrm>
              <a:off x="250743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0" name="object 742">
              <a:extLst>
                <a:ext uri="{FF2B5EF4-FFF2-40B4-BE49-F238E27FC236}">
                  <a16:creationId xmlns:a16="http://schemas.microsoft.com/office/drawing/2014/main" id="{A4419928-B1FB-949A-16B0-6CFC1A25E103}"/>
                </a:ext>
              </a:extLst>
            </p:cNvPr>
            <p:cNvSpPr/>
            <p:nvPr/>
          </p:nvSpPr>
          <p:spPr>
            <a:xfrm>
              <a:off x="2537180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1" name="object 743">
              <a:extLst>
                <a:ext uri="{FF2B5EF4-FFF2-40B4-BE49-F238E27FC236}">
                  <a16:creationId xmlns:a16="http://schemas.microsoft.com/office/drawing/2014/main" id="{4D895315-3328-BBFB-38B8-8C7E38ED9997}"/>
                </a:ext>
              </a:extLst>
            </p:cNvPr>
            <p:cNvSpPr/>
            <p:nvPr/>
          </p:nvSpPr>
          <p:spPr>
            <a:xfrm>
              <a:off x="259666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2" name="object 744">
              <a:extLst>
                <a:ext uri="{FF2B5EF4-FFF2-40B4-BE49-F238E27FC236}">
                  <a16:creationId xmlns:a16="http://schemas.microsoft.com/office/drawing/2014/main" id="{E58A8E2A-6EF9-AE06-25AD-F7FDBB8D12E7}"/>
                </a:ext>
              </a:extLst>
            </p:cNvPr>
            <p:cNvSpPr/>
            <p:nvPr/>
          </p:nvSpPr>
          <p:spPr>
            <a:xfrm>
              <a:off x="2656154" y="36223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18973" y="73431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3" name="object 745">
              <a:extLst>
                <a:ext uri="{FF2B5EF4-FFF2-40B4-BE49-F238E27FC236}">
                  <a16:creationId xmlns:a16="http://schemas.microsoft.com/office/drawing/2014/main" id="{403246DF-E99F-E54C-0C22-4AE762EAF6B7}"/>
                </a:ext>
              </a:extLst>
            </p:cNvPr>
            <p:cNvSpPr/>
            <p:nvPr/>
          </p:nvSpPr>
          <p:spPr>
            <a:xfrm>
              <a:off x="2775127" y="3548938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4" name="object 746">
              <a:extLst>
                <a:ext uri="{FF2B5EF4-FFF2-40B4-BE49-F238E27FC236}">
                  <a16:creationId xmlns:a16="http://schemas.microsoft.com/office/drawing/2014/main" id="{A26025CE-F0FF-F66F-FDEB-A085A3231819}"/>
                </a:ext>
              </a:extLst>
            </p:cNvPr>
            <p:cNvSpPr/>
            <p:nvPr/>
          </p:nvSpPr>
          <p:spPr>
            <a:xfrm>
              <a:off x="2804871" y="303495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80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94"/>
                  </a:lnTo>
                  <a:lnTo>
                    <a:pt x="29743" y="513994"/>
                  </a:lnTo>
                  <a:lnTo>
                    <a:pt x="29743" y="440550"/>
                  </a:lnTo>
                  <a:close/>
                </a:path>
                <a:path w="208280" h="514350">
                  <a:moveTo>
                    <a:pt x="89217" y="293700"/>
                  </a:moveTo>
                  <a:lnTo>
                    <a:pt x="59474" y="293700"/>
                  </a:lnTo>
                  <a:lnTo>
                    <a:pt x="59474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44"/>
                  </a:lnTo>
                  <a:lnTo>
                    <a:pt x="89217" y="367144"/>
                  </a:lnTo>
                  <a:lnTo>
                    <a:pt x="89217" y="293700"/>
                  </a:lnTo>
                  <a:close/>
                </a:path>
                <a:path w="208280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81"/>
                  </a:lnTo>
                  <a:lnTo>
                    <a:pt x="89217" y="220281"/>
                  </a:lnTo>
                  <a:lnTo>
                    <a:pt x="89217" y="293700"/>
                  </a:lnTo>
                  <a:lnTo>
                    <a:pt x="118960" y="293700"/>
                  </a:lnTo>
                  <a:lnTo>
                    <a:pt x="118960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80" h="514350">
                  <a:moveTo>
                    <a:pt x="178447" y="73431"/>
                  </a:moveTo>
                  <a:lnTo>
                    <a:pt x="148704" y="73431"/>
                  </a:lnTo>
                  <a:lnTo>
                    <a:pt x="148704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80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31"/>
                  </a:lnTo>
                  <a:lnTo>
                    <a:pt x="208191" y="73431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5" name="object 747">
              <a:extLst>
                <a:ext uri="{FF2B5EF4-FFF2-40B4-BE49-F238E27FC236}">
                  <a16:creationId xmlns:a16="http://schemas.microsoft.com/office/drawing/2014/main" id="{162CD1EF-2910-AECE-4212-B19CF03477F5}"/>
                </a:ext>
              </a:extLst>
            </p:cNvPr>
            <p:cNvSpPr/>
            <p:nvPr/>
          </p:nvSpPr>
          <p:spPr>
            <a:xfrm>
              <a:off x="301306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6" name="object 748">
              <a:extLst>
                <a:ext uri="{FF2B5EF4-FFF2-40B4-BE49-F238E27FC236}">
                  <a16:creationId xmlns:a16="http://schemas.microsoft.com/office/drawing/2014/main" id="{4460FE92-C7FE-2353-83A4-70CCDA9B9A1B}"/>
                </a:ext>
              </a:extLst>
            </p:cNvPr>
            <p:cNvSpPr/>
            <p:nvPr/>
          </p:nvSpPr>
          <p:spPr>
            <a:xfrm>
              <a:off x="3161779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7" name="object 749">
              <a:extLst>
                <a:ext uri="{FF2B5EF4-FFF2-40B4-BE49-F238E27FC236}">
                  <a16:creationId xmlns:a16="http://schemas.microsoft.com/office/drawing/2014/main" id="{A6C44819-F9B8-6F32-C56B-A2CD7D48A990}"/>
                </a:ext>
              </a:extLst>
            </p:cNvPr>
            <p:cNvSpPr/>
            <p:nvPr/>
          </p:nvSpPr>
          <p:spPr>
            <a:xfrm>
              <a:off x="253718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8" name="object 750">
              <a:extLst>
                <a:ext uri="{FF2B5EF4-FFF2-40B4-BE49-F238E27FC236}">
                  <a16:creationId xmlns:a16="http://schemas.microsoft.com/office/drawing/2014/main" id="{086D4C5F-B3F6-33CB-21B2-DB18451FDA13}"/>
                </a:ext>
              </a:extLst>
            </p:cNvPr>
            <p:cNvSpPr/>
            <p:nvPr/>
          </p:nvSpPr>
          <p:spPr>
            <a:xfrm>
              <a:off x="2566924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9" name="object 751">
              <a:extLst>
                <a:ext uri="{FF2B5EF4-FFF2-40B4-BE49-F238E27FC236}">
                  <a16:creationId xmlns:a16="http://schemas.microsoft.com/office/drawing/2014/main" id="{A2521E9B-A6F5-053A-8D80-F159A70CC836}"/>
                </a:ext>
              </a:extLst>
            </p:cNvPr>
            <p:cNvSpPr/>
            <p:nvPr/>
          </p:nvSpPr>
          <p:spPr>
            <a:xfrm>
              <a:off x="2626411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0" name="object 752">
              <a:extLst>
                <a:ext uri="{FF2B5EF4-FFF2-40B4-BE49-F238E27FC236}">
                  <a16:creationId xmlns:a16="http://schemas.microsoft.com/office/drawing/2014/main" id="{64BC2FB4-50A4-15FA-7E94-54A4B267798E}"/>
                </a:ext>
              </a:extLst>
            </p:cNvPr>
            <p:cNvSpPr/>
            <p:nvPr/>
          </p:nvSpPr>
          <p:spPr>
            <a:xfrm>
              <a:off x="2685897" y="3034956"/>
              <a:ext cx="357505" cy="881380"/>
            </a:xfrm>
            <a:custGeom>
              <a:avLst/>
              <a:gdLst/>
              <a:ahLst/>
              <a:cxnLst/>
              <a:rect l="l" t="t" r="r" b="b"/>
              <a:pathLst>
                <a:path w="357505" h="881379">
                  <a:moveTo>
                    <a:pt x="29743" y="807669"/>
                  </a:moveTo>
                  <a:lnTo>
                    <a:pt x="0" y="807669"/>
                  </a:lnTo>
                  <a:lnTo>
                    <a:pt x="0" y="881100"/>
                  </a:lnTo>
                  <a:lnTo>
                    <a:pt x="29743" y="881100"/>
                  </a:lnTo>
                  <a:lnTo>
                    <a:pt x="29743" y="807669"/>
                  </a:lnTo>
                  <a:close/>
                </a:path>
                <a:path w="357505" h="881379">
                  <a:moveTo>
                    <a:pt x="59486" y="734250"/>
                  </a:moveTo>
                  <a:lnTo>
                    <a:pt x="29743" y="734250"/>
                  </a:lnTo>
                  <a:lnTo>
                    <a:pt x="29743" y="807669"/>
                  </a:lnTo>
                  <a:lnTo>
                    <a:pt x="59486" y="807669"/>
                  </a:lnTo>
                  <a:lnTo>
                    <a:pt x="59486" y="734250"/>
                  </a:lnTo>
                  <a:close/>
                </a:path>
                <a:path w="357505" h="881379">
                  <a:moveTo>
                    <a:pt x="89230" y="660831"/>
                  </a:moveTo>
                  <a:lnTo>
                    <a:pt x="59486" y="660831"/>
                  </a:lnTo>
                  <a:lnTo>
                    <a:pt x="59486" y="734250"/>
                  </a:lnTo>
                  <a:lnTo>
                    <a:pt x="89230" y="734250"/>
                  </a:lnTo>
                  <a:lnTo>
                    <a:pt x="89230" y="660831"/>
                  </a:lnTo>
                  <a:close/>
                </a:path>
                <a:path w="357505" h="881379">
                  <a:moveTo>
                    <a:pt x="118973" y="587400"/>
                  </a:moveTo>
                  <a:lnTo>
                    <a:pt x="89230" y="587400"/>
                  </a:lnTo>
                  <a:lnTo>
                    <a:pt x="89230" y="660831"/>
                  </a:lnTo>
                  <a:lnTo>
                    <a:pt x="118973" y="660831"/>
                  </a:lnTo>
                  <a:lnTo>
                    <a:pt x="118973" y="587400"/>
                  </a:lnTo>
                  <a:close/>
                </a:path>
                <a:path w="357505" h="881379">
                  <a:moveTo>
                    <a:pt x="178447" y="440550"/>
                  </a:moveTo>
                  <a:lnTo>
                    <a:pt x="148717" y="440550"/>
                  </a:lnTo>
                  <a:lnTo>
                    <a:pt x="148717" y="513981"/>
                  </a:lnTo>
                  <a:lnTo>
                    <a:pt x="118973" y="513981"/>
                  </a:lnTo>
                  <a:lnTo>
                    <a:pt x="118973" y="587400"/>
                  </a:lnTo>
                  <a:lnTo>
                    <a:pt x="148717" y="587400"/>
                  </a:lnTo>
                  <a:lnTo>
                    <a:pt x="148717" y="513994"/>
                  </a:lnTo>
                  <a:lnTo>
                    <a:pt x="178447" y="513994"/>
                  </a:lnTo>
                  <a:lnTo>
                    <a:pt x="178447" y="440550"/>
                  </a:lnTo>
                  <a:close/>
                </a:path>
                <a:path w="357505" h="881379">
                  <a:moveTo>
                    <a:pt x="237934" y="293700"/>
                  </a:moveTo>
                  <a:lnTo>
                    <a:pt x="208191" y="293700"/>
                  </a:lnTo>
                  <a:lnTo>
                    <a:pt x="208191" y="367131"/>
                  </a:lnTo>
                  <a:lnTo>
                    <a:pt x="178447" y="367131"/>
                  </a:lnTo>
                  <a:lnTo>
                    <a:pt x="178447" y="440550"/>
                  </a:lnTo>
                  <a:lnTo>
                    <a:pt x="208191" y="440550"/>
                  </a:lnTo>
                  <a:lnTo>
                    <a:pt x="208191" y="367144"/>
                  </a:lnTo>
                  <a:lnTo>
                    <a:pt x="237934" y="367144"/>
                  </a:lnTo>
                  <a:lnTo>
                    <a:pt x="237934" y="293700"/>
                  </a:lnTo>
                  <a:close/>
                </a:path>
                <a:path w="357505" h="881379">
                  <a:moveTo>
                    <a:pt x="297421" y="146850"/>
                  </a:moveTo>
                  <a:lnTo>
                    <a:pt x="267677" y="146850"/>
                  </a:lnTo>
                  <a:lnTo>
                    <a:pt x="267677" y="220281"/>
                  </a:lnTo>
                  <a:lnTo>
                    <a:pt x="237934" y="220281"/>
                  </a:lnTo>
                  <a:lnTo>
                    <a:pt x="237934" y="293700"/>
                  </a:lnTo>
                  <a:lnTo>
                    <a:pt x="267677" y="293700"/>
                  </a:lnTo>
                  <a:lnTo>
                    <a:pt x="267677" y="220294"/>
                  </a:lnTo>
                  <a:lnTo>
                    <a:pt x="297421" y="220294"/>
                  </a:lnTo>
                  <a:lnTo>
                    <a:pt x="297421" y="146850"/>
                  </a:lnTo>
                  <a:close/>
                </a:path>
                <a:path w="357505" h="881379">
                  <a:moveTo>
                    <a:pt x="327164" y="73431"/>
                  </a:moveTo>
                  <a:lnTo>
                    <a:pt x="297421" y="73431"/>
                  </a:lnTo>
                  <a:lnTo>
                    <a:pt x="297421" y="146850"/>
                  </a:lnTo>
                  <a:lnTo>
                    <a:pt x="327164" y="146850"/>
                  </a:lnTo>
                  <a:lnTo>
                    <a:pt x="327164" y="73431"/>
                  </a:lnTo>
                  <a:close/>
                </a:path>
                <a:path w="357505" h="881379">
                  <a:moveTo>
                    <a:pt x="356908" y="0"/>
                  </a:moveTo>
                  <a:lnTo>
                    <a:pt x="327164" y="0"/>
                  </a:lnTo>
                  <a:lnTo>
                    <a:pt x="327164" y="73431"/>
                  </a:lnTo>
                  <a:lnTo>
                    <a:pt x="356908" y="73431"/>
                  </a:lnTo>
                  <a:lnTo>
                    <a:pt x="356908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1" name="object 753">
              <a:extLst>
                <a:ext uri="{FF2B5EF4-FFF2-40B4-BE49-F238E27FC236}">
                  <a16:creationId xmlns:a16="http://schemas.microsoft.com/office/drawing/2014/main" id="{552BA5CE-0965-CAF2-EA2E-A3D4714F0EF9}"/>
                </a:ext>
              </a:extLst>
            </p:cNvPr>
            <p:cNvSpPr/>
            <p:nvPr/>
          </p:nvSpPr>
          <p:spPr>
            <a:xfrm>
              <a:off x="304280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2" name="object 754">
              <a:extLst>
                <a:ext uri="{FF2B5EF4-FFF2-40B4-BE49-F238E27FC236}">
                  <a16:creationId xmlns:a16="http://schemas.microsoft.com/office/drawing/2014/main" id="{DEC46547-B8E7-CD71-7CF8-E4BA4DEEAA48}"/>
                </a:ext>
              </a:extLst>
            </p:cNvPr>
            <p:cNvSpPr/>
            <p:nvPr/>
          </p:nvSpPr>
          <p:spPr>
            <a:xfrm>
              <a:off x="3191522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3" name="object 755">
              <a:extLst>
                <a:ext uri="{FF2B5EF4-FFF2-40B4-BE49-F238E27FC236}">
                  <a16:creationId xmlns:a16="http://schemas.microsoft.com/office/drawing/2014/main" id="{7D929383-F792-BC5E-6CA6-9C0067A08232}"/>
                </a:ext>
              </a:extLst>
            </p:cNvPr>
            <p:cNvSpPr/>
            <p:nvPr/>
          </p:nvSpPr>
          <p:spPr>
            <a:xfrm>
              <a:off x="256692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4" name="object 756">
              <a:extLst>
                <a:ext uri="{FF2B5EF4-FFF2-40B4-BE49-F238E27FC236}">
                  <a16:creationId xmlns:a16="http://schemas.microsoft.com/office/drawing/2014/main" id="{F64A276A-F167-E68D-28BA-C6784E9356AD}"/>
                </a:ext>
              </a:extLst>
            </p:cNvPr>
            <p:cNvSpPr/>
            <p:nvPr/>
          </p:nvSpPr>
          <p:spPr>
            <a:xfrm>
              <a:off x="2596667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5" name="object 757">
              <a:extLst>
                <a:ext uri="{FF2B5EF4-FFF2-40B4-BE49-F238E27FC236}">
                  <a16:creationId xmlns:a16="http://schemas.microsoft.com/office/drawing/2014/main" id="{2A588479-1BED-8400-6061-B295436A8B79}"/>
                </a:ext>
              </a:extLst>
            </p:cNvPr>
            <p:cNvSpPr/>
            <p:nvPr/>
          </p:nvSpPr>
          <p:spPr>
            <a:xfrm>
              <a:off x="2656154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6" name="object 758">
              <a:extLst>
                <a:ext uri="{FF2B5EF4-FFF2-40B4-BE49-F238E27FC236}">
                  <a16:creationId xmlns:a16="http://schemas.microsoft.com/office/drawing/2014/main" id="{AA4A3D6A-C328-2069-71C5-9E0071ECBF95}"/>
                </a:ext>
              </a:extLst>
            </p:cNvPr>
            <p:cNvSpPr/>
            <p:nvPr/>
          </p:nvSpPr>
          <p:spPr>
            <a:xfrm>
              <a:off x="2715641" y="3034956"/>
              <a:ext cx="357505" cy="881380"/>
            </a:xfrm>
            <a:custGeom>
              <a:avLst/>
              <a:gdLst/>
              <a:ahLst/>
              <a:cxnLst/>
              <a:rect l="l" t="t" r="r" b="b"/>
              <a:pathLst>
                <a:path w="357505" h="881379">
                  <a:moveTo>
                    <a:pt x="29743" y="807669"/>
                  </a:moveTo>
                  <a:lnTo>
                    <a:pt x="0" y="807669"/>
                  </a:lnTo>
                  <a:lnTo>
                    <a:pt x="0" y="881100"/>
                  </a:lnTo>
                  <a:lnTo>
                    <a:pt x="29743" y="881100"/>
                  </a:lnTo>
                  <a:lnTo>
                    <a:pt x="29743" y="807669"/>
                  </a:lnTo>
                  <a:close/>
                </a:path>
                <a:path w="357505" h="881379">
                  <a:moveTo>
                    <a:pt x="59486" y="734250"/>
                  </a:moveTo>
                  <a:lnTo>
                    <a:pt x="29743" y="734250"/>
                  </a:lnTo>
                  <a:lnTo>
                    <a:pt x="29743" y="807669"/>
                  </a:lnTo>
                  <a:lnTo>
                    <a:pt x="59486" y="807669"/>
                  </a:lnTo>
                  <a:lnTo>
                    <a:pt x="59486" y="734250"/>
                  </a:lnTo>
                  <a:close/>
                </a:path>
                <a:path w="357505" h="881379">
                  <a:moveTo>
                    <a:pt x="89230" y="660831"/>
                  </a:moveTo>
                  <a:lnTo>
                    <a:pt x="59486" y="660831"/>
                  </a:lnTo>
                  <a:lnTo>
                    <a:pt x="59486" y="734250"/>
                  </a:lnTo>
                  <a:lnTo>
                    <a:pt x="89230" y="734250"/>
                  </a:lnTo>
                  <a:lnTo>
                    <a:pt x="89230" y="660831"/>
                  </a:lnTo>
                  <a:close/>
                </a:path>
                <a:path w="357505" h="881379">
                  <a:moveTo>
                    <a:pt x="118973" y="587400"/>
                  </a:moveTo>
                  <a:lnTo>
                    <a:pt x="89230" y="587400"/>
                  </a:lnTo>
                  <a:lnTo>
                    <a:pt x="89230" y="660831"/>
                  </a:lnTo>
                  <a:lnTo>
                    <a:pt x="118973" y="660831"/>
                  </a:lnTo>
                  <a:lnTo>
                    <a:pt x="118973" y="587400"/>
                  </a:lnTo>
                  <a:close/>
                </a:path>
                <a:path w="357505" h="881379">
                  <a:moveTo>
                    <a:pt x="178447" y="440550"/>
                  </a:moveTo>
                  <a:lnTo>
                    <a:pt x="148704" y="440550"/>
                  </a:lnTo>
                  <a:lnTo>
                    <a:pt x="148704" y="513981"/>
                  </a:lnTo>
                  <a:lnTo>
                    <a:pt x="118973" y="513981"/>
                  </a:lnTo>
                  <a:lnTo>
                    <a:pt x="118973" y="587400"/>
                  </a:lnTo>
                  <a:lnTo>
                    <a:pt x="148704" y="587400"/>
                  </a:lnTo>
                  <a:lnTo>
                    <a:pt x="148704" y="513994"/>
                  </a:lnTo>
                  <a:lnTo>
                    <a:pt x="178447" y="513994"/>
                  </a:lnTo>
                  <a:lnTo>
                    <a:pt x="178447" y="440550"/>
                  </a:lnTo>
                  <a:close/>
                </a:path>
                <a:path w="357505" h="881379">
                  <a:moveTo>
                    <a:pt x="237934" y="293700"/>
                  </a:moveTo>
                  <a:lnTo>
                    <a:pt x="208191" y="293700"/>
                  </a:lnTo>
                  <a:lnTo>
                    <a:pt x="208191" y="367131"/>
                  </a:lnTo>
                  <a:lnTo>
                    <a:pt x="178447" y="367131"/>
                  </a:lnTo>
                  <a:lnTo>
                    <a:pt x="178447" y="440550"/>
                  </a:lnTo>
                  <a:lnTo>
                    <a:pt x="208191" y="440550"/>
                  </a:lnTo>
                  <a:lnTo>
                    <a:pt x="208191" y="367144"/>
                  </a:lnTo>
                  <a:lnTo>
                    <a:pt x="237934" y="367144"/>
                  </a:lnTo>
                  <a:lnTo>
                    <a:pt x="237934" y="293700"/>
                  </a:lnTo>
                  <a:close/>
                </a:path>
                <a:path w="357505" h="881379">
                  <a:moveTo>
                    <a:pt x="297421" y="146850"/>
                  </a:moveTo>
                  <a:lnTo>
                    <a:pt x="267677" y="146850"/>
                  </a:lnTo>
                  <a:lnTo>
                    <a:pt x="267677" y="220281"/>
                  </a:lnTo>
                  <a:lnTo>
                    <a:pt x="237934" y="220281"/>
                  </a:lnTo>
                  <a:lnTo>
                    <a:pt x="237934" y="293700"/>
                  </a:lnTo>
                  <a:lnTo>
                    <a:pt x="267677" y="293700"/>
                  </a:lnTo>
                  <a:lnTo>
                    <a:pt x="267677" y="220294"/>
                  </a:lnTo>
                  <a:lnTo>
                    <a:pt x="297421" y="220294"/>
                  </a:lnTo>
                  <a:lnTo>
                    <a:pt x="297421" y="146850"/>
                  </a:lnTo>
                  <a:close/>
                </a:path>
                <a:path w="357505" h="881379">
                  <a:moveTo>
                    <a:pt x="327164" y="73431"/>
                  </a:moveTo>
                  <a:lnTo>
                    <a:pt x="297421" y="73431"/>
                  </a:lnTo>
                  <a:lnTo>
                    <a:pt x="297421" y="146850"/>
                  </a:lnTo>
                  <a:lnTo>
                    <a:pt x="327164" y="146850"/>
                  </a:lnTo>
                  <a:lnTo>
                    <a:pt x="327164" y="73431"/>
                  </a:lnTo>
                  <a:close/>
                </a:path>
                <a:path w="357505" h="881379">
                  <a:moveTo>
                    <a:pt x="356908" y="0"/>
                  </a:moveTo>
                  <a:lnTo>
                    <a:pt x="327164" y="0"/>
                  </a:lnTo>
                  <a:lnTo>
                    <a:pt x="327164" y="73431"/>
                  </a:lnTo>
                  <a:lnTo>
                    <a:pt x="356908" y="73431"/>
                  </a:lnTo>
                  <a:lnTo>
                    <a:pt x="356908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7" name="object 759">
              <a:extLst>
                <a:ext uri="{FF2B5EF4-FFF2-40B4-BE49-F238E27FC236}">
                  <a16:creationId xmlns:a16="http://schemas.microsoft.com/office/drawing/2014/main" id="{FE516922-FF03-64F0-A248-31BADA2EF990}"/>
                </a:ext>
              </a:extLst>
            </p:cNvPr>
            <p:cNvSpPr/>
            <p:nvPr/>
          </p:nvSpPr>
          <p:spPr>
            <a:xfrm>
              <a:off x="307254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8" name="object 760">
              <a:extLst>
                <a:ext uri="{FF2B5EF4-FFF2-40B4-BE49-F238E27FC236}">
                  <a16:creationId xmlns:a16="http://schemas.microsoft.com/office/drawing/2014/main" id="{45840EDB-F922-7A89-35BA-4787EAFFAC02}"/>
                </a:ext>
              </a:extLst>
            </p:cNvPr>
            <p:cNvSpPr/>
            <p:nvPr/>
          </p:nvSpPr>
          <p:spPr>
            <a:xfrm>
              <a:off x="3221266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9" name="object 761">
              <a:extLst>
                <a:ext uri="{FF2B5EF4-FFF2-40B4-BE49-F238E27FC236}">
                  <a16:creationId xmlns:a16="http://schemas.microsoft.com/office/drawing/2014/main" id="{26661D5F-F15E-E474-42EB-10720C326927}"/>
                </a:ext>
              </a:extLst>
            </p:cNvPr>
            <p:cNvSpPr/>
            <p:nvPr/>
          </p:nvSpPr>
          <p:spPr>
            <a:xfrm>
              <a:off x="259666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0" name="object 762">
              <a:extLst>
                <a:ext uri="{FF2B5EF4-FFF2-40B4-BE49-F238E27FC236}">
                  <a16:creationId xmlns:a16="http://schemas.microsoft.com/office/drawing/2014/main" id="{16451ACB-1210-45E8-7BA7-B7462AFEC3A0}"/>
                </a:ext>
              </a:extLst>
            </p:cNvPr>
            <p:cNvSpPr/>
            <p:nvPr/>
          </p:nvSpPr>
          <p:spPr>
            <a:xfrm>
              <a:off x="2626411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1" name="object 763">
              <a:extLst>
                <a:ext uri="{FF2B5EF4-FFF2-40B4-BE49-F238E27FC236}">
                  <a16:creationId xmlns:a16="http://schemas.microsoft.com/office/drawing/2014/main" id="{B0054FD6-15D7-CD73-02D9-3CC63FC63F6D}"/>
                </a:ext>
              </a:extLst>
            </p:cNvPr>
            <p:cNvSpPr/>
            <p:nvPr/>
          </p:nvSpPr>
          <p:spPr>
            <a:xfrm>
              <a:off x="2685897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2" name="object 764">
              <a:extLst>
                <a:ext uri="{FF2B5EF4-FFF2-40B4-BE49-F238E27FC236}">
                  <a16:creationId xmlns:a16="http://schemas.microsoft.com/office/drawing/2014/main" id="{CF9D79D4-DC7D-22DD-7F80-EB513A7B26BF}"/>
                </a:ext>
              </a:extLst>
            </p:cNvPr>
            <p:cNvSpPr/>
            <p:nvPr/>
          </p:nvSpPr>
          <p:spPr>
            <a:xfrm>
              <a:off x="2745384" y="3034956"/>
              <a:ext cx="357505" cy="881380"/>
            </a:xfrm>
            <a:custGeom>
              <a:avLst/>
              <a:gdLst/>
              <a:ahLst/>
              <a:cxnLst/>
              <a:rect l="l" t="t" r="r" b="b"/>
              <a:pathLst>
                <a:path w="357505" h="881379">
                  <a:moveTo>
                    <a:pt x="29743" y="807669"/>
                  </a:moveTo>
                  <a:lnTo>
                    <a:pt x="0" y="807669"/>
                  </a:lnTo>
                  <a:lnTo>
                    <a:pt x="0" y="881100"/>
                  </a:lnTo>
                  <a:lnTo>
                    <a:pt x="29743" y="881100"/>
                  </a:lnTo>
                  <a:lnTo>
                    <a:pt x="29743" y="807669"/>
                  </a:lnTo>
                  <a:close/>
                </a:path>
                <a:path w="357505" h="881379">
                  <a:moveTo>
                    <a:pt x="59486" y="734250"/>
                  </a:moveTo>
                  <a:lnTo>
                    <a:pt x="29743" y="734250"/>
                  </a:lnTo>
                  <a:lnTo>
                    <a:pt x="29743" y="807669"/>
                  </a:lnTo>
                  <a:lnTo>
                    <a:pt x="59486" y="807669"/>
                  </a:lnTo>
                  <a:lnTo>
                    <a:pt x="59486" y="734250"/>
                  </a:lnTo>
                  <a:close/>
                </a:path>
                <a:path w="357505" h="881379">
                  <a:moveTo>
                    <a:pt x="89230" y="660831"/>
                  </a:moveTo>
                  <a:lnTo>
                    <a:pt x="59486" y="660831"/>
                  </a:lnTo>
                  <a:lnTo>
                    <a:pt x="59486" y="734250"/>
                  </a:lnTo>
                  <a:lnTo>
                    <a:pt x="89230" y="734250"/>
                  </a:lnTo>
                  <a:lnTo>
                    <a:pt x="89230" y="660831"/>
                  </a:lnTo>
                  <a:close/>
                </a:path>
                <a:path w="357505" h="881379">
                  <a:moveTo>
                    <a:pt x="118960" y="587400"/>
                  </a:moveTo>
                  <a:lnTo>
                    <a:pt x="89230" y="587400"/>
                  </a:lnTo>
                  <a:lnTo>
                    <a:pt x="89230" y="660831"/>
                  </a:lnTo>
                  <a:lnTo>
                    <a:pt x="118960" y="660831"/>
                  </a:lnTo>
                  <a:lnTo>
                    <a:pt x="118960" y="587400"/>
                  </a:lnTo>
                  <a:close/>
                </a:path>
                <a:path w="357505" h="881379">
                  <a:moveTo>
                    <a:pt x="178447" y="440550"/>
                  </a:moveTo>
                  <a:lnTo>
                    <a:pt x="148704" y="440550"/>
                  </a:lnTo>
                  <a:lnTo>
                    <a:pt x="148704" y="513981"/>
                  </a:lnTo>
                  <a:lnTo>
                    <a:pt x="118960" y="513981"/>
                  </a:lnTo>
                  <a:lnTo>
                    <a:pt x="118960" y="587400"/>
                  </a:lnTo>
                  <a:lnTo>
                    <a:pt x="148704" y="587400"/>
                  </a:lnTo>
                  <a:lnTo>
                    <a:pt x="148704" y="513994"/>
                  </a:lnTo>
                  <a:lnTo>
                    <a:pt x="178447" y="513994"/>
                  </a:lnTo>
                  <a:lnTo>
                    <a:pt x="178447" y="440550"/>
                  </a:lnTo>
                  <a:close/>
                </a:path>
                <a:path w="357505" h="881379">
                  <a:moveTo>
                    <a:pt x="237934" y="293700"/>
                  </a:moveTo>
                  <a:lnTo>
                    <a:pt x="208191" y="293700"/>
                  </a:lnTo>
                  <a:lnTo>
                    <a:pt x="208191" y="367131"/>
                  </a:lnTo>
                  <a:lnTo>
                    <a:pt x="178447" y="367131"/>
                  </a:lnTo>
                  <a:lnTo>
                    <a:pt x="178447" y="440550"/>
                  </a:lnTo>
                  <a:lnTo>
                    <a:pt x="208191" y="440550"/>
                  </a:lnTo>
                  <a:lnTo>
                    <a:pt x="208191" y="367144"/>
                  </a:lnTo>
                  <a:lnTo>
                    <a:pt x="237934" y="367144"/>
                  </a:lnTo>
                  <a:lnTo>
                    <a:pt x="237934" y="293700"/>
                  </a:lnTo>
                  <a:close/>
                </a:path>
                <a:path w="357505" h="881379">
                  <a:moveTo>
                    <a:pt x="297421" y="146850"/>
                  </a:moveTo>
                  <a:lnTo>
                    <a:pt x="267677" y="146850"/>
                  </a:lnTo>
                  <a:lnTo>
                    <a:pt x="267677" y="220281"/>
                  </a:lnTo>
                  <a:lnTo>
                    <a:pt x="237934" y="220281"/>
                  </a:lnTo>
                  <a:lnTo>
                    <a:pt x="237934" y="293700"/>
                  </a:lnTo>
                  <a:lnTo>
                    <a:pt x="267677" y="293700"/>
                  </a:lnTo>
                  <a:lnTo>
                    <a:pt x="267677" y="220294"/>
                  </a:lnTo>
                  <a:lnTo>
                    <a:pt x="297421" y="220294"/>
                  </a:lnTo>
                  <a:lnTo>
                    <a:pt x="297421" y="146850"/>
                  </a:lnTo>
                  <a:close/>
                </a:path>
                <a:path w="357505" h="881379">
                  <a:moveTo>
                    <a:pt x="327164" y="73431"/>
                  </a:moveTo>
                  <a:lnTo>
                    <a:pt x="297421" y="73431"/>
                  </a:lnTo>
                  <a:lnTo>
                    <a:pt x="297421" y="146850"/>
                  </a:lnTo>
                  <a:lnTo>
                    <a:pt x="327164" y="146850"/>
                  </a:lnTo>
                  <a:lnTo>
                    <a:pt x="327164" y="73431"/>
                  </a:lnTo>
                  <a:close/>
                </a:path>
                <a:path w="357505" h="881379">
                  <a:moveTo>
                    <a:pt x="356908" y="0"/>
                  </a:moveTo>
                  <a:lnTo>
                    <a:pt x="327164" y="0"/>
                  </a:lnTo>
                  <a:lnTo>
                    <a:pt x="327164" y="73431"/>
                  </a:lnTo>
                  <a:lnTo>
                    <a:pt x="356908" y="73431"/>
                  </a:lnTo>
                  <a:lnTo>
                    <a:pt x="356908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3" name="object 765">
              <a:extLst>
                <a:ext uri="{FF2B5EF4-FFF2-40B4-BE49-F238E27FC236}">
                  <a16:creationId xmlns:a16="http://schemas.microsoft.com/office/drawing/2014/main" id="{FC1D798A-65DE-72B0-AC3F-FB7C67247718}"/>
                </a:ext>
              </a:extLst>
            </p:cNvPr>
            <p:cNvSpPr/>
            <p:nvPr/>
          </p:nvSpPr>
          <p:spPr>
            <a:xfrm>
              <a:off x="310229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4" name="object 766">
              <a:extLst>
                <a:ext uri="{FF2B5EF4-FFF2-40B4-BE49-F238E27FC236}">
                  <a16:creationId xmlns:a16="http://schemas.microsoft.com/office/drawing/2014/main" id="{929F1675-DE38-5226-1445-76EBC0DCBFFC}"/>
                </a:ext>
              </a:extLst>
            </p:cNvPr>
            <p:cNvSpPr/>
            <p:nvPr/>
          </p:nvSpPr>
          <p:spPr>
            <a:xfrm>
              <a:off x="3251009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5" name="object 767">
              <a:extLst>
                <a:ext uri="{FF2B5EF4-FFF2-40B4-BE49-F238E27FC236}">
                  <a16:creationId xmlns:a16="http://schemas.microsoft.com/office/drawing/2014/main" id="{59D4D148-CA1C-A216-18D1-4D15E252869A}"/>
                </a:ext>
              </a:extLst>
            </p:cNvPr>
            <p:cNvSpPr/>
            <p:nvPr/>
          </p:nvSpPr>
          <p:spPr>
            <a:xfrm>
              <a:off x="262641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6" name="object 768">
              <a:extLst>
                <a:ext uri="{FF2B5EF4-FFF2-40B4-BE49-F238E27FC236}">
                  <a16:creationId xmlns:a16="http://schemas.microsoft.com/office/drawing/2014/main" id="{0C6A832B-7209-A374-798D-32E6AA02289A}"/>
                </a:ext>
              </a:extLst>
            </p:cNvPr>
            <p:cNvSpPr/>
            <p:nvPr/>
          </p:nvSpPr>
          <p:spPr>
            <a:xfrm>
              <a:off x="2656154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7" name="object 769">
              <a:extLst>
                <a:ext uri="{FF2B5EF4-FFF2-40B4-BE49-F238E27FC236}">
                  <a16:creationId xmlns:a16="http://schemas.microsoft.com/office/drawing/2014/main" id="{06B7EAA6-0527-9EA2-C9B0-734C41EF7D89}"/>
                </a:ext>
              </a:extLst>
            </p:cNvPr>
            <p:cNvSpPr/>
            <p:nvPr/>
          </p:nvSpPr>
          <p:spPr>
            <a:xfrm>
              <a:off x="2715641" y="391605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8" name="object 770">
              <a:extLst>
                <a:ext uri="{FF2B5EF4-FFF2-40B4-BE49-F238E27FC236}">
                  <a16:creationId xmlns:a16="http://schemas.microsoft.com/office/drawing/2014/main" id="{C6ACE1F9-A019-3D6D-A9BC-070A621D81CC}"/>
                </a:ext>
              </a:extLst>
            </p:cNvPr>
            <p:cNvSpPr/>
            <p:nvPr/>
          </p:nvSpPr>
          <p:spPr>
            <a:xfrm>
              <a:off x="2775127" y="3034956"/>
              <a:ext cx="357505" cy="881380"/>
            </a:xfrm>
            <a:custGeom>
              <a:avLst/>
              <a:gdLst/>
              <a:ahLst/>
              <a:cxnLst/>
              <a:rect l="l" t="t" r="r" b="b"/>
              <a:pathLst>
                <a:path w="357505" h="881379">
                  <a:moveTo>
                    <a:pt x="29743" y="807669"/>
                  </a:moveTo>
                  <a:lnTo>
                    <a:pt x="0" y="807669"/>
                  </a:lnTo>
                  <a:lnTo>
                    <a:pt x="0" y="881100"/>
                  </a:lnTo>
                  <a:lnTo>
                    <a:pt x="29743" y="881100"/>
                  </a:lnTo>
                  <a:lnTo>
                    <a:pt x="29743" y="807669"/>
                  </a:lnTo>
                  <a:close/>
                </a:path>
                <a:path w="357505" h="881379">
                  <a:moveTo>
                    <a:pt x="59486" y="734250"/>
                  </a:moveTo>
                  <a:lnTo>
                    <a:pt x="29743" y="734250"/>
                  </a:lnTo>
                  <a:lnTo>
                    <a:pt x="29743" y="807669"/>
                  </a:lnTo>
                  <a:lnTo>
                    <a:pt x="59486" y="807669"/>
                  </a:lnTo>
                  <a:lnTo>
                    <a:pt x="59486" y="734250"/>
                  </a:lnTo>
                  <a:close/>
                </a:path>
                <a:path w="357505" h="881379">
                  <a:moveTo>
                    <a:pt x="89217" y="660831"/>
                  </a:moveTo>
                  <a:lnTo>
                    <a:pt x="59486" y="660831"/>
                  </a:lnTo>
                  <a:lnTo>
                    <a:pt x="59486" y="734250"/>
                  </a:lnTo>
                  <a:lnTo>
                    <a:pt x="89217" y="734250"/>
                  </a:lnTo>
                  <a:lnTo>
                    <a:pt x="89217" y="660831"/>
                  </a:lnTo>
                  <a:close/>
                </a:path>
                <a:path w="357505" h="881379">
                  <a:moveTo>
                    <a:pt x="118960" y="587400"/>
                  </a:moveTo>
                  <a:lnTo>
                    <a:pt x="89217" y="587400"/>
                  </a:lnTo>
                  <a:lnTo>
                    <a:pt x="89217" y="660831"/>
                  </a:lnTo>
                  <a:lnTo>
                    <a:pt x="118960" y="660831"/>
                  </a:lnTo>
                  <a:lnTo>
                    <a:pt x="118960" y="587400"/>
                  </a:lnTo>
                  <a:close/>
                </a:path>
                <a:path w="357505" h="881379">
                  <a:moveTo>
                    <a:pt x="178447" y="440550"/>
                  </a:moveTo>
                  <a:lnTo>
                    <a:pt x="148704" y="440550"/>
                  </a:lnTo>
                  <a:lnTo>
                    <a:pt x="148704" y="513981"/>
                  </a:lnTo>
                  <a:lnTo>
                    <a:pt x="118960" y="513981"/>
                  </a:lnTo>
                  <a:lnTo>
                    <a:pt x="118960" y="587400"/>
                  </a:lnTo>
                  <a:lnTo>
                    <a:pt x="148704" y="587400"/>
                  </a:lnTo>
                  <a:lnTo>
                    <a:pt x="148704" y="513994"/>
                  </a:lnTo>
                  <a:lnTo>
                    <a:pt x="178447" y="513994"/>
                  </a:lnTo>
                  <a:lnTo>
                    <a:pt x="178447" y="440550"/>
                  </a:lnTo>
                  <a:close/>
                </a:path>
                <a:path w="357505" h="881379">
                  <a:moveTo>
                    <a:pt x="237934" y="293700"/>
                  </a:moveTo>
                  <a:lnTo>
                    <a:pt x="208191" y="293700"/>
                  </a:lnTo>
                  <a:lnTo>
                    <a:pt x="208191" y="367131"/>
                  </a:lnTo>
                  <a:lnTo>
                    <a:pt x="178447" y="367131"/>
                  </a:lnTo>
                  <a:lnTo>
                    <a:pt x="178447" y="440550"/>
                  </a:lnTo>
                  <a:lnTo>
                    <a:pt x="208191" y="440550"/>
                  </a:lnTo>
                  <a:lnTo>
                    <a:pt x="208191" y="367144"/>
                  </a:lnTo>
                  <a:lnTo>
                    <a:pt x="237934" y="367144"/>
                  </a:lnTo>
                  <a:lnTo>
                    <a:pt x="237934" y="293700"/>
                  </a:lnTo>
                  <a:close/>
                </a:path>
                <a:path w="357505" h="881379">
                  <a:moveTo>
                    <a:pt x="297421" y="146850"/>
                  </a:moveTo>
                  <a:lnTo>
                    <a:pt x="267677" y="146850"/>
                  </a:lnTo>
                  <a:lnTo>
                    <a:pt x="267677" y="220281"/>
                  </a:lnTo>
                  <a:lnTo>
                    <a:pt x="237934" y="220281"/>
                  </a:lnTo>
                  <a:lnTo>
                    <a:pt x="237934" y="293700"/>
                  </a:lnTo>
                  <a:lnTo>
                    <a:pt x="267677" y="293700"/>
                  </a:lnTo>
                  <a:lnTo>
                    <a:pt x="267677" y="220294"/>
                  </a:lnTo>
                  <a:lnTo>
                    <a:pt x="297421" y="220294"/>
                  </a:lnTo>
                  <a:lnTo>
                    <a:pt x="297421" y="146850"/>
                  </a:lnTo>
                  <a:close/>
                </a:path>
                <a:path w="357505" h="881379">
                  <a:moveTo>
                    <a:pt x="327164" y="73431"/>
                  </a:moveTo>
                  <a:lnTo>
                    <a:pt x="297421" y="73431"/>
                  </a:lnTo>
                  <a:lnTo>
                    <a:pt x="297421" y="146850"/>
                  </a:lnTo>
                  <a:lnTo>
                    <a:pt x="327164" y="146850"/>
                  </a:lnTo>
                  <a:lnTo>
                    <a:pt x="327164" y="73431"/>
                  </a:lnTo>
                  <a:close/>
                </a:path>
                <a:path w="357505" h="881379">
                  <a:moveTo>
                    <a:pt x="356908" y="0"/>
                  </a:moveTo>
                  <a:lnTo>
                    <a:pt x="327164" y="0"/>
                  </a:lnTo>
                  <a:lnTo>
                    <a:pt x="327164" y="73431"/>
                  </a:lnTo>
                  <a:lnTo>
                    <a:pt x="356908" y="73431"/>
                  </a:lnTo>
                  <a:lnTo>
                    <a:pt x="356908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9" name="object 771">
              <a:extLst>
                <a:ext uri="{FF2B5EF4-FFF2-40B4-BE49-F238E27FC236}">
                  <a16:creationId xmlns:a16="http://schemas.microsoft.com/office/drawing/2014/main" id="{620755E0-4B56-5191-FC8F-744615C49B25}"/>
                </a:ext>
              </a:extLst>
            </p:cNvPr>
            <p:cNvSpPr/>
            <p:nvPr/>
          </p:nvSpPr>
          <p:spPr>
            <a:xfrm>
              <a:off x="3132035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0" name="object 772">
              <a:extLst>
                <a:ext uri="{FF2B5EF4-FFF2-40B4-BE49-F238E27FC236}">
                  <a16:creationId xmlns:a16="http://schemas.microsoft.com/office/drawing/2014/main" id="{2436EEA7-1457-17B6-D5F0-35BCC349CF50}"/>
                </a:ext>
              </a:extLst>
            </p:cNvPr>
            <p:cNvSpPr/>
            <p:nvPr/>
          </p:nvSpPr>
          <p:spPr>
            <a:xfrm>
              <a:off x="3280753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5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1" name="object 773">
              <a:extLst>
                <a:ext uri="{FF2B5EF4-FFF2-40B4-BE49-F238E27FC236}">
                  <a16:creationId xmlns:a16="http://schemas.microsoft.com/office/drawing/2014/main" id="{B4489F7F-DDC2-5FBA-C31F-7E8BC5E807C8}"/>
                </a:ext>
              </a:extLst>
            </p:cNvPr>
            <p:cNvSpPr/>
            <p:nvPr/>
          </p:nvSpPr>
          <p:spPr>
            <a:xfrm>
              <a:off x="265615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2" name="object 774">
              <a:extLst>
                <a:ext uri="{FF2B5EF4-FFF2-40B4-BE49-F238E27FC236}">
                  <a16:creationId xmlns:a16="http://schemas.microsoft.com/office/drawing/2014/main" id="{EF388BFE-675E-515C-14A4-64EF9D04CD9C}"/>
                </a:ext>
              </a:extLst>
            </p:cNvPr>
            <p:cNvSpPr/>
            <p:nvPr/>
          </p:nvSpPr>
          <p:spPr>
            <a:xfrm>
              <a:off x="2685897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3" name="object 775">
              <a:extLst>
                <a:ext uri="{FF2B5EF4-FFF2-40B4-BE49-F238E27FC236}">
                  <a16:creationId xmlns:a16="http://schemas.microsoft.com/office/drawing/2014/main" id="{60785891-6C21-9CF3-BF65-A66724D1AE35}"/>
                </a:ext>
              </a:extLst>
            </p:cNvPr>
            <p:cNvSpPr/>
            <p:nvPr/>
          </p:nvSpPr>
          <p:spPr>
            <a:xfrm>
              <a:off x="2745384" y="3842625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30" y="73431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4" name="object 776">
              <a:extLst>
                <a:ext uri="{FF2B5EF4-FFF2-40B4-BE49-F238E27FC236}">
                  <a16:creationId xmlns:a16="http://schemas.microsoft.com/office/drawing/2014/main" id="{54C66BE6-FAC8-0247-5338-0029B6E38B98}"/>
                </a:ext>
              </a:extLst>
            </p:cNvPr>
            <p:cNvSpPr/>
            <p:nvPr/>
          </p:nvSpPr>
          <p:spPr>
            <a:xfrm>
              <a:off x="2834614" y="3034956"/>
              <a:ext cx="327660" cy="807720"/>
            </a:xfrm>
            <a:custGeom>
              <a:avLst/>
              <a:gdLst/>
              <a:ahLst/>
              <a:cxnLst/>
              <a:rect l="l" t="t" r="r" b="b"/>
              <a:pathLst>
                <a:path w="327660" h="807720">
                  <a:moveTo>
                    <a:pt x="29730" y="734250"/>
                  </a:moveTo>
                  <a:lnTo>
                    <a:pt x="0" y="734250"/>
                  </a:lnTo>
                  <a:lnTo>
                    <a:pt x="0" y="807669"/>
                  </a:lnTo>
                  <a:lnTo>
                    <a:pt x="29730" y="807669"/>
                  </a:lnTo>
                  <a:lnTo>
                    <a:pt x="29730" y="734250"/>
                  </a:lnTo>
                  <a:close/>
                </a:path>
                <a:path w="327660" h="807720">
                  <a:moveTo>
                    <a:pt x="59474" y="660831"/>
                  </a:moveTo>
                  <a:lnTo>
                    <a:pt x="29730" y="660831"/>
                  </a:lnTo>
                  <a:lnTo>
                    <a:pt x="29730" y="734250"/>
                  </a:lnTo>
                  <a:lnTo>
                    <a:pt x="59474" y="734250"/>
                  </a:lnTo>
                  <a:lnTo>
                    <a:pt x="59474" y="660831"/>
                  </a:lnTo>
                  <a:close/>
                </a:path>
                <a:path w="327660" h="807720">
                  <a:moveTo>
                    <a:pt x="89217" y="587400"/>
                  </a:moveTo>
                  <a:lnTo>
                    <a:pt x="59474" y="587400"/>
                  </a:lnTo>
                  <a:lnTo>
                    <a:pt x="59474" y="660831"/>
                  </a:lnTo>
                  <a:lnTo>
                    <a:pt x="89217" y="660831"/>
                  </a:lnTo>
                  <a:lnTo>
                    <a:pt x="89217" y="587400"/>
                  </a:lnTo>
                  <a:close/>
                </a:path>
                <a:path w="327660" h="807720">
                  <a:moveTo>
                    <a:pt x="148704" y="440550"/>
                  </a:moveTo>
                  <a:lnTo>
                    <a:pt x="118960" y="440550"/>
                  </a:lnTo>
                  <a:lnTo>
                    <a:pt x="118960" y="513981"/>
                  </a:lnTo>
                  <a:lnTo>
                    <a:pt x="89217" y="513981"/>
                  </a:lnTo>
                  <a:lnTo>
                    <a:pt x="89217" y="587400"/>
                  </a:lnTo>
                  <a:lnTo>
                    <a:pt x="118960" y="587400"/>
                  </a:lnTo>
                  <a:lnTo>
                    <a:pt x="118960" y="513994"/>
                  </a:lnTo>
                  <a:lnTo>
                    <a:pt x="148704" y="513994"/>
                  </a:lnTo>
                  <a:lnTo>
                    <a:pt x="148704" y="440550"/>
                  </a:lnTo>
                  <a:close/>
                </a:path>
                <a:path w="327660" h="807720">
                  <a:moveTo>
                    <a:pt x="208191" y="293700"/>
                  </a:moveTo>
                  <a:lnTo>
                    <a:pt x="178447" y="293700"/>
                  </a:lnTo>
                  <a:lnTo>
                    <a:pt x="178447" y="367131"/>
                  </a:lnTo>
                  <a:lnTo>
                    <a:pt x="148704" y="367131"/>
                  </a:lnTo>
                  <a:lnTo>
                    <a:pt x="148704" y="440550"/>
                  </a:lnTo>
                  <a:lnTo>
                    <a:pt x="178447" y="440550"/>
                  </a:lnTo>
                  <a:lnTo>
                    <a:pt x="178447" y="367144"/>
                  </a:lnTo>
                  <a:lnTo>
                    <a:pt x="208191" y="367144"/>
                  </a:lnTo>
                  <a:lnTo>
                    <a:pt x="208191" y="293700"/>
                  </a:lnTo>
                  <a:close/>
                </a:path>
                <a:path w="327660" h="807720">
                  <a:moveTo>
                    <a:pt x="267677" y="146850"/>
                  </a:moveTo>
                  <a:lnTo>
                    <a:pt x="237934" y="146850"/>
                  </a:lnTo>
                  <a:lnTo>
                    <a:pt x="237934" y="220281"/>
                  </a:lnTo>
                  <a:lnTo>
                    <a:pt x="208191" y="220281"/>
                  </a:lnTo>
                  <a:lnTo>
                    <a:pt x="208191" y="293700"/>
                  </a:lnTo>
                  <a:lnTo>
                    <a:pt x="237934" y="293700"/>
                  </a:lnTo>
                  <a:lnTo>
                    <a:pt x="237934" y="220294"/>
                  </a:lnTo>
                  <a:lnTo>
                    <a:pt x="267677" y="220294"/>
                  </a:lnTo>
                  <a:lnTo>
                    <a:pt x="267677" y="146850"/>
                  </a:lnTo>
                  <a:close/>
                </a:path>
                <a:path w="327660" h="807720">
                  <a:moveTo>
                    <a:pt x="297421" y="73431"/>
                  </a:moveTo>
                  <a:lnTo>
                    <a:pt x="267677" y="73431"/>
                  </a:lnTo>
                  <a:lnTo>
                    <a:pt x="267677" y="146850"/>
                  </a:lnTo>
                  <a:lnTo>
                    <a:pt x="297421" y="146850"/>
                  </a:lnTo>
                  <a:lnTo>
                    <a:pt x="297421" y="73431"/>
                  </a:lnTo>
                  <a:close/>
                </a:path>
                <a:path w="327660" h="807720">
                  <a:moveTo>
                    <a:pt x="327164" y="0"/>
                  </a:moveTo>
                  <a:lnTo>
                    <a:pt x="297421" y="0"/>
                  </a:lnTo>
                  <a:lnTo>
                    <a:pt x="297421" y="73431"/>
                  </a:lnTo>
                  <a:lnTo>
                    <a:pt x="327164" y="73431"/>
                  </a:lnTo>
                  <a:lnTo>
                    <a:pt x="32716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5" name="object 777">
              <a:extLst>
                <a:ext uri="{FF2B5EF4-FFF2-40B4-BE49-F238E27FC236}">
                  <a16:creationId xmlns:a16="http://schemas.microsoft.com/office/drawing/2014/main" id="{13A0DCF1-7989-1163-8C4F-9D0E528D658A}"/>
                </a:ext>
              </a:extLst>
            </p:cNvPr>
            <p:cNvSpPr/>
            <p:nvPr/>
          </p:nvSpPr>
          <p:spPr>
            <a:xfrm>
              <a:off x="316177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73" y="146837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6" name="object 778">
              <a:extLst>
                <a:ext uri="{FF2B5EF4-FFF2-40B4-BE49-F238E27FC236}">
                  <a16:creationId xmlns:a16="http://schemas.microsoft.com/office/drawing/2014/main" id="{E942B4C8-1DA5-59AC-9F5C-4D443115ED14}"/>
                </a:ext>
              </a:extLst>
            </p:cNvPr>
            <p:cNvSpPr/>
            <p:nvPr/>
          </p:nvSpPr>
          <p:spPr>
            <a:xfrm>
              <a:off x="3310483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7" name="object 779">
              <a:extLst>
                <a:ext uri="{FF2B5EF4-FFF2-40B4-BE49-F238E27FC236}">
                  <a16:creationId xmlns:a16="http://schemas.microsoft.com/office/drawing/2014/main" id="{0BD79BBC-3FE0-1DD6-54D1-9DE731693F14}"/>
                </a:ext>
              </a:extLst>
            </p:cNvPr>
            <p:cNvSpPr/>
            <p:nvPr/>
          </p:nvSpPr>
          <p:spPr>
            <a:xfrm>
              <a:off x="268589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8" name="object 780">
              <a:extLst>
                <a:ext uri="{FF2B5EF4-FFF2-40B4-BE49-F238E27FC236}">
                  <a16:creationId xmlns:a16="http://schemas.microsoft.com/office/drawing/2014/main" id="{2FBCCB8C-487D-9120-3E92-BBAF55273EB4}"/>
                </a:ext>
              </a:extLst>
            </p:cNvPr>
            <p:cNvSpPr/>
            <p:nvPr/>
          </p:nvSpPr>
          <p:spPr>
            <a:xfrm>
              <a:off x="2715641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9" name="object 781">
              <a:extLst>
                <a:ext uri="{FF2B5EF4-FFF2-40B4-BE49-F238E27FC236}">
                  <a16:creationId xmlns:a16="http://schemas.microsoft.com/office/drawing/2014/main" id="{DF46E7A0-0BF1-96B0-9F17-6E5639194460}"/>
                </a:ext>
              </a:extLst>
            </p:cNvPr>
            <p:cNvSpPr/>
            <p:nvPr/>
          </p:nvSpPr>
          <p:spPr>
            <a:xfrm>
              <a:off x="2775127" y="3842625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31"/>
                  </a:lnTo>
                  <a:lnTo>
                    <a:pt x="89217" y="73431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0" name="object 782">
              <a:extLst>
                <a:ext uri="{FF2B5EF4-FFF2-40B4-BE49-F238E27FC236}">
                  <a16:creationId xmlns:a16="http://schemas.microsoft.com/office/drawing/2014/main" id="{422B9CEE-0088-15B5-2C54-E2CCBDFDD025}"/>
                </a:ext>
              </a:extLst>
            </p:cNvPr>
            <p:cNvSpPr/>
            <p:nvPr/>
          </p:nvSpPr>
          <p:spPr>
            <a:xfrm>
              <a:off x="2864345" y="3034956"/>
              <a:ext cx="327660" cy="807720"/>
            </a:xfrm>
            <a:custGeom>
              <a:avLst/>
              <a:gdLst/>
              <a:ahLst/>
              <a:cxnLst/>
              <a:rect l="l" t="t" r="r" b="b"/>
              <a:pathLst>
                <a:path w="327660" h="807720">
                  <a:moveTo>
                    <a:pt x="29743" y="734250"/>
                  </a:moveTo>
                  <a:lnTo>
                    <a:pt x="0" y="734250"/>
                  </a:lnTo>
                  <a:lnTo>
                    <a:pt x="0" y="807669"/>
                  </a:lnTo>
                  <a:lnTo>
                    <a:pt x="29743" y="807669"/>
                  </a:lnTo>
                  <a:lnTo>
                    <a:pt x="29743" y="734250"/>
                  </a:lnTo>
                  <a:close/>
                </a:path>
                <a:path w="327660" h="807720">
                  <a:moveTo>
                    <a:pt x="59486" y="660831"/>
                  </a:moveTo>
                  <a:lnTo>
                    <a:pt x="29743" y="660831"/>
                  </a:lnTo>
                  <a:lnTo>
                    <a:pt x="29743" y="734250"/>
                  </a:lnTo>
                  <a:lnTo>
                    <a:pt x="59486" y="734250"/>
                  </a:lnTo>
                  <a:lnTo>
                    <a:pt x="59486" y="660831"/>
                  </a:lnTo>
                  <a:close/>
                </a:path>
                <a:path w="327660" h="807720">
                  <a:moveTo>
                    <a:pt x="89230" y="587400"/>
                  </a:moveTo>
                  <a:lnTo>
                    <a:pt x="59486" y="587400"/>
                  </a:lnTo>
                  <a:lnTo>
                    <a:pt x="59486" y="660831"/>
                  </a:lnTo>
                  <a:lnTo>
                    <a:pt x="89230" y="660831"/>
                  </a:lnTo>
                  <a:lnTo>
                    <a:pt x="89230" y="587400"/>
                  </a:lnTo>
                  <a:close/>
                </a:path>
                <a:path w="327660" h="807720">
                  <a:moveTo>
                    <a:pt x="148717" y="440550"/>
                  </a:moveTo>
                  <a:lnTo>
                    <a:pt x="118973" y="440550"/>
                  </a:lnTo>
                  <a:lnTo>
                    <a:pt x="118973" y="513981"/>
                  </a:lnTo>
                  <a:lnTo>
                    <a:pt x="89230" y="513981"/>
                  </a:lnTo>
                  <a:lnTo>
                    <a:pt x="89230" y="587400"/>
                  </a:lnTo>
                  <a:lnTo>
                    <a:pt x="118973" y="587400"/>
                  </a:lnTo>
                  <a:lnTo>
                    <a:pt x="118973" y="513994"/>
                  </a:lnTo>
                  <a:lnTo>
                    <a:pt x="148717" y="513994"/>
                  </a:lnTo>
                  <a:lnTo>
                    <a:pt x="148717" y="440550"/>
                  </a:lnTo>
                  <a:close/>
                </a:path>
                <a:path w="327660" h="807720">
                  <a:moveTo>
                    <a:pt x="208203" y="293700"/>
                  </a:moveTo>
                  <a:lnTo>
                    <a:pt x="178460" y="293700"/>
                  </a:lnTo>
                  <a:lnTo>
                    <a:pt x="178460" y="367131"/>
                  </a:lnTo>
                  <a:lnTo>
                    <a:pt x="148717" y="367131"/>
                  </a:lnTo>
                  <a:lnTo>
                    <a:pt x="148717" y="440550"/>
                  </a:lnTo>
                  <a:lnTo>
                    <a:pt x="178460" y="440550"/>
                  </a:lnTo>
                  <a:lnTo>
                    <a:pt x="178460" y="367144"/>
                  </a:lnTo>
                  <a:lnTo>
                    <a:pt x="208203" y="367144"/>
                  </a:lnTo>
                  <a:lnTo>
                    <a:pt x="208203" y="293700"/>
                  </a:lnTo>
                  <a:close/>
                </a:path>
                <a:path w="327660" h="807720">
                  <a:moveTo>
                    <a:pt x="267690" y="146850"/>
                  </a:moveTo>
                  <a:lnTo>
                    <a:pt x="237947" y="146850"/>
                  </a:lnTo>
                  <a:lnTo>
                    <a:pt x="237947" y="220281"/>
                  </a:lnTo>
                  <a:lnTo>
                    <a:pt x="208203" y="220281"/>
                  </a:lnTo>
                  <a:lnTo>
                    <a:pt x="208203" y="293700"/>
                  </a:lnTo>
                  <a:lnTo>
                    <a:pt x="237947" y="293700"/>
                  </a:lnTo>
                  <a:lnTo>
                    <a:pt x="237947" y="220294"/>
                  </a:lnTo>
                  <a:lnTo>
                    <a:pt x="267690" y="220294"/>
                  </a:lnTo>
                  <a:lnTo>
                    <a:pt x="267690" y="146850"/>
                  </a:lnTo>
                  <a:close/>
                </a:path>
                <a:path w="327660" h="807720">
                  <a:moveTo>
                    <a:pt x="297434" y="73431"/>
                  </a:moveTo>
                  <a:lnTo>
                    <a:pt x="267690" y="73431"/>
                  </a:lnTo>
                  <a:lnTo>
                    <a:pt x="267690" y="146850"/>
                  </a:lnTo>
                  <a:lnTo>
                    <a:pt x="297434" y="146850"/>
                  </a:lnTo>
                  <a:lnTo>
                    <a:pt x="297434" y="73431"/>
                  </a:lnTo>
                  <a:close/>
                </a:path>
                <a:path w="327660" h="807720">
                  <a:moveTo>
                    <a:pt x="327177" y="0"/>
                  </a:moveTo>
                  <a:lnTo>
                    <a:pt x="297434" y="0"/>
                  </a:lnTo>
                  <a:lnTo>
                    <a:pt x="297434" y="73431"/>
                  </a:lnTo>
                  <a:lnTo>
                    <a:pt x="327177" y="73431"/>
                  </a:lnTo>
                  <a:lnTo>
                    <a:pt x="3271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1" name="object 783">
              <a:extLst>
                <a:ext uri="{FF2B5EF4-FFF2-40B4-BE49-F238E27FC236}">
                  <a16:creationId xmlns:a16="http://schemas.microsoft.com/office/drawing/2014/main" id="{34193466-18A9-0339-91F4-85385B39F925}"/>
                </a:ext>
              </a:extLst>
            </p:cNvPr>
            <p:cNvSpPr/>
            <p:nvPr/>
          </p:nvSpPr>
          <p:spPr>
            <a:xfrm>
              <a:off x="3191522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30" y="73418"/>
                  </a:lnTo>
                  <a:lnTo>
                    <a:pt x="89230" y="146837"/>
                  </a:lnTo>
                  <a:lnTo>
                    <a:pt x="118960" y="146837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2" name="object 784">
              <a:extLst>
                <a:ext uri="{FF2B5EF4-FFF2-40B4-BE49-F238E27FC236}">
                  <a16:creationId xmlns:a16="http://schemas.microsoft.com/office/drawing/2014/main" id="{699312C9-30C3-1799-D351-05D487707C35}"/>
                </a:ext>
              </a:extLst>
            </p:cNvPr>
            <p:cNvSpPr/>
            <p:nvPr/>
          </p:nvSpPr>
          <p:spPr>
            <a:xfrm>
              <a:off x="3340227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3" name="object 785">
              <a:extLst>
                <a:ext uri="{FF2B5EF4-FFF2-40B4-BE49-F238E27FC236}">
                  <a16:creationId xmlns:a16="http://schemas.microsoft.com/office/drawing/2014/main" id="{6BA0A86B-EF7C-F537-B784-4001C188593C}"/>
                </a:ext>
              </a:extLst>
            </p:cNvPr>
            <p:cNvSpPr/>
            <p:nvPr/>
          </p:nvSpPr>
          <p:spPr>
            <a:xfrm>
              <a:off x="271564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4" name="object 786">
              <a:extLst>
                <a:ext uri="{FF2B5EF4-FFF2-40B4-BE49-F238E27FC236}">
                  <a16:creationId xmlns:a16="http://schemas.microsoft.com/office/drawing/2014/main" id="{A739F1E8-EC78-A0F5-8DFA-CCB71886CE36}"/>
                </a:ext>
              </a:extLst>
            </p:cNvPr>
            <p:cNvSpPr/>
            <p:nvPr/>
          </p:nvSpPr>
          <p:spPr>
            <a:xfrm>
              <a:off x="2745384" y="4062907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59486" y="73418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5" name="object 787">
              <a:extLst>
                <a:ext uri="{FF2B5EF4-FFF2-40B4-BE49-F238E27FC236}">
                  <a16:creationId xmlns:a16="http://schemas.microsoft.com/office/drawing/2014/main" id="{3A43E933-0C90-23EA-BF4F-3089E792B323}"/>
                </a:ext>
              </a:extLst>
            </p:cNvPr>
            <p:cNvSpPr/>
            <p:nvPr/>
          </p:nvSpPr>
          <p:spPr>
            <a:xfrm>
              <a:off x="2804871" y="3842625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43" y="220281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89217" y="73431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6" name="object 788">
              <a:extLst>
                <a:ext uri="{FF2B5EF4-FFF2-40B4-BE49-F238E27FC236}">
                  <a16:creationId xmlns:a16="http://schemas.microsoft.com/office/drawing/2014/main" id="{3433DE7F-454F-8EB6-D3A7-29308A83FA9C}"/>
                </a:ext>
              </a:extLst>
            </p:cNvPr>
            <p:cNvSpPr/>
            <p:nvPr/>
          </p:nvSpPr>
          <p:spPr>
            <a:xfrm>
              <a:off x="2894088" y="3034956"/>
              <a:ext cx="327660" cy="807720"/>
            </a:xfrm>
            <a:custGeom>
              <a:avLst/>
              <a:gdLst/>
              <a:ahLst/>
              <a:cxnLst/>
              <a:rect l="l" t="t" r="r" b="b"/>
              <a:pathLst>
                <a:path w="327660" h="807720">
                  <a:moveTo>
                    <a:pt x="29743" y="734250"/>
                  </a:moveTo>
                  <a:lnTo>
                    <a:pt x="0" y="734250"/>
                  </a:lnTo>
                  <a:lnTo>
                    <a:pt x="0" y="807669"/>
                  </a:lnTo>
                  <a:lnTo>
                    <a:pt x="29743" y="807669"/>
                  </a:lnTo>
                  <a:lnTo>
                    <a:pt x="29743" y="734250"/>
                  </a:lnTo>
                  <a:close/>
                </a:path>
                <a:path w="327660" h="807720">
                  <a:moveTo>
                    <a:pt x="59486" y="660831"/>
                  </a:moveTo>
                  <a:lnTo>
                    <a:pt x="29743" y="660831"/>
                  </a:lnTo>
                  <a:lnTo>
                    <a:pt x="29743" y="734250"/>
                  </a:lnTo>
                  <a:lnTo>
                    <a:pt x="59486" y="734250"/>
                  </a:lnTo>
                  <a:lnTo>
                    <a:pt x="59486" y="660831"/>
                  </a:lnTo>
                  <a:close/>
                </a:path>
                <a:path w="327660" h="807720">
                  <a:moveTo>
                    <a:pt x="89230" y="587400"/>
                  </a:moveTo>
                  <a:lnTo>
                    <a:pt x="59486" y="587400"/>
                  </a:lnTo>
                  <a:lnTo>
                    <a:pt x="59486" y="660831"/>
                  </a:lnTo>
                  <a:lnTo>
                    <a:pt x="89230" y="660831"/>
                  </a:lnTo>
                  <a:lnTo>
                    <a:pt x="89230" y="587400"/>
                  </a:lnTo>
                  <a:close/>
                </a:path>
                <a:path w="327660" h="807720">
                  <a:moveTo>
                    <a:pt x="148717" y="440550"/>
                  </a:moveTo>
                  <a:lnTo>
                    <a:pt x="118973" y="440550"/>
                  </a:lnTo>
                  <a:lnTo>
                    <a:pt x="118973" y="513981"/>
                  </a:lnTo>
                  <a:lnTo>
                    <a:pt x="89230" y="513981"/>
                  </a:lnTo>
                  <a:lnTo>
                    <a:pt x="89230" y="587400"/>
                  </a:lnTo>
                  <a:lnTo>
                    <a:pt x="118973" y="587400"/>
                  </a:lnTo>
                  <a:lnTo>
                    <a:pt x="118973" y="513994"/>
                  </a:lnTo>
                  <a:lnTo>
                    <a:pt x="148717" y="513994"/>
                  </a:lnTo>
                  <a:lnTo>
                    <a:pt x="148717" y="440550"/>
                  </a:lnTo>
                  <a:close/>
                </a:path>
                <a:path w="327660" h="807720">
                  <a:moveTo>
                    <a:pt x="208203" y="293700"/>
                  </a:moveTo>
                  <a:lnTo>
                    <a:pt x="178460" y="293700"/>
                  </a:lnTo>
                  <a:lnTo>
                    <a:pt x="178460" y="367131"/>
                  </a:lnTo>
                  <a:lnTo>
                    <a:pt x="148717" y="367131"/>
                  </a:lnTo>
                  <a:lnTo>
                    <a:pt x="148717" y="440550"/>
                  </a:lnTo>
                  <a:lnTo>
                    <a:pt x="178460" y="440550"/>
                  </a:lnTo>
                  <a:lnTo>
                    <a:pt x="178460" y="367144"/>
                  </a:lnTo>
                  <a:lnTo>
                    <a:pt x="208203" y="367144"/>
                  </a:lnTo>
                  <a:lnTo>
                    <a:pt x="208203" y="293700"/>
                  </a:lnTo>
                  <a:close/>
                </a:path>
                <a:path w="327660" h="807720">
                  <a:moveTo>
                    <a:pt x="267690" y="146850"/>
                  </a:moveTo>
                  <a:lnTo>
                    <a:pt x="237947" y="146850"/>
                  </a:lnTo>
                  <a:lnTo>
                    <a:pt x="237947" y="220281"/>
                  </a:lnTo>
                  <a:lnTo>
                    <a:pt x="208203" y="220281"/>
                  </a:lnTo>
                  <a:lnTo>
                    <a:pt x="208203" y="293700"/>
                  </a:lnTo>
                  <a:lnTo>
                    <a:pt x="237947" y="293700"/>
                  </a:lnTo>
                  <a:lnTo>
                    <a:pt x="237947" y="220294"/>
                  </a:lnTo>
                  <a:lnTo>
                    <a:pt x="267690" y="220294"/>
                  </a:lnTo>
                  <a:lnTo>
                    <a:pt x="267690" y="146850"/>
                  </a:lnTo>
                  <a:close/>
                </a:path>
                <a:path w="327660" h="807720">
                  <a:moveTo>
                    <a:pt x="297434" y="73431"/>
                  </a:moveTo>
                  <a:lnTo>
                    <a:pt x="267690" y="73431"/>
                  </a:lnTo>
                  <a:lnTo>
                    <a:pt x="267690" y="146850"/>
                  </a:lnTo>
                  <a:lnTo>
                    <a:pt x="297434" y="146850"/>
                  </a:lnTo>
                  <a:lnTo>
                    <a:pt x="297434" y="73431"/>
                  </a:lnTo>
                  <a:close/>
                </a:path>
                <a:path w="327660" h="807720">
                  <a:moveTo>
                    <a:pt x="327177" y="0"/>
                  </a:moveTo>
                  <a:lnTo>
                    <a:pt x="297434" y="0"/>
                  </a:lnTo>
                  <a:lnTo>
                    <a:pt x="297434" y="73431"/>
                  </a:lnTo>
                  <a:lnTo>
                    <a:pt x="327177" y="73431"/>
                  </a:lnTo>
                  <a:lnTo>
                    <a:pt x="3271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7" name="object 789">
              <a:extLst>
                <a:ext uri="{FF2B5EF4-FFF2-40B4-BE49-F238E27FC236}">
                  <a16:creationId xmlns:a16="http://schemas.microsoft.com/office/drawing/2014/main" id="{40C4AF21-E16E-5EE5-C22F-76DD5C8F70EA}"/>
                </a:ext>
              </a:extLst>
            </p:cNvPr>
            <p:cNvSpPr/>
            <p:nvPr/>
          </p:nvSpPr>
          <p:spPr>
            <a:xfrm>
              <a:off x="3221266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8" name="object 790">
              <a:extLst>
                <a:ext uri="{FF2B5EF4-FFF2-40B4-BE49-F238E27FC236}">
                  <a16:creationId xmlns:a16="http://schemas.microsoft.com/office/drawing/2014/main" id="{ED54D940-6E42-2E08-6E9E-7A49898C0C91}"/>
                </a:ext>
              </a:extLst>
            </p:cNvPr>
            <p:cNvSpPr/>
            <p:nvPr/>
          </p:nvSpPr>
          <p:spPr>
            <a:xfrm>
              <a:off x="3369970" y="237413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9" name="object 791">
              <a:extLst>
                <a:ext uri="{FF2B5EF4-FFF2-40B4-BE49-F238E27FC236}">
                  <a16:creationId xmlns:a16="http://schemas.microsoft.com/office/drawing/2014/main" id="{6E43F4FF-E2D0-A6B2-902A-18A5838335F8}"/>
                </a:ext>
              </a:extLst>
            </p:cNvPr>
            <p:cNvSpPr/>
            <p:nvPr/>
          </p:nvSpPr>
          <p:spPr>
            <a:xfrm>
              <a:off x="274538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0" name="object 792">
              <a:extLst>
                <a:ext uri="{FF2B5EF4-FFF2-40B4-BE49-F238E27FC236}">
                  <a16:creationId xmlns:a16="http://schemas.microsoft.com/office/drawing/2014/main" id="{10F8BCCA-46C3-A3F2-0A9F-0FEF5250FD2A}"/>
                </a:ext>
              </a:extLst>
            </p:cNvPr>
            <p:cNvSpPr/>
            <p:nvPr/>
          </p:nvSpPr>
          <p:spPr>
            <a:xfrm>
              <a:off x="2804871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43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43" y="73418"/>
                  </a:lnTo>
                  <a:lnTo>
                    <a:pt x="2974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1" name="object 793">
              <a:extLst>
                <a:ext uri="{FF2B5EF4-FFF2-40B4-BE49-F238E27FC236}">
                  <a16:creationId xmlns:a16="http://schemas.microsoft.com/office/drawing/2014/main" id="{93479096-EBA3-7F51-7FBC-04CDE987BEE7}"/>
                </a:ext>
              </a:extLst>
            </p:cNvPr>
            <p:cNvSpPr/>
            <p:nvPr/>
          </p:nvSpPr>
          <p:spPr>
            <a:xfrm>
              <a:off x="2834614" y="3842625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81"/>
                  </a:lnTo>
                  <a:lnTo>
                    <a:pt x="29730" y="220281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74" y="73431"/>
                  </a:moveTo>
                  <a:lnTo>
                    <a:pt x="29730" y="73431"/>
                  </a:lnTo>
                  <a:lnTo>
                    <a:pt x="29730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31"/>
                  </a:lnTo>
                  <a:lnTo>
                    <a:pt x="89217" y="73431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2" name="object 794">
              <a:extLst>
                <a:ext uri="{FF2B5EF4-FFF2-40B4-BE49-F238E27FC236}">
                  <a16:creationId xmlns:a16="http://schemas.microsoft.com/office/drawing/2014/main" id="{2C42FE50-1A47-7556-B045-822C1931C2AE}"/>
                </a:ext>
              </a:extLst>
            </p:cNvPr>
            <p:cNvSpPr/>
            <p:nvPr/>
          </p:nvSpPr>
          <p:spPr>
            <a:xfrm>
              <a:off x="2923832" y="3034956"/>
              <a:ext cx="327660" cy="807720"/>
            </a:xfrm>
            <a:custGeom>
              <a:avLst/>
              <a:gdLst/>
              <a:ahLst/>
              <a:cxnLst/>
              <a:rect l="l" t="t" r="r" b="b"/>
              <a:pathLst>
                <a:path w="327660" h="807720">
                  <a:moveTo>
                    <a:pt x="29743" y="734250"/>
                  </a:moveTo>
                  <a:lnTo>
                    <a:pt x="0" y="734250"/>
                  </a:lnTo>
                  <a:lnTo>
                    <a:pt x="0" y="807669"/>
                  </a:lnTo>
                  <a:lnTo>
                    <a:pt x="29743" y="807669"/>
                  </a:lnTo>
                  <a:lnTo>
                    <a:pt x="29743" y="734250"/>
                  </a:lnTo>
                  <a:close/>
                </a:path>
                <a:path w="327660" h="807720">
                  <a:moveTo>
                    <a:pt x="59486" y="660831"/>
                  </a:moveTo>
                  <a:lnTo>
                    <a:pt x="29743" y="660831"/>
                  </a:lnTo>
                  <a:lnTo>
                    <a:pt x="29743" y="734250"/>
                  </a:lnTo>
                  <a:lnTo>
                    <a:pt x="59486" y="734250"/>
                  </a:lnTo>
                  <a:lnTo>
                    <a:pt x="59486" y="660831"/>
                  </a:lnTo>
                  <a:close/>
                </a:path>
                <a:path w="327660" h="807720">
                  <a:moveTo>
                    <a:pt x="89230" y="587400"/>
                  </a:moveTo>
                  <a:lnTo>
                    <a:pt x="59486" y="587400"/>
                  </a:lnTo>
                  <a:lnTo>
                    <a:pt x="59486" y="660831"/>
                  </a:lnTo>
                  <a:lnTo>
                    <a:pt x="89230" y="660831"/>
                  </a:lnTo>
                  <a:lnTo>
                    <a:pt x="89230" y="587400"/>
                  </a:lnTo>
                  <a:close/>
                </a:path>
                <a:path w="327660" h="807720">
                  <a:moveTo>
                    <a:pt x="148717" y="440550"/>
                  </a:moveTo>
                  <a:lnTo>
                    <a:pt x="118973" y="440550"/>
                  </a:lnTo>
                  <a:lnTo>
                    <a:pt x="118973" y="513981"/>
                  </a:lnTo>
                  <a:lnTo>
                    <a:pt x="89230" y="513981"/>
                  </a:lnTo>
                  <a:lnTo>
                    <a:pt x="89230" y="587400"/>
                  </a:lnTo>
                  <a:lnTo>
                    <a:pt x="118973" y="587400"/>
                  </a:lnTo>
                  <a:lnTo>
                    <a:pt x="118973" y="513994"/>
                  </a:lnTo>
                  <a:lnTo>
                    <a:pt x="148717" y="513994"/>
                  </a:lnTo>
                  <a:lnTo>
                    <a:pt x="148717" y="440550"/>
                  </a:lnTo>
                  <a:close/>
                </a:path>
                <a:path w="327660" h="807720">
                  <a:moveTo>
                    <a:pt x="208203" y="293700"/>
                  </a:moveTo>
                  <a:lnTo>
                    <a:pt x="178460" y="293700"/>
                  </a:lnTo>
                  <a:lnTo>
                    <a:pt x="178460" y="367131"/>
                  </a:lnTo>
                  <a:lnTo>
                    <a:pt x="148717" y="367131"/>
                  </a:lnTo>
                  <a:lnTo>
                    <a:pt x="148717" y="440550"/>
                  </a:lnTo>
                  <a:lnTo>
                    <a:pt x="178460" y="440550"/>
                  </a:lnTo>
                  <a:lnTo>
                    <a:pt x="178460" y="367144"/>
                  </a:lnTo>
                  <a:lnTo>
                    <a:pt x="208203" y="367144"/>
                  </a:lnTo>
                  <a:lnTo>
                    <a:pt x="208203" y="293700"/>
                  </a:lnTo>
                  <a:close/>
                </a:path>
                <a:path w="327660" h="807720">
                  <a:moveTo>
                    <a:pt x="267690" y="146850"/>
                  </a:moveTo>
                  <a:lnTo>
                    <a:pt x="237947" y="146850"/>
                  </a:lnTo>
                  <a:lnTo>
                    <a:pt x="237947" y="220281"/>
                  </a:lnTo>
                  <a:lnTo>
                    <a:pt x="208203" y="220281"/>
                  </a:lnTo>
                  <a:lnTo>
                    <a:pt x="208203" y="293700"/>
                  </a:lnTo>
                  <a:lnTo>
                    <a:pt x="237947" y="293700"/>
                  </a:lnTo>
                  <a:lnTo>
                    <a:pt x="237947" y="220294"/>
                  </a:lnTo>
                  <a:lnTo>
                    <a:pt x="267690" y="220294"/>
                  </a:lnTo>
                  <a:lnTo>
                    <a:pt x="267690" y="146850"/>
                  </a:lnTo>
                  <a:close/>
                </a:path>
                <a:path w="327660" h="807720">
                  <a:moveTo>
                    <a:pt x="297434" y="73431"/>
                  </a:moveTo>
                  <a:lnTo>
                    <a:pt x="267690" y="73431"/>
                  </a:lnTo>
                  <a:lnTo>
                    <a:pt x="267690" y="146850"/>
                  </a:lnTo>
                  <a:lnTo>
                    <a:pt x="297434" y="146850"/>
                  </a:lnTo>
                  <a:lnTo>
                    <a:pt x="297434" y="73431"/>
                  </a:lnTo>
                  <a:close/>
                </a:path>
                <a:path w="327660" h="807720">
                  <a:moveTo>
                    <a:pt x="327177" y="0"/>
                  </a:moveTo>
                  <a:lnTo>
                    <a:pt x="297434" y="0"/>
                  </a:lnTo>
                  <a:lnTo>
                    <a:pt x="297434" y="73431"/>
                  </a:lnTo>
                  <a:lnTo>
                    <a:pt x="327177" y="73431"/>
                  </a:lnTo>
                  <a:lnTo>
                    <a:pt x="3271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3" name="object 795">
              <a:extLst>
                <a:ext uri="{FF2B5EF4-FFF2-40B4-BE49-F238E27FC236}">
                  <a16:creationId xmlns:a16="http://schemas.microsoft.com/office/drawing/2014/main" id="{6C719E64-5F63-8539-7418-781C076AD09C}"/>
                </a:ext>
              </a:extLst>
            </p:cNvPr>
            <p:cNvSpPr/>
            <p:nvPr/>
          </p:nvSpPr>
          <p:spPr>
            <a:xfrm>
              <a:off x="3251009" y="2667837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37"/>
                  </a:lnTo>
                  <a:lnTo>
                    <a:pt x="118960" y="146837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691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691" y="73418"/>
                  </a:lnTo>
                  <a:lnTo>
                    <a:pt x="1486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4" name="object 796">
              <a:extLst>
                <a:ext uri="{FF2B5EF4-FFF2-40B4-BE49-F238E27FC236}">
                  <a16:creationId xmlns:a16="http://schemas.microsoft.com/office/drawing/2014/main" id="{0C6F0082-034A-C505-37A6-AAABB6B61124}"/>
                </a:ext>
              </a:extLst>
            </p:cNvPr>
            <p:cNvSpPr/>
            <p:nvPr/>
          </p:nvSpPr>
          <p:spPr>
            <a:xfrm>
              <a:off x="3399713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5" name="object 797">
              <a:extLst>
                <a:ext uri="{FF2B5EF4-FFF2-40B4-BE49-F238E27FC236}">
                  <a16:creationId xmlns:a16="http://schemas.microsoft.com/office/drawing/2014/main" id="{235D2DA6-DA4D-D309-AAFA-F8FD11A85EE4}"/>
                </a:ext>
              </a:extLst>
            </p:cNvPr>
            <p:cNvSpPr/>
            <p:nvPr/>
          </p:nvSpPr>
          <p:spPr>
            <a:xfrm>
              <a:off x="277512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6" name="object 798">
              <a:extLst>
                <a:ext uri="{FF2B5EF4-FFF2-40B4-BE49-F238E27FC236}">
                  <a16:creationId xmlns:a16="http://schemas.microsoft.com/office/drawing/2014/main" id="{9EC444D7-99EC-3740-1A0E-6C20FFA2A49B}"/>
                </a:ext>
              </a:extLst>
            </p:cNvPr>
            <p:cNvSpPr/>
            <p:nvPr/>
          </p:nvSpPr>
          <p:spPr>
            <a:xfrm>
              <a:off x="2834614" y="4062907"/>
              <a:ext cx="29845" cy="73660"/>
            </a:xfrm>
            <a:custGeom>
              <a:avLst/>
              <a:gdLst/>
              <a:ahLst/>
              <a:cxnLst/>
              <a:rect l="l" t="t" r="r" b="b"/>
              <a:pathLst>
                <a:path w="29844" h="73660">
                  <a:moveTo>
                    <a:pt x="29730" y="0"/>
                  </a:moveTo>
                  <a:lnTo>
                    <a:pt x="0" y="0"/>
                  </a:lnTo>
                  <a:lnTo>
                    <a:pt x="0" y="73418"/>
                  </a:lnTo>
                  <a:lnTo>
                    <a:pt x="29730" y="73418"/>
                  </a:lnTo>
                  <a:lnTo>
                    <a:pt x="297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7" name="object 799">
              <a:extLst>
                <a:ext uri="{FF2B5EF4-FFF2-40B4-BE49-F238E27FC236}">
                  <a16:creationId xmlns:a16="http://schemas.microsoft.com/office/drawing/2014/main" id="{B8CB223A-ADB8-58B2-CC30-10940B0D4408}"/>
                </a:ext>
              </a:extLst>
            </p:cNvPr>
            <p:cNvSpPr/>
            <p:nvPr/>
          </p:nvSpPr>
          <p:spPr>
            <a:xfrm>
              <a:off x="2864345" y="3769207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80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68"/>
                  </a:lnTo>
                  <a:close/>
                </a:path>
                <a:path w="11938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80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18"/>
                  </a:lnTo>
                  <a:close/>
                </a:path>
                <a:path w="119380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8" name="object 800">
              <a:extLst>
                <a:ext uri="{FF2B5EF4-FFF2-40B4-BE49-F238E27FC236}">
                  <a16:creationId xmlns:a16="http://schemas.microsoft.com/office/drawing/2014/main" id="{B49E44AF-6B98-3DD7-6420-4EB0DF9C6D2A}"/>
                </a:ext>
              </a:extLst>
            </p:cNvPr>
            <p:cNvSpPr/>
            <p:nvPr/>
          </p:nvSpPr>
          <p:spPr>
            <a:xfrm>
              <a:off x="2983319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60" y="293712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37947" y="73418"/>
                  </a:moveTo>
                  <a:lnTo>
                    <a:pt x="208203" y="73418"/>
                  </a:lnTo>
                  <a:lnTo>
                    <a:pt x="208203" y="146850"/>
                  </a:lnTo>
                  <a:lnTo>
                    <a:pt x="178460" y="146850"/>
                  </a:lnTo>
                  <a:lnTo>
                    <a:pt x="178460" y="220268"/>
                  </a:lnTo>
                  <a:lnTo>
                    <a:pt x="208203" y="220268"/>
                  </a:lnTo>
                  <a:lnTo>
                    <a:pt x="208203" y="146862"/>
                  </a:lnTo>
                  <a:lnTo>
                    <a:pt x="237947" y="146862"/>
                  </a:lnTo>
                  <a:lnTo>
                    <a:pt x="237947" y="73418"/>
                  </a:lnTo>
                  <a:close/>
                </a:path>
                <a:path w="267970" h="661035">
                  <a:moveTo>
                    <a:pt x="267690" y="0"/>
                  </a:moveTo>
                  <a:lnTo>
                    <a:pt x="237947" y="0"/>
                  </a:lnTo>
                  <a:lnTo>
                    <a:pt x="237947" y="73418"/>
                  </a:lnTo>
                  <a:lnTo>
                    <a:pt x="267690" y="73418"/>
                  </a:lnTo>
                  <a:lnTo>
                    <a:pt x="26769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9" name="object 801">
              <a:extLst>
                <a:ext uri="{FF2B5EF4-FFF2-40B4-BE49-F238E27FC236}">
                  <a16:creationId xmlns:a16="http://schemas.microsoft.com/office/drawing/2014/main" id="{B8188BEB-1CD7-129E-E15B-5CEBD5016D0E}"/>
                </a:ext>
              </a:extLst>
            </p:cNvPr>
            <p:cNvSpPr/>
            <p:nvPr/>
          </p:nvSpPr>
          <p:spPr>
            <a:xfrm>
              <a:off x="3251009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74" y="220268"/>
                  </a:lnTo>
                  <a:lnTo>
                    <a:pt x="59474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70" h="440689">
                  <a:moveTo>
                    <a:pt x="148691" y="73418"/>
                  </a:moveTo>
                  <a:lnTo>
                    <a:pt x="118960" y="73418"/>
                  </a:lnTo>
                  <a:lnTo>
                    <a:pt x="118960" y="146837"/>
                  </a:lnTo>
                  <a:lnTo>
                    <a:pt x="148691" y="146837"/>
                  </a:lnTo>
                  <a:lnTo>
                    <a:pt x="148691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0" name="object 802">
              <a:extLst>
                <a:ext uri="{FF2B5EF4-FFF2-40B4-BE49-F238E27FC236}">
                  <a16:creationId xmlns:a16="http://schemas.microsoft.com/office/drawing/2014/main" id="{46884950-144C-5CC5-C2DF-9A49EF5181DA}"/>
                </a:ext>
              </a:extLst>
            </p:cNvPr>
            <p:cNvSpPr/>
            <p:nvPr/>
          </p:nvSpPr>
          <p:spPr>
            <a:xfrm>
              <a:off x="3429457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1" name="object 803">
              <a:extLst>
                <a:ext uri="{FF2B5EF4-FFF2-40B4-BE49-F238E27FC236}">
                  <a16:creationId xmlns:a16="http://schemas.microsoft.com/office/drawing/2014/main" id="{D6676B96-0C00-EBC6-2FAD-6495159B924C}"/>
                </a:ext>
              </a:extLst>
            </p:cNvPr>
            <p:cNvSpPr/>
            <p:nvPr/>
          </p:nvSpPr>
          <p:spPr>
            <a:xfrm>
              <a:off x="280487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2" name="object 804">
              <a:extLst>
                <a:ext uri="{FF2B5EF4-FFF2-40B4-BE49-F238E27FC236}">
                  <a16:creationId xmlns:a16="http://schemas.microsoft.com/office/drawing/2014/main" id="{E3E5647C-2872-140A-D359-C3518FAB5AA7}"/>
                </a:ext>
              </a:extLst>
            </p:cNvPr>
            <p:cNvSpPr/>
            <p:nvPr/>
          </p:nvSpPr>
          <p:spPr>
            <a:xfrm>
              <a:off x="286434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3" name="object 805">
              <a:extLst>
                <a:ext uri="{FF2B5EF4-FFF2-40B4-BE49-F238E27FC236}">
                  <a16:creationId xmlns:a16="http://schemas.microsoft.com/office/drawing/2014/main" id="{78E81200-E89B-E40D-EEDA-7F946C5568B4}"/>
                </a:ext>
              </a:extLst>
            </p:cNvPr>
            <p:cNvSpPr/>
            <p:nvPr/>
          </p:nvSpPr>
          <p:spPr>
            <a:xfrm>
              <a:off x="2923832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4" name="object 806">
              <a:extLst>
                <a:ext uri="{FF2B5EF4-FFF2-40B4-BE49-F238E27FC236}">
                  <a16:creationId xmlns:a16="http://schemas.microsoft.com/office/drawing/2014/main" id="{00B65026-B4AD-F783-5C2D-950E85B96DCD}"/>
                </a:ext>
              </a:extLst>
            </p:cNvPr>
            <p:cNvSpPr/>
            <p:nvPr/>
          </p:nvSpPr>
          <p:spPr>
            <a:xfrm>
              <a:off x="3013062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60" y="293712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37947" y="73418"/>
                  </a:moveTo>
                  <a:lnTo>
                    <a:pt x="208203" y="73418"/>
                  </a:lnTo>
                  <a:lnTo>
                    <a:pt x="208203" y="146850"/>
                  </a:lnTo>
                  <a:lnTo>
                    <a:pt x="178460" y="146850"/>
                  </a:lnTo>
                  <a:lnTo>
                    <a:pt x="178460" y="220268"/>
                  </a:lnTo>
                  <a:lnTo>
                    <a:pt x="208203" y="220268"/>
                  </a:lnTo>
                  <a:lnTo>
                    <a:pt x="208203" y="146862"/>
                  </a:lnTo>
                  <a:lnTo>
                    <a:pt x="237947" y="146862"/>
                  </a:lnTo>
                  <a:lnTo>
                    <a:pt x="237947" y="73418"/>
                  </a:lnTo>
                  <a:close/>
                </a:path>
                <a:path w="267970" h="661035">
                  <a:moveTo>
                    <a:pt x="267690" y="0"/>
                  </a:moveTo>
                  <a:lnTo>
                    <a:pt x="237947" y="0"/>
                  </a:lnTo>
                  <a:lnTo>
                    <a:pt x="237947" y="73418"/>
                  </a:lnTo>
                  <a:lnTo>
                    <a:pt x="267690" y="73418"/>
                  </a:lnTo>
                  <a:lnTo>
                    <a:pt x="26769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5" name="object 807">
              <a:extLst>
                <a:ext uri="{FF2B5EF4-FFF2-40B4-BE49-F238E27FC236}">
                  <a16:creationId xmlns:a16="http://schemas.microsoft.com/office/drawing/2014/main" id="{0556E10C-A390-49FB-B932-ED26D5C0F2E2}"/>
                </a:ext>
              </a:extLst>
            </p:cNvPr>
            <p:cNvSpPr/>
            <p:nvPr/>
          </p:nvSpPr>
          <p:spPr>
            <a:xfrm>
              <a:off x="3280753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30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30" y="440550"/>
                  </a:lnTo>
                  <a:lnTo>
                    <a:pt x="29730" y="367118"/>
                  </a:lnTo>
                  <a:close/>
                </a:path>
                <a:path w="179070" h="440689">
                  <a:moveTo>
                    <a:pt x="59474" y="293700"/>
                  </a:moveTo>
                  <a:lnTo>
                    <a:pt x="29730" y="293700"/>
                  </a:lnTo>
                  <a:lnTo>
                    <a:pt x="29730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74" y="220268"/>
                  </a:lnTo>
                  <a:lnTo>
                    <a:pt x="59474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48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48" y="220268"/>
                  </a:lnTo>
                  <a:lnTo>
                    <a:pt x="118948" y="146850"/>
                  </a:lnTo>
                  <a:close/>
                </a:path>
                <a:path w="179070" h="440689">
                  <a:moveTo>
                    <a:pt x="148704" y="73418"/>
                  </a:moveTo>
                  <a:lnTo>
                    <a:pt x="118960" y="73418"/>
                  </a:lnTo>
                  <a:lnTo>
                    <a:pt x="118960" y="146837"/>
                  </a:lnTo>
                  <a:lnTo>
                    <a:pt x="148704" y="146837"/>
                  </a:lnTo>
                  <a:lnTo>
                    <a:pt x="148704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6" name="object 808">
              <a:extLst>
                <a:ext uri="{FF2B5EF4-FFF2-40B4-BE49-F238E27FC236}">
                  <a16:creationId xmlns:a16="http://schemas.microsoft.com/office/drawing/2014/main" id="{3BDD84B7-21E3-93B1-BC70-0B441ED0CA2E}"/>
                </a:ext>
              </a:extLst>
            </p:cNvPr>
            <p:cNvSpPr/>
            <p:nvPr/>
          </p:nvSpPr>
          <p:spPr>
            <a:xfrm>
              <a:off x="3459200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7" name="object 809">
              <a:extLst>
                <a:ext uri="{FF2B5EF4-FFF2-40B4-BE49-F238E27FC236}">
                  <a16:creationId xmlns:a16="http://schemas.microsoft.com/office/drawing/2014/main" id="{FC95805A-D700-DA6A-349D-BB0D9C24C450}"/>
                </a:ext>
              </a:extLst>
            </p:cNvPr>
            <p:cNvSpPr/>
            <p:nvPr/>
          </p:nvSpPr>
          <p:spPr>
            <a:xfrm>
              <a:off x="283461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30" y="2423007"/>
                  </a:lnTo>
                  <a:lnTo>
                    <a:pt x="29730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50" y="73418"/>
                  </a:lnTo>
                  <a:lnTo>
                    <a:pt x="951750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8" name="object 810">
              <a:extLst>
                <a:ext uri="{FF2B5EF4-FFF2-40B4-BE49-F238E27FC236}">
                  <a16:creationId xmlns:a16="http://schemas.microsoft.com/office/drawing/2014/main" id="{528631B6-B832-0697-8356-875A19DDB42E}"/>
                </a:ext>
              </a:extLst>
            </p:cNvPr>
            <p:cNvSpPr/>
            <p:nvPr/>
          </p:nvSpPr>
          <p:spPr>
            <a:xfrm>
              <a:off x="2894088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9" name="object 811">
              <a:extLst>
                <a:ext uri="{FF2B5EF4-FFF2-40B4-BE49-F238E27FC236}">
                  <a16:creationId xmlns:a16="http://schemas.microsoft.com/office/drawing/2014/main" id="{FB1803A1-3344-1823-216D-152B15BA31BD}"/>
                </a:ext>
              </a:extLst>
            </p:cNvPr>
            <p:cNvSpPr/>
            <p:nvPr/>
          </p:nvSpPr>
          <p:spPr>
            <a:xfrm>
              <a:off x="2953575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0" name="object 812">
              <a:extLst>
                <a:ext uri="{FF2B5EF4-FFF2-40B4-BE49-F238E27FC236}">
                  <a16:creationId xmlns:a16="http://schemas.microsoft.com/office/drawing/2014/main" id="{4F3D64B2-C604-1A31-3BD4-F6017B364F70}"/>
                </a:ext>
              </a:extLst>
            </p:cNvPr>
            <p:cNvSpPr/>
            <p:nvPr/>
          </p:nvSpPr>
          <p:spPr>
            <a:xfrm>
              <a:off x="3042805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60" y="293712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37947" y="73418"/>
                  </a:moveTo>
                  <a:lnTo>
                    <a:pt x="208203" y="73418"/>
                  </a:lnTo>
                  <a:lnTo>
                    <a:pt x="208203" y="146850"/>
                  </a:lnTo>
                  <a:lnTo>
                    <a:pt x="178460" y="146850"/>
                  </a:lnTo>
                  <a:lnTo>
                    <a:pt x="178460" y="220268"/>
                  </a:lnTo>
                  <a:lnTo>
                    <a:pt x="208203" y="220268"/>
                  </a:lnTo>
                  <a:lnTo>
                    <a:pt x="208203" y="146862"/>
                  </a:lnTo>
                  <a:lnTo>
                    <a:pt x="237947" y="146862"/>
                  </a:lnTo>
                  <a:lnTo>
                    <a:pt x="237947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47" y="0"/>
                  </a:lnTo>
                  <a:lnTo>
                    <a:pt x="237947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1" name="object 813">
              <a:extLst>
                <a:ext uri="{FF2B5EF4-FFF2-40B4-BE49-F238E27FC236}">
                  <a16:creationId xmlns:a16="http://schemas.microsoft.com/office/drawing/2014/main" id="{84528142-6139-C2AE-D46C-21288F0328FE}"/>
                </a:ext>
              </a:extLst>
            </p:cNvPr>
            <p:cNvSpPr/>
            <p:nvPr/>
          </p:nvSpPr>
          <p:spPr>
            <a:xfrm>
              <a:off x="3310483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2" name="object 814">
              <a:extLst>
                <a:ext uri="{FF2B5EF4-FFF2-40B4-BE49-F238E27FC236}">
                  <a16:creationId xmlns:a16="http://schemas.microsoft.com/office/drawing/2014/main" id="{D3686B5C-63A9-1CAB-28BC-EDD76F5250E6}"/>
                </a:ext>
              </a:extLst>
            </p:cNvPr>
            <p:cNvSpPr/>
            <p:nvPr/>
          </p:nvSpPr>
          <p:spPr>
            <a:xfrm>
              <a:off x="3488944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3" name="object 815">
              <a:extLst>
                <a:ext uri="{FF2B5EF4-FFF2-40B4-BE49-F238E27FC236}">
                  <a16:creationId xmlns:a16="http://schemas.microsoft.com/office/drawing/2014/main" id="{F46D09CB-8746-AE10-2E65-3D33A4D2F2FD}"/>
                </a:ext>
              </a:extLst>
            </p:cNvPr>
            <p:cNvSpPr/>
            <p:nvPr/>
          </p:nvSpPr>
          <p:spPr>
            <a:xfrm>
              <a:off x="286434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89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892289" y="220268"/>
                  </a:lnTo>
                  <a:lnTo>
                    <a:pt x="892289" y="293700"/>
                  </a:lnTo>
                  <a:lnTo>
                    <a:pt x="922032" y="293700"/>
                  </a:lnTo>
                  <a:lnTo>
                    <a:pt x="922032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4" name="object 816">
              <a:extLst>
                <a:ext uri="{FF2B5EF4-FFF2-40B4-BE49-F238E27FC236}">
                  <a16:creationId xmlns:a16="http://schemas.microsoft.com/office/drawing/2014/main" id="{9CD75ECE-624B-0ECC-6629-A352F74DCD43}"/>
                </a:ext>
              </a:extLst>
            </p:cNvPr>
            <p:cNvSpPr/>
            <p:nvPr/>
          </p:nvSpPr>
          <p:spPr>
            <a:xfrm>
              <a:off x="292383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5" name="object 817">
              <a:extLst>
                <a:ext uri="{FF2B5EF4-FFF2-40B4-BE49-F238E27FC236}">
                  <a16:creationId xmlns:a16="http://schemas.microsoft.com/office/drawing/2014/main" id="{84188E72-B4EB-DC29-B95E-3EE7BD89600C}"/>
                </a:ext>
              </a:extLst>
            </p:cNvPr>
            <p:cNvSpPr/>
            <p:nvPr/>
          </p:nvSpPr>
          <p:spPr>
            <a:xfrm>
              <a:off x="2983319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6" name="object 818">
              <a:extLst>
                <a:ext uri="{FF2B5EF4-FFF2-40B4-BE49-F238E27FC236}">
                  <a16:creationId xmlns:a16="http://schemas.microsoft.com/office/drawing/2014/main" id="{07BDD887-1F9F-478C-C1EB-0F3C3E54234A}"/>
                </a:ext>
              </a:extLst>
            </p:cNvPr>
            <p:cNvSpPr/>
            <p:nvPr/>
          </p:nvSpPr>
          <p:spPr>
            <a:xfrm>
              <a:off x="3072549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60" y="293712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203" y="73418"/>
                  </a:lnTo>
                  <a:lnTo>
                    <a:pt x="208203" y="146850"/>
                  </a:lnTo>
                  <a:lnTo>
                    <a:pt x="178460" y="146850"/>
                  </a:lnTo>
                  <a:lnTo>
                    <a:pt x="178460" y="220268"/>
                  </a:lnTo>
                  <a:lnTo>
                    <a:pt x="208203" y="220268"/>
                  </a:lnTo>
                  <a:lnTo>
                    <a:pt x="208203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7" name="object 819">
              <a:extLst>
                <a:ext uri="{FF2B5EF4-FFF2-40B4-BE49-F238E27FC236}">
                  <a16:creationId xmlns:a16="http://schemas.microsoft.com/office/drawing/2014/main" id="{3371EA35-29CF-10EC-95B9-B873DB360003}"/>
                </a:ext>
              </a:extLst>
            </p:cNvPr>
            <p:cNvSpPr/>
            <p:nvPr/>
          </p:nvSpPr>
          <p:spPr>
            <a:xfrm>
              <a:off x="3340227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04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04" y="146837"/>
                  </a:lnTo>
                  <a:lnTo>
                    <a:pt x="148704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8" name="object 820">
              <a:extLst>
                <a:ext uri="{FF2B5EF4-FFF2-40B4-BE49-F238E27FC236}">
                  <a16:creationId xmlns:a16="http://schemas.microsoft.com/office/drawing/2014/main" id="{863198B2-75F0-3E1E-1BA6-4654E625AC8C}"/>
                </a:ext>
              </a:extLst>
            </p:cNvPr>
            <p:cNvSpPr/>
            <p:nvPr/>
          </p:nvSpPr>
          <p:spPr>
            <a:xfrm>
              <a:off x="3518687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9" name="object 821">
              <a:extLst>
                <a:ext uri="{FF2B5EF4-FFF2-40B4-BE49-F238E27FC236}">
                  <a16:creationId xmlns:a16="http://schemas.microsoft.com/office/drawing/2014/main" id="{9CC161E4-8C7A-5C07-704D-357DC0331E15}"/>
                </a:ext>
              </a:extLst>
            </p:cNvPr>
            <p:cNvSpPr/>
            <p:nvPr/>
          </p:nvSpPr>
          <p:spPr>
            <a:xfrm>
              <a:off x="289408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0" name="object 822">
              <a:extLst>
                <a:ext uri="{FF2B5EF4-FFF2-40B4-BE49-F238E27FC236}">
                  <a16:creationId xmlns:a16="http://schemas.microsoft.com/office/drawing/2014/main" id="{2F646359-4B3F-FB23-D34E-0D635D9943DF}"/>
                </a:ext>
              </a:extLst>
            </p:cNvPr>
            <p:cNvSpPr/>
            <p:nvPr/>
          </p:nvSpPr>
          <p:spPr>
            <a:xfrm>
              <a:off x="295357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1" name="object 823">
              <a:extLst>
                <a:ext uri="{FF2B5EF4-FFF2-40B4-BE49-F238E27FC236}">
                  <a16:creationId xmlns:a16="http://schemas.microsoft.com/office/drawing/2014/main" id="{113DD029-0660-F39E-3093-8FCDEB60559C}"/>
                </a:ext>
              </a:extLst>
            </p:cNvPr>
            <p:cNvSpPr/>
            <p:nvPr/>
          </p:nvSpPr>
          <p:spPr>
            <a:xfrm>
              <a:off x="3013062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2" name="object 824">
              <a:extLst>
                <a:ext uri="{FF2B5EF4-FFF2-40B4-BE49-F238E27FC236}">
                  <a16:creationId xmlns:a16="http://schemas.microsoft.com/office/drawing/2014/main" id="{6449C01E-2EC8-6F05-B207-4F32CA74EF57}"/>
                </a:ext>
              </a:extLst>
            </p:cNvPr>
            <p:cNvSpPr/>
            <p:nvPr/>
          </p:nvSpPr>
          <p:spPr>
            <a:xfrm>
              <a:off x="3102292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60" y="293712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60" y="146850"/>
                  </a:lnTo>
                  <a:lnTo>
                    <a:pt x="178460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3" name="object 825">
              <a:extLst>
                <a:ext uri="{FF2B5EF4-FFF2-40B4-BE49-F238E27FC236}">
                  <a16:creationId xmlns:a16="http://schemas.microsoft.com/office/drawing/2014/main" id="{02057B8D-8C22-2873-F5EA-C9ED02EAF706}"/>
                </a:ext>
              </a:extLst>
            </p:cNvPr>
            <p:cNvSpPr/>
            <p:nvPr/>
          </p:nvSpPr>
          <p:spPr>
            <a:xfrm>
              <a:off x="3369970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30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30" y="440550"/>
                  </a:lnTo>
                  <a:lnTo>
                    <a:pt x="29730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60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4" name="object 826">
              <a:extLst>
                <a:ext uri="{FF2B5EF4-FFF2-40B4-BE49-F238E27FC236}">
                  <a16:creationId xmlns:a16="http://schemas.microsoft.com/office/drawing/2014/main" id="{E5560BC8-C9F5-BEE4-EAC5-33399E91551A}"/>
                </a:ext>
              </a:extLst>
            </p:cNvPr>
            <p:cNvSpPr/>
            <p:nvPr/>
          </p:nvSpPr>
          <p:spPr>
            <a:xfrm>
              <a:off x="3548430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5" name="object 827">
              <a:extLst>
                <a:ext uri="{FF2B5EF4-FFF2-40B4-BE49-F238E27FC236}">
                  <a16:creationId xmlns:a16="http://schemas.microsoft.com/office/drawing/2014/main" id="{AE2E80DB-A8DC-630C-45E1-221A7A3546E0}"/>
                </a:ext>
              </a:extLst>
            </p:cNvPr>
            <p:cNvSpPr/>
            <p:nvPr/>
          </p:nvSpPr>
          <p:spPr>
            <a:xfrm>
              <a:off x="292383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6" name="object 828">
              <a:extLst>
                <a:ext uri="{FF2B5EF4-FFF2-40B4-BE49-F238E27FC236}">
                  <a16:creationId xmlns:a16="http://schemas.microsoft.com/office/drawing/2014/main" id="{511BF4D3-F930-8C89-F281-860B17731688}"/>
                </a:ext>
              </a:extLst>
            </p:cNvPr>
            <p:cNvSpPr/>
            <p:nvPr/>
          </p:nvSpPr>
          <p:spPr>
            <a:xfrm>
              <a:off x="298331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7" name="object 829">
              <a:extLst>
                <a:ext uri="{FF2B5EF4-FFF2-40B4-BE49-F238E27FC236}">
                  <a16:creationId xmlns:a16="http://schemas.microsoft.com/office/drawing/2014/main" id="{A04029C3-80AF-4013-B943-00CD08A18F56}"/>
                </a:ext>
              </a:extLst>
            </p:cNvPr>
            <p:cNvSpPr/>
            <p:nvPr/>
          </p:nvSpPr>
          <p:spPr>
            <a:xfrm>
              <a:off x="3042805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8" name="object 830">
              <a:extLst>
                <a:ext uri="{FF2B5EF4-FFF2-40B4-BE49-F238E27FC236}">
                  <a16:creationId xmlns:a16="http://schemas.microsoft.com/office/drawing/2014/main" id="{6E2E6591-B303-C085-1BA3-651C210EC12C}"/>
                </a:ext>
              </a:extLst>
            </p:cNvPr>
            <p:cNvSpPr/>
            <p:nvPr/>
          </p:nvSpPr>
          <p:spPr>
            <a:xfrm>
              <a:off x="3132035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12"/>
                  </a:lnTo>
                  <a:lnTo>
                    <a:pt x="178447" y="293712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47" y="146850"/>
                  </a:lnTo>
                  <a:lnTo>
                    <a:pt x="178447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65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65" y="73418"/>
                  </a:lnTo>
                  <a:lnTo>
                    <a:pt x="267665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9" name="object 831">
              <a:extLst>
                <a:ext uri="{FF2B5EF4-FFF2-40B4-BE49-F238E27FC236}">
                  <a16:creationId xmlns:a16="http://schemas.microsoft.com/office/drawing/2014/main" id="{DA7B6342-E46D-89A8-89DF-7C5F9EB9A797}"/>
                </a:ext>
              </a:extLst>
            </p:cNvPr>
            <p:cNvSpPr/>
            <p:nvPr/>
          </p:nvSpPr>
          <p:spPr>
            <a:xfrm>
              <a:off x="3399713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0" name="object 832">
              <a:extLst>
                <a:ext uri="{FF2B5EF4-FFF2-40B4-BE49-F238E27FC236}">
                  <a16:creationId xmlns:a16="http://schemas.microsoft.com/office/drawing/2014/main" id="{23B999C7-AA6B-CE9C-6682-5DCDF265B248}"/>
                </a:ext>
              </a:extLst>
            </p:cNvPr>
            <p:cNvSpPr/>
            <p:nvPr/>
          </p:nvSpPr>
          <p:spPr>
            <a:xfrm>
              <a:off x="3578174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1" name="object 833">
              <a:extLst>
                <a:ext uri="{FF2B5EF4-FFF2-40B4-BE49-F238E27FC236}">
                  <a16:creationId xmlns:a16="http://schemas.microsoft.com/office/drawing/2014/main" id="{1A715117-4994-522D-F8D5-5CB5296132C9}"/>
                </a:ext>
              </a:extLst>
            </p:cNvPr>
            <p:cNvSpPr/>
            <p:nvPr/>
          </p:nvSpPr>
          <p:spPr>
            <a:xfrm>
              <a:off x="295357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2" name="object 834">
              <a:extLst>
                <a:ext uri="{FF2B5EF4-FFF2-40B4-BE49-F238E27FC236}">
                  <a16:creationId xmlns:a16="http://schemas.microsoft.com/office/drawing/2014/main" id="{D1F0A0B7-271C-B2F9-0978-113CB15EDEE1}"/>
                </a:ext>
              </a:extLst>
            </p:cNvPr>
            <p:cNvSpPr/>
            <p:nvPr/>
          </p:nvSpPr>
          <p:spPr>
            <a:xfrm>
              <a:off x="301306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3" name="object 835">
              <a:extLst>
                <a:ext uri="{FF2B5EF4-FFF2-40B4-BE49-F238E27FC236}">
                  <a16:creationId xmlns:a16="http://schemas.microsoft.com/office/drawing/2014/main" id="{26DE8828-22B8-9E0F-1167-F6E08FEEC84A}"/>
                </a:ext>
              </a:extLst>
            </p:cNvPr>
            <p:cNvSpPr/>
            <p:nvPr/>
          </p:nvSpPr>
          <p:spPr>
            <a:xfrm>
              <a:off x="3072549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4" name="object 836">
              <a:extLst>
                <a:ext uri="{FF2B5EF4-FFF2-40B4-BE49-F238E27FC236}">
                  <a16:creationId xmlns:a16="http://schemas.microsoft.com/office/drawing/2014/main" id="{B6499FB5-D846-44B2-8F6B-4C7D08F95BFA}"/>
                </a:ext>
              </a:extLst>
            </p:cNvPr>
            <p:cNvSpPr/>
            <p:nvPr/>
          </p:nvSpPr>
          <p:spPr>
            <a:xfrm>
              <a:off x="3161779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73" y="440563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04" y="220268"/>
                  </a:lnTo>
                  <a:lnTo>
                    <a:pt x="148704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04" y="367118"/>
                  </a:lnTo>
                  <a:lnTo>
                    <a:pt x="148704" y="293712"/>
                  </a:lnTo>
                  <a:lnTo>
                    <a:pt x="178447" y="293712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37921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47" y="146850"/>
                  </a:lnTo>
                  <a:lnTo>
                    <a:pt x="178447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21" y="146862"/>
                  </a:lnTo>
                  <a:lnTo>
                    <a:pt x="237921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5" name="object 837">
              <a:extLst>
                <a:ext uri="{FF2B5EF4-FFF2-40B4-BE49-F238E27FC236}">
                  <a16:creationId xmlns:a16="http://schemas.microsoft.com/office/drawing/2014/main" id="{6692E445-AEA4-D4C6-2E7A-10CA8EC13CF0}"/>
                </a:ext>
              </a:extLst>
            </p:cNvPr>
            <p:cNvSpPr/>
            <p:nvPr/>
          </p:nvSpPr>
          <p:spPr>
            <a:xfrm>
              <a:off x="3429457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6" name="object 838">
              <a:extLst>
                <a:ext uri="{FF2B5EF4-FFF2-40B4-BE49-F238E27FC236}">
                  <a16:creationId xmlns:a16="http://schemas.microsoft.com/office/drawing/2014/main" id="{2FF1A68E-2EE4-5F63-1570-2814842868C2}"/>
                </a:ext>
              </a:extLst>
            </p:cNvPr>
            <p:cNvSpPr/>
            <p:nvPr/>
          </p:nvSpPr>
          <p:spPr>
            <a:xfrm>
              <a:off x="3607917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7" name="object 839">
              <a:extLst>
                <a:ext uri="{FF2B5EF4-FFF2-40B4-BE49-F238E27FC236}">
                  <a16:creationId xmlns:a16="http://schemas.microsoft.com/office/drawing/2014/main" id="{A5F2D070-1B3C-9DB6-360F-4D41140D0F9D}"/>
                </a:ext>
              </a:extLst>
            </p:cNvPr>
            <p:cNvSpPr/>
            <p:nvPr/>
          </p:nvSpPr>
          <p:spPr>
            <a:xfrm>
              <a:off x="298331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8" name="object 840">
              <a:extLst>
                <a:ext uri="{FF2B5EF4-FFF2-40B4-BE49-F238E27FC236}">
                  <a16:creationId xmlns:a16="http://schemas.microsoft.com/office/drawing/2014/main" id="{12E67E16-0529-50E0-9877-057EC2A6D467}"/>
                </a:ext>
              </a:extLst>
            </p:cNvPr>
            <p:cNvSpPr/>
            <p:nvPr/>
          </p:nvSpPr>
          <p:spPr>
            <a:xfrm>
              <a:off x="304280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9" name="object 841">
              <a:extLst>
                <a:ext uri="{FF2B5EF4-FFF2-40B4-BE49-F238E27FC236}">
                  <a16:creationId xmlns:a16="http://schemas.microsoft.com/office/drawing/2014/main" id="{82C6FB5E-E0EE-18F9-869B-69520C8ED67F}"/>
                </a:ext>
              </a:extLst>
            </p:cNvPr>
            <p:cNvSpPr/>
            <p:nvPr/>
          </p:nvSpPr>
          <p:spPr>
            <a:xfrm>
              <a:off x="3102292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0" name="object 842">
              <a:extLst>
                <a:ext uri="{FF2B5EF4-FFF2-40B4-BE49-F238E27FC236}">
                  <a16:creationId xmlns:a16="http://schemas.microsoft.com/office/drawing/2014/main" id="{928C32C8-D7E0-D086-D3F5-EB1195348F95}"/>
                </a:ext>
              </a:extLst>
            </p:cNvPr>
            <p:cNvSpPr/>
            <p:nvPr/>
          </p:nvSpPr>
          <p:spPr>
            <a:xfrm>
              <a:off x="3191522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60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63"/>
                  </a:lnTo>
                  <a:lnTo>
                    <a:pt x="118960" y="440563"/>
                  </a:lnTo>
                  <a:lnTo>
                    <a:pt x="118960" y="367118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04" y="220268"/>
                  </a:lnTo>
                  <a:lnTo>
                    <a:pt x="148704" y="293700"/>
                  </a:lnTo>
                  <a:lnTo>
                    <a:pt x="118960" y="293700"/>
                  </a:lnTo>
                  <a:lnTo>
                    <a:pt x="118960" y="367118"/>
                  </a:lnTo>
                  <a:lnTo>
                    <a:pt x="148704" y="367118"/>
                  </a:lnTo>
                  <a:lnTo>
                    <a:pt x="148704" y="293712"/>
                  </a:lnTo>
                  <a:lnTo>
                    <a:pt x="178447" y="293712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08178" y="146850"/>
                  </a:moveTo>
                  <a:lnTo>
                    <a:pt x="178447" y="146850"/>
                  </a:lnTo>
                  <a:lnTo>
                    <a:pt x="178447" y="220268"/>
                  </a:lnTo>
                  <a:lnTo>
                    <a:pt x="208178" y="220268"/>
                  </a:lnTo>
                  <a:lnTo>
                    <a:pt x="208178" y="146850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1" name="object 843">
              <a:extLst>
                <a:ext uri="{FF2B5EF4-FFF2-40B4-BE49-F238E27FC236}">
                  <a16:creationId xmlns:a16="http://schemas.microsoft.com/office/drawing/2014/main" id="{88F479D9-5420-5664-68EF-E100EE80A79B}"/>
                </a:ext>
              </a:extLst>
            </p:cNvPr>
            <p:cNvSpPr/>
            <p:nvPr/>
          </p:nvSpPr>
          <p:spPr>
            <a:xfrm>
              <a:off x="3459200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30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30" y="440550"/>
                  </a:lnTo>
                  <a:lnTo>
                    <a:pt x="29730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04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04" y="146837"/>
                  </a:lnTo>
                  <a:lnTo>
                    <a:pt x="148704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2" name="object 844">
              <a:extLst>
                <a:ext uri="{FF2B5EF4-FFF2-40B4-BE49-F238E27FC236}">
                  <a16:creationId xmlns:a16="http://schemas.microsoft.com/office/drawing/2014/main" id="{066566B2-E1EE-4483-FD65-5A369A5EE1FB}"/>
                </a:ext>
              </a:extLst>
            </p:cNvPr>
            <p:cNvSpPr/>
            <p:nvPr/>
          </p:nvSpPr>
          <p:spPr>
            <a:xfrm>
              <a:off x="3637661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3" name="object 845">
              <a:extLst>
                <a:ext uri="{FF2B5EF4-FFF2-40B4-BE49-F238E27FC236}">
                  <a16:creationId xmlns:a16="http://schemas.microsoft.com/office/drawing/2014/main" id="{FC631E1F-7542-2109-DBC4-84CBF443CDE0}"/>
                </a:ext>
              </a:extLst>
            </p:cNvPr>
            <p:cNvSpPr/>
            <p:nvPr/>
          </p:nvSpPr>
          <p:spPr>
            <a:xfrm>
              <a:off x="301306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4" name="object 846">
              <a:extLst>
                <a:ext uri="{FF2B5EF4-FFF2-40B4-BE49-F238E27FC236}">
                  <a16:creationId xmlns:a16="http://schemas.microsoft.com/office/drawing/2014/main" id="{8098376F-6508-35DE-1C35-8DC80C1564EA}"/>
                </a:ext>
              </a:extLst>
            </p:cNvPr>
            <p:cNvSpPr/>
            <p:nvPr/>
          </p:nvSpPr>
          <p:spPr>
            <a:xfrm>
              <a:off x="307254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5" name="object 847">
              <a:extLst>
                <a:ext uri="{FF2B5EF4-FFF2-40B4-BE49-F238E27FC236}">
                  <a16:creationId xmlns:a16="http://schemas.microsoft.com/office/drawing/2014/main" id="{D8EF1BE8-15F8-6343-213E-5E6043015CA3}"/>
                </a:ext>
              </a:extLst>
            </p:cNvPr>
            <p:cNvSpPr/>
            <p:nvPr/>
          </p:nvSpPr>
          <p:spPr>
            <a:xfrm>
              <a:off x="3132035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6" name="object 848">
              <a:extLst>
                <a:ext uri="{FF2B5EF4-FFF2-40B4-BE49-F238E27FC236}">
                  <a16:creationId xmlns:a16="http://schemas.microsoft.com/office/drawing/2014/main" id="{1BFFBABD-D5AC-1683-C8F6-F068A495EC01}"/>
                </a:ext>
              </a:extLst>
            </p:cNvPr>
            <p:cNvSpPr/>
            <p:nvPr/>
          </p:nvSpPr>
          <p:spPr>
            <a:xfrm>
              <a:off x="3221266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86" y="587400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118960" y="367118"/>
                  </a:moveTo>
                  <a:lnTo>
                    <a:pt x="89217" y="367118"/>
                  </a:lnTo>
                  <a:lnTo>
                    <a:pt x="89217" y="440550"/>
                  </a:lnTo>
                  <a:lnTo>
                    <a:pt x="59486" y="440550"/>
                  </a:lnTo>
                  <a:lnTo>
                    <a:pt x="59486" y="513969"/>
                  </a:lnTo>
                  <a:lnTo>
                    <a:pt x="89217" y="513969"/>
                  </a:lnTo>
                  <a:lnTo>
                    <a:pt x="89217" y="440563"/>
                  </a:lnTo>
                  <a:lnTo>
                    <a:pt x="118960" y="440563"/>
                  </a:lnTo>
                  <a:lnTo>
                    <a:pt x="118960" y="367118"/>
                  </a:lnTo>
                  <a:close/>
                </a:path>
                <a:path w="267970" h="661035">
                  <a:moveTo>
                    <a:pt x="178435" y="220268"/>
                  </a:moveTo>
                  <a:lnTo>
                    <a:pt x="148704" y="220268"/>
                  </a:lnTo>
                  <a:lnTo>
                    <a:pt x="148704" y="293700"/>
                  </a:lnTo>
                  <a:lnTo>
                    <a:pt x="118960" y="293700"/>
                  </a:lnTo>
                  <a:lnTo>
                    <a:pt x="118960" y="367118"/>
                  </a:lnTo>
                  <a:lnTo>
                    <a:pt x="148704" y="367118"/>
                  </a:lnTo>
                  <a:lnTo>
                    <a:pt x="148704" y="293712"/>
                  </a:lnTo>
                  <a:lnTo>
                    <a:pt x="178435" y="293712"/>
                  </a:lnTo>
                  <a:lnTo>
                    <a:pt x="178435" y="220268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47" y="146850"/>
                  </a:lnTo>
                  <a:lnTo>
                    <a:pt x="178447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65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65" y="73418"/>
                  </a:lnTo>
                  <a:lnTo>
                    <a:pt x="267665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7" name="object 849">
              <a:extLst>
                <a:ext uri="{FF2B5EF4-FFF2-40B4-BE49-F238E27FC236}">
                  <a16:creationId xmlns:a16="http://schemas.microsoft.com/office/drawing/2014/main" id="{9C2A7E79-4435-FCF2-51F0-8CA1980EFCE8}"/>
                </a:ext>
              </a:extLst>
            </p:cNvPr>
            <p:cNvSpPr/>
            <p:nvPr/>
          </p:nvSpPr>
          <p:spPr>
            <a:xfrm>
              <a:off x="3488944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60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8" name="object 850">
              <a:extLst>
                <a:ext uri="{FF2B5EF4-FFF2-40B4-BE49-F238E27FC236}">
                  <a16:creationId xmlns:a16="http://schemas.microsoft.com/office/drawing/2014/main" id="{3C13C764-CCF7-37CA-C997-7BF072AEABF9}"/>
                </a:ext>
              </a:extLst>
            </p:cNvPr>
            <p:cNvSpPr/>
            <p:nvPr/>
          </p:nvSpPr>
          <p:spPr>
            <a:xfrm>
              <a:off x="3667404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9" name="object 851">
              <a:extLst>
                <a:ext uri="{FF2B5EF4-FFF2-40B4-BE49-F238E27FC236}">
                  <a16:creationId xmlns:a16="http://schemas.microsoft.com/office/drawing/2014/main" id="{B3411FFC-B08E-E888-EF8F-9BF3E4ABC3AB}"/>
                </a:ext>
              </a:extLst>
            </p:cNvPr>
            <p:cNvSpPr/>
            <p:nvPr/>
          </p:nvSpPr>
          <p:spPr>
            <a:xfrm>
              <a:off x="304280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0" name="object 852">
              <a:extLst>
                <a:ext uri="{FF2B5EF4-FFF2-40B4-BE49-F238E27FC236}">
                  <a16:creationId xmlns:a16="http://schemas.microsoft.com/office/drawing/2014/main" id="{5C0CF0F7-AFDA-FF91-D1F5-F99F7A62BFAE}"/>
                </a:ext>
              </a:extLst>
            </p:cNvPr>
            <p:cNvSpPr/>
            <p:nvPr/>
          </p:nvSpPr>
          <p:spPr>
            <a:xfrm>
              <a:off x="310229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1" name="object 853">
              <a:extLst>
                <a:ext uri="{FF2B5EF4-FFF2-40B4-BE49-F238E27FC236}">
                  <a16:creationId xmlns:a16="http://schemas.microsoft.com/office/drawing/2014/main" id="{6EE8ACFB-F4F2-B0A7-F3A4-BFA4F31AAA09}"/>
                </a:ext>
              </a:extLst>
            </p:cNvPr>
            <p:cNvSpPr/>
            <p:nvPr/>
          </p:nvSpPr>
          <p:spPr>
            <a:xfrm>
              <a:off x="3161779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2" name="object 854">
              <a:extLst>
                <a:ext uri="{FF2B5EF4-FFF2-40B4-BE49-F238E27FC236}">
                  <a16:creationId xmlns:a16="http://schemas.microsoft.com/office/drawing/2014/main" id="{FC8C53BA-370E-6DD7-A92A-FF41DA7509E0}"/>
                </a:ext>
              </a:extLst>
            </p:cNvPr>
            <p:cNvSpPr/>
            <p:nvPr/>
          </p:nvSpPr>
          <p:spPr>
            <a:xfrm>
              <a:off x="3251009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43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00"/>
                  </a:lnTo>
                  <a:close/>
                </a:path>
                <a:path w="267970" h="661035">
                  <a:moveTo>
                    <a:pt x="59474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59474" y="587400"/>
                  </a:lnTo>
                  <a:lnTo>
                    <a:pt x="59474" y="513969"/>
                  </a:lnTo>
                  <a:close/>
                </a:path>
                <a:path w="267970" h="661035">
                  <a:moveTo>
                    <a:pt x="118960" y="367118"/>
                  </a:moveTo>
                  <a:lnTo>
                    <a:pt x="89217" y="367118"/>
                  </a:lnTo>
                  <a:lnTo>
                    <a:pt x="89217" y="440550"/>
                  </a:lnTo>
                  <a:lnTo>
                    <a:pt x="59474" y="440550"/>
                  </a:lnTo>
                  <a:lnTo>
                    <a:pt x="59474" y="513969"/>
                  </a:lnTo>
                  <a:lnTo>
                    <a:pt x="89217" y="513969"/>
                  </a:lnTo>
                  <a:lnTo>
                    <a:pt x="89217" y="440563"/>
                  </a:lnTo>
                  <a:lnTo>
                    <a:pt x="118960" y="440563"/>
                  </a:lnTo>
                  <a:lnTo>
                    <a:pt x="118960" y="367118"/>
                  </a:lnTo>
                  <a:close/>
                </a:path>
                <a:path w="267970" h="661035">
                  <a:moveTo>
                    <a:pt x="148691" y="293700"/>
                  </a:moveTo>
                  <a:lnTo>
                    <a:pt x="118960" y="293700"/>
                  </a:lnTo>
                  <a:lnTo>
                    <a:pt x="118960" y="367118"/>
                  </a:lnTo>
                  <a:lnTo>
                    <a:pt x="148691" y="367118"/>
                  </a:lnTo>
                  <a:lnTo>
                    <a:pt x="148691" y="293700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04" y="220268"/>
                  </a:lnTo>
                  <a:lnTo>
                    <a:pt x="148704" y="293712"/>
                  </a:lnTo>
                  <a:lnTo>
                    <a:pt x="178447" y="293712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37921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47" y="146850"/>
                  </a:lnTo>
                  <a:lnTo>
                    <a:pt x="178447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21" y="146862"/>
                  </a:lnTo>
                  <a:lnTo>
                    <a:pt x="237921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3" name="object 855">
              <a:extLst>
                <a:ext uri="{FF2B5EF4-FFF2-40B4-BE49-F238E27FC236}">
                  <a16:creationId xmlns:a16="http://schemas.microsoft.com/office/drawing/2014/main" id="{A9414620-267D-3C7F-CC3E-BD3AC083218F}"/>
                </a:ext>
              </a:extLst>
            </p:cNvPr>
            <p:cNvSpPr/>
            <p:nvPr/>
          </p:nvSpPr>
          <p:spPr>
            <a:xfrm>
              <a:off x="3518687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86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00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17" y="293700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4" name="object 856">
              <a:extLst>
                <a:ext uri="{FF2B5EF4-FFF2-40B4-BE49-F238E27FC236}">
                  <a16:creationId xmlns:a16="http://schemas.microsoft.com/office/drawing/2014/main" id="{F5031401-0BE9-4477-D7B3-40BE4B4E6A8A}"/>
                </a:ext>
              </a:extLst>
            </p:cNvPr>
            <p:cNvSpPr/>
            <p:nvPr/>
          </p:nvSpPr>
          <p:spPr>
            <a:xfrm>
              <a:off x="3697147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5" name="object 857">
              <a:extLst>
                <a:ext uri="{FF2B5EF4-FFF2-40B4-BE49-F238E27FC236}">
                  <a16:creationId xmlns:a16="http://schemas.microsoft.com/office/drawing/2014/main" id="{9E6F7B06-98FB-649E-57B5-B9C82AB874FB}"/>
                </a:ext>
              </a:extLst>
            </p:cNvPr>
            <p:cNvSpPr/>
            <p:nvPr/>
          </p:nvSpPr>
          <p:spPr>
            <a:xfrm>
              <a:off x="307254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6" name="object 858">
              <a:extLst>
                <a:ext uri="{FF2B5EF4-FFF2-40B4-BE49-F238E27FC236}">
                  <a16:creationId xmlns:a16="http://schemas.microsoft.com/office/drawing/2014/main" id="{C4C6F658-AD32-9A3F-61D0-553291E52C7A}"/>
                </a:ext>
              </a:extLst>
            </p:cNvPr>
            <p:cNvSpPr/>
            <p:nvPr/>
          </p:nvSpPr>
          <p:spPr>
            <a:xfrm>
              <a:off x="313203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7" name="object 859">
              <a:extLst>
                <a:ext uri="{FF2B5EF4-FFF2-40B4-BE49-F238E27FC236}">
                  <a16:creationId xmlns:a16="http://schemas.microsoft.com/office/drawing/2014/main" id="{FCC989DE-E719-7C4A-58E3-118CD50BC7B1}"/>
                </a:ext>
              </a:extLst>
            </p:cNvPr>
            <p:cNvSpPr/>
            <p:nvPr/>
          </p:nvSpPr>
          <p:spPr>
            <a:xfrm>
              <a:off x="3191522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8" name="object 860">
              <a:extLst>
                <a:ext uri="{FF2B5EF4-FFF2-40B4-BE49-F238E27FC236}">
                  <a16:creationId xmlns:a16="http://schemas.microsoft.com/office/drawing/2014/main" id="{46CF0124-01A5-46C8-D20C-DA0DCB3B1145}"/>
                </a:ext>
              </a:extLst>
            </p:cNvPr>
            <p:cNvSpPr/>
            <p:nvPr/>
          </p:nvSpPr>
          <p:spPr>
            <a:xfrm>
              <a:off x="3280753" y="3108388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29730" y="587400"/>
                  </a:moveTo>
                  <a:lnTo>
                    <a:pt x="0" y="587400"/>
                  </a:lnTo>
                  <a:lnTo>
                    <a:pt x="0" y="660819"/>
                  </a:lnTo>
                  <a:lnTo>
                    <a:pt x="29730" y="660819"/>
                  </a:lnTo>
                  <a:lnTo>
                    <a:pt x="29730" y="587400"/>
                  </a:lnTo>
                  <a:close/>
                </a:path>
                <a:path w="267970" h="661035">
                  <a:moveTo>
                    <a:pt x="59474" y="513969"/>
                  </a:moveTo>
                  <a:lnTo>
                    <a:pt x="29730" y="513969"/>
                  </a:lnTo>
                  <a:lnTo>
                    <a:pt x="29730" y="587400"/>
                  </a:lnTo>
                  <a:lnTo>
                    <a:pt x="59474" y="587400"/>
                  </a:lnTo>
                  <a:lnTo>
                    <a:pt x="59474" y="513969"/>
                  </a:lnTo>
                  <a:close/>
                </a:path>
                <a:path w="267970" h="661035">
                  <a:moveTo>
                    <a:pt x="118948" y="367118"/>
                  </a:moveTo>
                  <a:lnTo>
                    <a:pt x="89217" y="367118"/>
                  </a:lnTo>
                  <a:lnTo>
                    <a:pt x="89217" y="440550"/>
                  </a:lnTo>
                  <a:lnTo>
                    <a:pt x="59474" y="440550"/>
                  </a:lnTo>
                  <a:lnTo>
                    <a:pt x="59474" y="513969"/>
                  </a:lnTo>
                  <a:lnTo>
                    <a:pt x="89217" y="513969"/>
                  </a:lnTo>
                  <a:lnTo>
                    <a:pt x="89217" y="440563"/>
                  </a:lnTo>
                  <a:lnTo>
                    <a:pt x="118948" y="440563"/>
                  </a:lnTo>
                  <a:lnTo>
                    <a:pt x="118948" y="367118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04" y="220268"/>
                  </a:lnTo>
                  <a:lnTo>
                    <a:pt x="148704" y="293700"/>
                  </a:lnTo>
                  <a:lnTo>
                    <a:pt x="118960" y="293700"/>
                  </a:lnTo>
                  <a:lnTo>
                    <a:pt x="118960" y="367118"/>
                  </a:lnTo>
                  <a:lnTo>
                    <a:pt x="148704" y="367118"/>
                  </a:lnTo>
                  <a:lnTo>
                    <a:pt x="148704" y="293712"/>
                  </a:lnTo>
                  <a:lnTo>
                    <a:pt x="178447" y="293712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08178" y="146850"/>
                  </a:moveTo>
                  <a:lnTo>
                    <a:pt x="178447" y="146850"/>
                  </a:lnTo>
                  <a:lnTo>
                    <a:pt x="178447" y="220268"/>
                  </a:lnTo>
                  <a:lnTo>
                    <a:pt x="208178" y="220268"/>
                  </a:lnTo>
                  <a:lnTo>
                    <a:pt x="208178" y="146850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9" name="object 861">
              <a:extLst>
                <a:ext uri="{FF2B5EF4-FFF2-40B4-BE49-F238E27FC236}">
                  <a16:creationId xmlns:a16="http://schemas.microsoft.com/office/drawing/2014/main" id="{AD36B251-1B05-4615-0D2A-6796C8AA5C39}"/>
                </a:ext>
              </a:extLst>
            </p:cNvPr>
            <p:cNvSpPr/>
            <p:nvPr/>
          </p:nvSpPr>
          <p:spPr>
            <a:xfrm>
              <a:off x="3548430" y="2667837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89230" y="293700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73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73" y="220268"/>
                  </a:lnTo>
                  <a:lnTo>
                    <a:pt x="118973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37"/>
                  </a:lnTo>
                  <a:lnTo>
                    <a:pt x="148717" y="146837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0" name="object 862">
              <a:extLst>
                <a:ext uri="{FF2B5EF4-FFF2-40B4-BE49-F238E27FC236}">
                  <a16:creationId xmlns:a16="http://schemas.microsoft.com/office/drawing/2014/main" id="{3C3245AB-82FB-3341-E590-3DC546F69CC7}"/>
                </a:ext>
              </a:extLst>
            </p:cNvPr>
            <p:cNvSpPr/>
            <p:nvPr/>
          </p:nvSpPr>
          <p:spPr>
            <a:xfrm>
              <a:off x="3726891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1" name="object 863">
              <a:extLst>
                <a:ext uri="{FF2B5EF4-FFF2-40B4-BE49-F238E27FC236}">
                  <a16:creationId xmlns:a16="http://schemas.microsoft.com/office/drawing/2014/main" id="{BC517983-7D49-5C03-3B36-A1471F4800EF}"/>
                </a:ext>
              </a:extLst>
            </p:cNvPr>
            <p:cNvSpPr/>
            <p:nvPr/>
          </p:nvSpPr>
          <p:spPr>
            <a:xfrm>
              <a:off x="310229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2" name="object 864">
              <a:extLst>
                <a:ext uri="{FF2B5EF4-FFF2-40B4-BE49-F238E27FC236}">
                  <a16:creationId xmlns:a16="http://schemas.microsoft.com/office/drawing/2014/main" id="{997537BF-81C0-7BC5-DA98-EEC46A053660}"/>
                </a:ext>
              </a:extLst>
            </p:cNvPr>
            <p:cNvSpPr/>
            <p:nvPr/>
          </p:nvSpPr>
          <p:spPr>
            <a:xfrm>
              <a:off x="316177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3" name="object 865">
              <a:extLst>
                <a:ext uri="{FF2B5EF4-FFF2-40B4-BE49-F238E27FC236}">
                  <a16:creationId xmlns:a16="http://schemas.microsoft.com/office/drawing/2014/main" id="{057B4D15-CEEA-F23E-CE68-D5354969B12F}"/>
                </a:ext>
              </a:extLst>
            </p:cNvPr>
            <p:cNvSpPr/>
            <p:nvPr/>
          </p:nvSpPr>
          <p:spPr>
            <a:xfrm>
              <a:off x="3221266" y="376920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4" name="object 866">
              <a:extLst>
                <a:ext uri="{FF2B5EF4-FFF2-40B4-BE49-F238E27FC236}">
                  <a16:creationId xmlns:a16="http://schemas.microsoft.com/office/drawing/2014/main" id="{03B47775-409A-8B36-6DE4-B1A1D4886FE8}"/>
                </a:ext>
              </a:extLst>
            </p:cNvPr>
            <p:cNvSpPr/>
            <p:nvPr/>
          </p:nvSpPr>
          <p:spPr>
            <a:xfrm>
              <a:off x="3310483" y="3181806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81"/>
                  </a:moveTo>
                  <a:lnTo>
                    <a:pt x="0" y="513981"/>
                  </a:lnTo>
                  <a:lnTo>
                    <a:pt x="0" y="587400"/>
                  </a:lnTo>
                  <a:lnTo>
                    <a:pt x="29743" y="587400"/>
                  </a:lnTo>
                  <a:lnTo>
                    <a:pt x="29743" y="513981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81"/>
                  </a:lnTo>
                  <a:lnTo>
                    <a:pt x="59486" y="513981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17" y="367131"/>
                  </a:moveTo>
                  <a:lnTo>
                    <a:pt x="59486" y="367131"/>
                  </a:lnTo>
                  <a:lnTo>
                    <a:pt x="59486" y="440550"/>
                  </a:lnTo>
                  <a:lnTo>
                    <a:pt x="89217" y="440550"/>
                  </a:lnTo>
                  <a:lnTo>
                    <a:pt x="89217" y="367131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44"/>
                  </a:lnTo>
                  <a:lnTo>
                    <a:pt x="118973" y="367144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78447" y="146850"/>
                  </a:moveTo>
                  <a:lnTo>
                    <a:pt x="148717" y="146850"/>
                  </a:lnTo>
                  <a:lnTo>
                    <a:pt x="148717" y="220281"/>
                  </a:lnTo>
                  <a:lnTo>
                    <a:pt x="118973" y="220281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94"/>
                  </a:lnTo>
                  <a:lnTo>
                    <a:pt x="178447" y="220294"/>
                  </a:lnTo>
                  <a:lnTo>
                    <a:pt x="178447" y="146850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31"/>
                  </a:lnTo>
                  <a:lnTo>
                    <a:pt x="178460" y="73431"/>
                  </a:lnTo>
                  <a:lnTo>
                    <a:pt x="178460" y="146850"/>
                  </a:lnTo>
                  <a:lnTo>
                    <a:pt x="208203" y="146850"/>
                  </a:lnTo>
                  <a:lnTo>
                    <a:pt x="208203" y="73444"/>
                  </a:lnTo>
                  <a:lnTo>
                    <a:pt x="237947" y="73444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5" name="object 867">
              <a:extLst>
                <a:ext uri="{FF2B5EF4-FFF2-40B4-BE49-F238E27FC236}">
                  <a16:creationId xmlns:a16="http://schemas.microsoft.com/office/drawing/2014/main" id="{D46CDF22-D397-4AB4-2C14-2CD15E4AD753}"/>
                </a:ext>
              </a:extLst>
            </p:cNvPr>
            <p:cNvSpPr/>
            <p:nvPr/>
          </p:nvSpPr>
          <p:spPr>
            <a:xfrm>
              <a:off x="3548430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74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18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68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47" y="73418"/>
                  </a:moveTo>
                  <a:lnTo>
                    <a:pt x="148717" y="73418"/>
                  </a:lnTo>
                  <a:lnTo>
                    <a:pt x="148717" y="146837"/>
                  </a:lnTo>
                  <a:lnTo>
                    <a:pt x="178447" y="146837"/>
                  </a:lnTo>
                  <a:lnTo>
                    <a:pt x="178447" y="73418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6" name="object 868">
              <a:extLst>
                <a:ext uri="{FF2B5EF4-FFF2-40B4-BE49-F238E27FC236}">
                  <a16:creationId xmlns:a16="http://schemas.microsoft.com/office/drawing/2014/main" id="{C608C046-FBA2-A9A7-7FF7-8951FCC7EAFA}"/>
                </a:ext>
              </a:extLst>
            </p:cNvPr>
            <p:cNvSpPr/>
            <p:nvPr/>
          </p:nvSpPr>
          <p:spPr>
            <a:xfrm>
              <a:off x="3756634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59474" y="73431"/>
                  </a:moveTo>
                  <a:lnTo>
                    <a:pt x="29730" y="73431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7" name="object 869">
              <a:extLst>
                <a:ext uri="{FF2B5EF4-FFF2-40B4-BE49-F238E27FC236}">
                  <a16:creationId xmlns:a16="http://schemas.microsoft.com/office/drawing/2014/main" id="{F273BC36-10F4-2FBC-57BD-BC0306244FA3}"/>
                </a:ext>
              </a:extLst>
            </p:cNvPr>
            <p:cNvSpPr/>
            <p:nvPr/>
          </p:nvSpPr>
          <p:spPr>
            <a:xfrm>
              <a:off x="313203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8" name="object 870">
              <a:extLst>
                <a:ext uri="{FF2B5EF4-FFF2-40B4-BE49-F238E27FC236}">
                  <a16:creationId xmlns:a16="http://schemas.microsoft.com/office/drawing/2014/main" id="{60B7C624-5194-217A-A4A1-1C987287D2E8}"/>
                </a:ext>
              </a:extLst>
            </p:cNvPr>
            <p:cNvSpPr/>
            <p:nvPr/>
          </p:nvSpPr>
          <p:spPr>
            <a:xfrm>
              <a:off x="319152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9" name="object 871">
              <a:extLst>
                <a:ext uri="{FF2B5EF4-FFF2-40B4-BE49-F238E27FC236}">
                  <a16:creationId xmlns:a16="http://schemas.microsoft.com/office/drawing/2014/main" id="{601E7FBD-9095-C2C6-A3F1-42F0658E2EF8}"/>
                </a:ext>
              </a:extLst>
            </p:cNvPr>
            <p:cNvSpPr/>
            <p:nvPr/>
          </p:nvSpPr>
          <p:spPr>
            <a:xfrm>
              <a:off x="3251009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74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37"/>
                  </a:lnTo>
                  <a:close/>
                </a:path>
                <a:path w="119379" h="294004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4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0" name="object 872">
              <a:extLst>
                <a:ext uri="{FF2B5EF4-FFF2-40B4-BE49-F238E27FC236}">
                  <a16:creationId xmlns:a16="http://schemas.microsoft.com/office/drawing/2014/main" id="{E986B528-84D7-E6E2-28FB-EE3129982BA8}"/>
                </a:ext>
              </a:extLst>
            </p:cNvPr>
            <p:cNvSpPr/>
            <p:nvPr/>
          </p:nvSpPr>
          <p:spPr>
            <a:xfrm>
              <a:off x="3369970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30" y="513981"/>
                  </a:lnTo>
                  <a:lnTo>
                    <a:pt x="29730" y="440550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60" y="220281"/>
                  </a:moveTo>
                  <a:lnTo>
                    <a:pt x="89230" y="220281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81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1" name="object 873">
              <a:extLst>
                <a:ext uri="{FF2B5EF4-FFF2-40B4-BE49-F238E27FC236}">
                  <a16:creationId xmlns:a16="http://schemas.microsoft.com/office/drawing/2014/main" id="{9A28585D-6660-AF6A-5CFD-11383117E293}"/>
                </a:ext>
              </a:extLst>
            </p:cNvPr>
            <p:cNvSpPr/>
            <p:nvPr/>
          </p:nvSpPr>
          <p:spPr>
            <a:xfrm>
              <a:off x="3578174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30" y="513969"/>
                  </a:lnTo>
                  <a:lnTo>
                    <a:pt x="29730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68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04" y="220268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37"/>
                  </a:lnTo>
                  <a:lnTo>
                    <a:pt x="178460" y="146837"/>
                  </a:lnTo>
                  <a:lnTo>
                    <a:pt x="178460" y="73418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203" y="73418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2" name="object 874">
              <a:extLst>
                <a:ext uri="{FF2B5EF4-FFF2-40B4-BE49-F238E27FC236}">
                  <a16:creationId xmlns:a16="http://schemas.microsoft.com/office/drawing/2014/main" id="{FC2EF192-20CA-7F45-B958-52204788DDE0}"/>
                </a:ext>
              </a:extLst>
            </p:cNvPr>
            <p:cNvSpPr/>
            <p:nvPr/>
          </p:nvSpPr>
          <p:spPr>
            <a:xfrm>
              <a:off x="3786365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3" name="object 875">
              <a:extLst>
                <a:ext uri="{FF2B5EF4-FFF2-40B4-BE49-F238E27FC236}">
                  <a16:creationId xmlns:a16="http://schemas.microsoft.com/office/drawing/2014/main" id="{C38EC8A1-A08B-E8A9-3F6A-2CC24FFDF1E6}"/>
                </a:ext>
              </a:extLst>
            </p:cNvPr>
            <p:cNvSpPr/>
            <p:nvPr/>
          </p:nvSpPr>
          <p:spPr>
            <a:xfrm>
              <a:off x="316177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4" name="object 876">
              <a:extLst>
                <a:ext uri="{FF2B5EF4-FFF2-40B4-BE49-F238E27FC236}">
                  <a16:creationId xmlns:a16="http://schemas.microsoft.com/office/drawing/2014/main" id="{C079B283-BB44-CB4B-093B-DD529FD8B93D}"/>
                </a:ext>
              </a:extLst>
            </p:cNvPr>
            <p:cNvSpPr/>
            <p:nvPr/>
          </p:nvSpPr>
          <p:spPr>
            <a:xfrm>
              <a:off x="3221266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5" name="object 877">
              <a:extLst>
                <a:ext uri="{FF2B5EF4-FFF2-40B4-BE49-F238E27FC236}">
                  <a16:creationId xmlns:a16="http://schemas.microsoft.com/office/drawing/2014/main" id="{8B1079DF-6044-D10C-052A-3C9DDE5D3BC1}"/>
                </a:ext>
              </a:extLst>
            </p:cNvPr>
            <p:cNvSpPr/>
            <p:nvPr/>
          </p:nvSpPr>
          <p:spPr>
            <a:xfrm>
              <a:off x="3280753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79" h="294004">
                  <a:moveTo>
                    <a:pt x="59474" y="146837"/>
                  </a:moveTo>
                  <a:lnTo>
                    <a:pt x="29730" y="146837"/>
                  </a:lnTo>
                  <a:lnTo>
                    <a:pt x="29730" y="220268"/>
                  </a:lnTo>
                  <a:lnTo>
                    <a:pt x="59474" y="220268"/>
                  </a:lnTo>
                  <a:lnTo>
                    <a:pt x="59474" y="146837"/>
                  </a:lnTo>
                  <a:close/>
                </a:path>
                <a:path w="119379" h="294004">
                  <a:moveTo>
                    <a:pt x="89217" y="73418"/>
                  </a:moveTo>
                  <a:lnTo>
                    <a:pt x="59474" y="73418"/>
                  </a:lnTo>
                  <a:lnTo>
                    <a:pt x="59474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4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6" name="object 878">
              <a:extLst>
                <a:ext uri="{FF2B5EF4-FFF2-40B4-BE49-F238E27FC236}">
                  <a16:creationId xmlns:a16="http://schemas.microsoft.com/office/drawing/2014/main" id="{B238E6C2-35BF-0926-DABA-DBD0EA28EECE}"/>
                </a:ext>
              </a:extLst>
            </p:cNvPr>
            <p:cNvSpPr/>
            <p:nvPr/>
          </p:nvSpPr>
          <p:spPr>
            <a:xfrm>
              <a:off x="3399713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43" y="513981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17" y="367144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7" name="object 879">
              <a:extLst>
                <a:ext uri="{FF2B5EF4-FFF2-40B4-BE49-F238E27FC236}">
                  <a16:creationId xmlns:a16="http://schemas.microsoft.com/office/drawing/2014/main" id="{B7FB5B01-5C31-6A56-3A8D-33F79E6DCF08}"/>
                </a:ext>
              </a:extLst>
            </p:cNvPr>
            <p:cNvSpPr/>
            <p:nvPr/>
          </p:nvSpPr>
          <p:spPr>
            <a:xfrm>
              <a:off x="3607917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60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68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148717" y="73418"/>
                  </a:lnTo>
                  <a:lnTo>
                    <a:pt x="148717" y="146837"/>
                  </a:lnTo>
                  <a:lnTo>
                    <a:pt x="178460" y="146837"/>
                  </a:lnTo>
                  <a:lnTo>
                    <a:pt x="178460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8" name="object 880">
              <a:extLst>
                <a:ext uri="{FF2B5EF4-FFF2-40B4-BE49-F238E27FC236}">
                  <a16:creationId xmlns:a16="http://schemas.microsoft.com/office/drawing/2014/main" id="{F5D306E9-2698-F886-F146-5AE5CA8ADC65}"/>
                </a:ext>
              </a:extLst>
            </p:cNvPr>
            <p:cNvSpPr/>
            <p:nvPr/>
          </p:nvSpPr>
          <p:spPr>
            <a:xfrm>
              <a:off x="3816108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9" name="object 881">
              <a:extLst>
                <a:ext uri="{FF2B5EF4-FFF2-40B4-BE49-F238E27FC236}">
                  <a16:creationId xmlns:a16="http://schemas.microsoft.com/office/drawing/2014/main" id="{CF57E385-6D69-8889-A72C-47A99A4A41DD}"/>
                </a:ext>
              </a:extLst>
            </p:cNvPr>
            <p:cNvSpPr/>
            <p:nvPr/>
          </p:nvSpPr>
          <p:spPr>
            <a:xfrm>
              <a:off x="319152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0" name="object 882">
              <a:extLst>
                <a:ext uri="{FF2B5EF4-FFF2-40B4-BE49-F238E27FC236}">
                  <a16:creationId xmlns:a16="http://schemas.microsoft.com/office/drawing/2014/main" id="{98B89D20-AB4A-BD05-C8D3-FBAFF3D0C3D1}"/>
                </a:ext>
              </a:extLst>
            </p:cNvPr>
            <p:cNvSpPr/>
            <p:nvPr/>
          </p:nvSpPr>
          <p:spPr>
            <a:xfrm>
              <a:off x="325100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1" name="object 883">
              <a:extLst>
                <a:ext uri="{FF2B5EF4-FFF2-40B4-BE49-F238E27FC236}">
                  <a16:creationId xmlns:a16="http://schemas.microsoft.com/office/drawing/2014/main" id="{C797554A-E779-B903-A848-56D5689C8BC7}"/>
                </a:ext>
              </a:extLst>
            </p:cNvPr>
            <p:cNvSpPr/>
            <p:nvPr/>
          </p:nvSpPr>
          <p:spPr>
            <a:xfrm>
              <a:off x="3310483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37"/>
                  </a:lnTo>
                  <a:close/>
                </a:path>
                <a:path w="119379" h="294004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2" name="object 884">
              <a:extLst>
                <a:ext uri="{FF2B5EF4-FFF2-40B4-BE49-F238E27FC236}">
                  <a16:creationId xmlns:a16="http://schemas.microsoft.com/office/drawing/2014/main" id="{B30C4E3D-3257-6838-18EB-071B4B91CBC4}"/>
                </a:ext>
              </a:extLst>
            </p:cNvPr>
            <p:cNvSpPr/>
            <p:nvPr/>
          </p:nvSpPr>
          <p:spPr>
            <a:xfrm>
              <a:off x="3429457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43" y="513981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74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31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47" y="73431"/>
                  </a:moveTo>
                  <a:lnTo>
                    <a:pt x="148717" y="73431"/>
                  </a:lnTo>
                  <a:lnTo>
                    <a:pt x="148717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3" name="object 885">
              <a:extLst>
                <a:ext uri="{FF2B5EF4-FFF2-40B4-BE49-F238E27FC236}">
                  <a16:creationId xmlns:a16="http://schemas.microsoft.com/office/drawing/2014/main" id="{C4C44C21-3DDC-3FD7-3667-6E558A04F139}"/>
                </a:ext>
              </a:extLst>
            </p:cNvPr>
            <p:cNvSpPr/>
            <p:nvPr/>
          </p:nvSpPr>
          <p:spPr>
            <a:xfrm>
              <a:off x="3637661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68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37"/>
                  </a:lnTo>
                  <a:lnTo>
                    <a:pt x="178447" y="146837"/>
                  </a:lnTo>
                  <a:lnTo>
                    <a:pt x="178447" y="73418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4" name="object 886">
              <a:extLst>
                <a:ext uri="{FF2B5EF4-FFF2-40B4-BE49-F238E27FC236}">
                  <a16:creationId xmlns:a16="http://schemas.microsoft.com/office/drawing/2014/main" id="{72AB9C49-E4C0-6481-55A9-375BEB0CF986}"/>
                </a:ext>
              </a:extLst>
            </p:cNvPr>
            <p:cNvSpPr/>
            <p:nvPr/>
          </p:nvSpPr>
          <p:spPr>
            <a:xfrm>
              <a:off x="3845852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5" name="object 887">
              <a:extLst>
                <a:ext uri="{FF2B5EF4-FFF2-40B4-BE49-F238E27FC236}">
                  <a16:creationId xmlns:a16="http://schemas.microsoft.com/office/drawing/2014/main" id="{8DE74395-4B9B-E840-33A2-C3973E605595}"/>
                </a:ext>
              </a:extLst>
            </p:cNvPr>
            <p:cNvSpPr/>
            <p:nvPr/>
          </p:nvSpPr>
          <p:spPr>
            <a:xfrm>
              <a:off x="322126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6" name="object 888">
              <a:extLst>
                <a:ext uri="{FF2B5EF4-FFF2-40B4-BE49-F238E27FC236}">
                  <a16:creationId xmlns:a16="http://schemas.microsoft.com/office/drawing/2014/main" id="{D616490C-FCA7-DE95-A066-F86BCE260789}"/>
                </a:ext>
              </a:extLst>
            </p:cNvPr>
            <p:cNvSpPr/>
            <p:nvPr/>
          </p:nvSpPr>
          <p:spPr>
            <a:xfrm>
              <a:off x="3280753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7" name="object 889">
              <a:extLst>
                <a:ext uri="{FF2B5EF4-FFF2-40B4-BE49-F238E27FC236}">
                  <a16:creationId xmlns:a16="http://schemas.microsoft.com/office/drawing/2014/main" id="{E838A53F-103E-3937-61B5-F1F2C10CF472}"/>
                </a:ext>
              </a:extLst>
            </p:cNvPr>
            <p:cNvSpPr/>
            <p:nvPr/>
          </p:nvSpPr>
          <p:spPr>
            <a:xfrm>
              <a:off x="3340227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74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37"/>
                  </a:lnTo>
                  <a:close/>
                </a:path>
                <a:path w="119379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8" name="object 890">
              <a:extLst>
                <a:ext uri="{FF2B5EF4-FFF2-40B4-BE49-F238E27FC236}">
                  <a16:creationId xmlns:a16="http://schemas.microsoft.com/office/drawing/2014/main" id="{7CE7B2B6-E94F-3DAA-2736-10BA92E0232F}"/>
                </a:ext>
              </a:extLst>
            </p:cNvPr>
            <p:cNvSpPr/>
            <p:nvPr/>
          </p:nvSpPr>
          <p:spPr>
            <a:xfrm>
              <a:off x="3459200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30" y="513981"/>
                  </a:lnTo>
                  <a:lnTo>
                    <a:pt x="29730" y="440550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9" name="object 891">
              <a:extLst>
                <a:ext uri="{FF2B5EF4-FFF2-40B4-BE49-F238E27FC236}">
                  <a16:creationId xmlns:a16="http://schemas.microsoft.com/office/drawing/2014/main" id="{3B0CF5CF-AC42-3253-31A4-2AD71B756D59}"/>
                </a:ext>
              </a:extLst>
            </p:cNvPr>
            <p:cNvSpPr/>
            <p:nvPr/>
          </p:nvSpPr>
          <p:spPr>
            <a:xfrm>
              <a:off x="3667404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74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18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68"/>
                  </a:lnTo>
                  <a:lnTo>
                    <a:pt x="89230" y="220268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68"/>
                  </a:lnTo>
                  <a:lnTo>
                    <a:pt x="148704" y="220268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37"/>
                  </a:lnTo>
                  <a:lnTo>
                    <a:pt x="178447" y="146837"/>
                  </a:lnTo>
                  <a:lnTo>
                    <a:pt x="178447" y="73418"/>
                  </a:lnTo>
                  <a:close/>
                </a:path>
                <a:path w="208279" h="514350">
                  <a:moveTo>
                    <a:pt x="208178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78" y="73418"/>
                  </a:lnTo>
                  <a:lnTo>
                    <a:pt x="208178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0" name="object 892">
              <a:extLst>
                <a:ext uri="{FF2B5EF4-FFF2-40B4-BE49-F238E27FC236}">
                  <a16:creationId xmlns:a16="http://schemas.microsoft.com/office/drawing/2014/main" id="{5EDE69F8-6FA7-08B5-7A62-E3C9A7BD8DB5}"/>
                </a:ext>
              </a:extLst>
            </p:cNvPr>
            <p:cNvSpPr/>
            <p:nvPr/>
          </p:nvSpPr>
          <p:spPr>
            <a:xfrm>
              <a:off x="3875595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1" name="object 893">
              <a:extLst>
                <a:ext uri="{FF2B5EF4-FFF2-40B4-BE49-F238E27FC236}">
                  <a16:creationId xmlns:a16="http://schemas.microsoft.com/office/drawing/2014/main" id="{4AE828A7-EAA3-2EBA-DA5C-A41D62C60AF1}"/>
                </a:ext>
              </a:extLst>
            </p:cNvPr>
            <p:cNvSpPr/>
            <p:nvPr/>
          </p:nvSpPr>
          <p:spPr>
            <a:xfrm>
              <a:off x="325100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2" name="object 894">
              <a:extLst>
                <a:ext uri="{FF2B5EF4-FFF2-40B4-BE49-F238E27FC236}">
                  <a16:creationId xmlns:a16="http://schemas.microsoft.com/office/drawing/2014/main" id="{49304B9C-FBCB-29DC-DB18-B3E5E4E41880}"/>
                </a:ext>
              </a:extLst>
            </p:cNvPr>
            <p:cNvSpPr/>
            <p:nvPr/>
          </p:nvSpPr>
          <p:spPr>
            <a:xfrm>
              <a:off x="3310483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3" name="object 895">
              <a:extLst>
                <a:ext uri="{FF2B5EF4-FFF2-40B4-BE49-F238E27FC236}">
                  <a16:creationId xmlns:a16="http://schemas.microsoft.com/office/drawing/2014/main" id="{52390276-3DAF-D8AD-ECAE-4351192C6E3C}"/>
                </a:ext>
              </a:extLst>
            </p:cNvPr>
            <p:cNvSpPr/>
            <p:nvPr/>
          </p:nvSpPr>
          <p:spPr>
            <a:xfrm>
              <a:off x="3369970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79" h="294004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37"/>
                  </a:lnTo>
                  <a:close/>
                </a:path>
                <a:path w="119379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4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4" name="object 896">
              <a:extLst>
                <a:ext uri="{FF2B5EF4-FFF2-40B4-BE49-F238E27FC236}">
                  <a16:creationId xmlns:a16="http://schemas.microsoft.com/office/drawing/2014/main" id="{DD26FA03-A7F8-A5D4-FAD6-383103DD63C3}"/>
                </a:ext>
              </a:extLst>
            </p:cNvPr>
            <p:cNvSpPr/>
            <p:nvPr/>
          </p:nvSpPr>
          <p:spPr>
            <a:xfrm>
              <a:off x="3488944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43" y="513981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60" y="220281"/>
                  </a:moveTo>
                  <a:lnTo>
                    <a:pt x="89230" y="220281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81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5" name="object 897">
              <a:extLst>
                <a:ext uri="{FF2B5EF4-FFF2-40B4-BE49-F238E27FC236}">
                  <a16:creationId xmlns:a16="http://schemas.microsoft.com/office/drawing/2014/main" id="{EA2CDB87-C09E-6F41-D24A-033F909F82B5}"/>
                </a:ext>
              </a:extLst>
            </p:cNvPr>
            <p:cNvSpPr/>
            <p:nvPr/>
          </p:nvSpPr>
          <p:spPr>
            <a:xfrm>
              <a:off x="3697147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30" y="513969"/>
                  </a:lnTo>
                  <a:lnTo>
                    <a:pt x="29730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118960" y="220268"/>
                  </a:moveTo>
                  <a:lnTo>
                    <a:pt x="89217" y="220268"/>
                  </a:lnTo>
                  <a:lnTo>
                    <a:pt x="89217" y="293700"/>
                  </a:ln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lnTo>
                    <a:pt x="118960" y="293700"/>
                  </a:lnTo>
                  <a:lnTo>
                    <a:pt x="118960" y="220268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68"/>
                  </a:lnTo>
                  <a:lnTo>
                    <a:pt x="148704" y="220268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178435" y="73418"/>
                  </a:moveTo>
                  <a:lnTo>
                    <a:pt x="148704" y="73418"/>
                  </a:lnTo>
                  <a:lnTo>
                    <a:pt x="148704" y="146837"/>
                  </a:lnTo>
                  <a:lnTo>
                    <a:pt x="178435" y="146837"/>
                  </a:lnTo>
                  <a:lnTo>
                    <a:pt x="178435" y="73418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6" name="object 898">
              <a:extLst>
                <a:ext uri="{FF2B5EF4-FFF2-40B4-BE49-F238E27FC236}">
                  <a16:creationId xmlns:a16="http://schemas.microsoft.com/office/drawing/2014/main" id="{82992BC6-0856-0121-B3C6-D1CFF649420D}"/>
                </a:ext>
              </a:extLst>
            </p:cNvPr>
            <p:cNvSpPr/>
            <p:nvPr/>
          </p:nvSpPr>
          <p:spPr>
            <a:xfrm>
              <a:off x="3905339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7" name="object 899">
              <a:extLst>
                <a:ext uri="{FF2B5EF4-FFF2-40B4-BE49-F238E27FC236}">
                  <a16:creationId xmlns:a16="http://schemas.microsoft.com/office/drawing/2014/main" id="{34DE4C70-67DF-F872-EA34-1B546C7EB644}"/>
                </a:ext>
              </a:extLst>
            </p:cNvPr>
            <p:cNvSpPr/>
            <p:nvPr/>
          </p:nvSpPr>
          <p:spPr>
            <a:xfrm>
              <a:off x="328075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30" y="2423007"/>
                  </a:lnTo>
                  <a:lnTo>
                    <a:pt x="29730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8" name="object 900">
              <a:extLst>
                <a:ext uri="{FF2B5EF4-FFF2-40B4-BE49-F238E27FC236}">
                  <a16:creationId xmlns:a16="http://schemas.microsoft.com/office/drawing/2014/main" id="{973EC4D2-AE90-7D78-894F-597153F3B929}"/>
                </a:ext>
              </a:extLst>
            </p:cNvPr>
            <p:cNvSpPr/>
            <p:nvPr/>
          </p:nvSpPr>
          <p:spPr>
            <a:xfrm>
              <a:off x="334022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9" name="object 901">
              <a:extLst>
                <a:ext uri="{FF2B5EF4-FFF2-40B4-BE49-F238E27FC236}">
                  <a16:creationId xmlns:a16="http://schemas.microsoft.com/office/drawing/2014/main" id="{6417FB2B-B037-0547-6CFF-597A527456E7}"/>
                </a:ext>
              </a:extLst>
            </p:cNvPr>
            <p:cNvSpPr/>
            <p:nvPr/>
          </p:nvSpPr>
          <p:spPr>
            <a:xfrm>
              <a:off x="3399713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37"/>
                  </a:lnTo>
                  <a:close/>
                </a:path>
                <a:path w="119379" h="294004">
                  <a:moveTo>
                    <a:pt x="89217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17" y="146837"/>
                  </a:lnTo>
                  <a:lnTo>
                    <a:pt x="89217" y="73418"/>
                  </a:lnTo>
                  <a:close/>
                </a:path>
                <a:path w="119379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0" name="object 902">
              <a:extLst>
                <a:ext uri="{FF2B5EF4-FFF2-40B4-BE49-F238E27FC236}">
                  <a16:creationId xmlns:a16="http://schemas.microsoft.com/office/drawing/2014/main" id="{15C818D7-973D-3BE9-4406-398EBEA8BCFD}"/>
                </a:ext>
              </a:extLst>
            </p:cNvPr>
            <p:cNvSpPr/>
            <p:nvPr/>
          </p:nvSpPr>
          <p:spPr>
            <a:xfrm>
              <a:off x="3518687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43" y="513981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17" y="367144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1" name="object 903">
              <a:extLst>
                <a:ext uri="{FF2B5EF4-FFF2-40B4-BE49-F238E27FC236}">
                  <a16:creationId xmlns:a16="http://schemas.microsoft.com/office/drawing/2014/main" id="{EBD8078D-7E22-2166-AE3D-49186C9F79D6}"/>
                </a:ext>
              </a:extLst>
            </p:cNvPr>
            <p:cNvSpPr/>
            <p:nvPr/>
          </p:nvSpPr>
          <p:spPr>
            <a:xfrm>
              <a:off x="3726891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74" y="293700"/>
                  </a:lnTo>
                  <a:lnTo>
                    <a:pt x="59474" y="367118"/>
                  </a:ln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18960" y="220268"/>
                  </a:moveTo>
                  <a:lnTo>
                    <a:pt x="89217" y="220268"/>
                  </a:lnTo>
                  <a:lnTo>
                    <a:pt x="89217" y="293700"/>
                  </a:lnTo>
                  <a:lnTo>
                    <a:pt x="118960" y="293700"/>
                  </a:lnTo>
                  <a:lnTo>
                    <a:pt x="118960" y="220268"/>
                  </a:lnTo>
                  <a:close/>
                </a:path>
                <a:path w="208279" h="514350">
                  <a:moveTo>
                    <a:pt x="148691" y="146850"/>
                  </a:moveTo>
                  <a:lnTo>
                    <a:pt x="118960" y="146850"/>
                  </a:lnTo>
                  <a:lnTo>
                    <a:pt x="118960" y="220268"/>
                  </a:lnTo>
                  <a:lnTo>
                    <a:pt x="148691" y="220268"/>
                  </a:lnTo>
                  <a:lnTo>
                    <a:pt x="148691" y="146850"/>
                  </a:lnTo>
                  <a:close/>
                </a:path>
                <a:path w="208279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37"/>
                  </a:lnTo>
                  <a:lnTo>
                    <a:pt x="178447" y="146837"/>
                  </a:lnTo>
                  <a:lnTo>
                    <a:pt x="178447" y="73418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2" name="object 904">
              <a:extLst>
                <a:ext uri="{FF2B5EF4-FFF2-40B4-BE49-F238E27FC236}">
                  <a16:creationId xmlns:a16="http://schemas.microsoft.com/office/drawing/2014/main" id="{BFB8D16C-BFC3-1FED-43C7-0DBB37172251}"/>
                </a:ext>
              </a:extLst>
            </p:cNvPr>
            <p:cNvSpPr/>
            <p:nvPr/>
          </p:nvSpPr>
          <p:spPr>
            <a:xfrm>
              <a:off x="3935082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3" name="object 905">
              <a:extLst>
                <a:ext uri="{FF2B5EF4-FFF2-40B4-BE49-F238E27FC236}">
                  <a16:creationId xmlns:a16="http://schemas.microsoft.com/office/drawing/2014/main" id="{8572B128-FE33-C0E2-626F-C5174FE8F9BF}"/>
                </a:ext>
              </a:extLst>
            </p:cNvPr>
            <p:cNvSpPr/>
            <p:nvPr/>
          </p:nvSpPr>
          <p:spPr>
            <a:xfrm>
              <a:off x="331048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32" y="220268"/>
                  </a:moveTo>
                  <a:lnTo>
                    <a:pt x="892289" y="220268"/>
                  </a:lnTo>
                  <a:lnTo>
                    <a:pt x="892289" y="293700"/>
                  </a:lnTo>
                  <a:lnTo>
                    <a:pt x="922032" y="293700"/>
                  </a:lnTo>
                  <a:lnTo>
                    <a:pt x="922032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32" y="146850"/>
                  </a:lnTo>
                  <a:lnTo>
                    <a:pt x="922032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4" name="object 906">
              <a:extLst>
                <a:ext uri="{FF2B5EF4-FFF2-40B4-BE49-F238E27FC236}">
                  <a16:creationId xmlns:a16="http://schemas.microsoft.com/office/drawing/2014/main" id="{C7CD5CCB-01EB-6F2F-79C5-1A52090BB640}"/>
                </a:ext>
              </a:extLst>
            </p:cNvPr>
            <p:cNvSpPr/>
            <p:nvPr/>
          </p:nvSpPr>
          <p:spPr>
            <a:xfrm>
              <a:off x="3369970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5" name="object 907">
              <a:extLst>
                <a:ext uri="{FF2B5EF4-FFF2-40B4-BE49-F238E27FC236}">
                  <a16:creationId xmlns:a16="http://schemas.microsoft.com/office/drawing/2014/main" id="{C0CD779C-BE7F-5BA5-CBCD-D79ABE40A62A}"/>
                </a:ext>
              </a:extLst>
            </p:cNvPr>
            <p:cNvSpPr/>
            <p:nvPr/>
          </p:nvSpPr>
          <p:spPr>
            <a:xfrm>
              <a:off x="3429457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74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37"/>
                  </a:lnTo>
                  <a:close/>
                </a:path>
                <a:path w="119379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6" name="object 908">
              <a:extLst>
                <a:ext uri="{FF2B5EF4-FFF2-40B4-BE49-F238E27FC236}">
                  <a16:creationId xmlns:a16="http://schemas.microsoft.com/office/drawing/2014/main" id="{816F89BC-3B79-CE6D-2F33-2F3BCCF5E88B}"/>
                </a:ext>
              </a:extLst>
            </p:cNvPr>
            <p:cNvSpPr/>
            <p:nvPr/>
          </p:nvSpPr>
          <p:spPr>
            <a:xfrm>
              <a:off x="3548430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43" y="513981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74" y="367131"/>
                  </a:moveTo>
                  <a:lnTo>
                    <a:pt x="29743" y="367131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31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17" y="220294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47" y="73431"/>
                  </a:moveTo>
                  <a:lnTo>
                    <a:pt x="148717" y="73431"/>
                  </a:lnTo>
                  <a:lnTo>
                    <a:pt x="148717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7" name="object 909">
              <a:extLst>
                <a:ext uri="{FF2B5EF4-FFF2-40B4-BE49-F238E27FC236}">
                  <a16:creationId xmlns:a16="http://schemas.microsoft.com/office/drawing/2014/main" id="{D15616E4-D655-6DF5-8CA2-8CB8D4E591B0}"/>
                </a:ext>
              </a:extLst>
            </p:cNvPr>
            <p:cNvSpPr/>
            <p:nvPr/>
          </p:nvSpPr>
          <p:spPr>
            <a:xfrm>
              <a:off x="3756634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59474" y="367118"/>
                  </a:moveTo>
                  <a:lnTo>
                    <a:pt x="29730" y="367118"/>
                  </a:lnTo>
                  <a:lnTo>
                    <a:pt x="29730" y="440550"/>
                  </a:ln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18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74" y="293700"/>
                  </a:lnTo>
                  <a:lnTo>
                    <a:pt x="59474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18948" y="220268"/>
                  </a:moveTo>
                  <a:lnTo>
                    <a:pt x="89217" y="220268"/>
                  </a:lnTo>
                  <a:lnTo>
                    <a:pt x="89217" y="293700"/>
                  </a:lnTo>
                  <a:lnTo>
                    <a:pt x="118948" y="293700"/>
                  </a:lnTo>
                  <a:lnTo>
                    <a:pt x="118948" y="220268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60" y="146850"/>
                  </a:lnTo>
                  <a:lnTo>
                    <a:pt x="118960" y="220268"/>
                  </a:lnTo>
                  <a:lnTo>
                    <a:pt x="148704" y="220268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37"/>
                  </a:lnTo>
                  <a:lnTo>
                    <a:pt x="178447" y="146837"/>
                  </a:lnTo>
                  <a:lnTo>
                    <a:pt x="178447" y="73418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" name="object 910">
              <a:extLst>
                <a:ext uri="{FF2B5EF4-FFF2-40B4-BE49-F238E27FC236}">
                  <a16:creationId xmlns:a16="http://schemas.microsoft.com/office/drawing/2014/main" id="{886341E9-D947-2B2B-F66E-F28F776032FA}"/>
                </a:ext>
              </a:extLst>
            </p:cNvPr>
            <p:cNvSpPr/>
            <p:nvPr/>
          </p:nvSpPr>
          <p:spPr>
            <a:xfrm>
              <a:off x="3964825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9" name="object 911">
              <a:extLst>
                <a:ext uri="{FF2B5EF4-FFF2-40B4-BE49-F238E27FC236}">
                  <a16:creationId xmlns:a16="http://schemas.microsoft.com/office/drawing/2014/main" id="{E7E5ED67-D0CA-2DB2-3C1E-FF26D337652C}"/>
                </a:ext>
              </a:extLst>
            </p:cNvPr>
            <p:cNvSpPr/>
            <p:nvPr/>
          </p:nvSpPr>
          <p:spPr>
            <a:xfrm>
              <a:off x="334022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89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89" y="220268"/>
                  </a:lnTo>
                  <a:lnTo>
                    <a:pt x="892289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0" name="object 912">
              <a:extLst>
                <a:ext uri="{FF2B5EF4-FFF2-40B4-BE49-F238E27FC236}">
                  <a16:creationId xmlns:a16="http://schemas.microsoft.com/office/drawing/2014/main" id="{60403EAC-66C7-CA85-F252-644A027945EA}"/>
                </a:ext>
              </a:extLst>
            </p:cNvPr>
            <p:cNvSpPr/>
            <p:nvPr/>
          </p:nvSpPr>
          <p:spPr>
            <a:xfrm>
              <a:off x="3399713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1" name="object 913">
              <a:extLst>
                <a:ext uri="{FF2B5EF4-FFF2-40B4-BE49-F238E27FC236}">
                  <a16:creationId xmlns:a16="http://schemas.microsoft.com/office/drawing/2014/main" id="{170B6793-35C5-AF0A-7D2D-58D4EB193956}"/>
                </a:ext>
              </a:extLst>
            </p:cNvPr>
            <p:cNvSpPr/>
            <p:nvPr/>
          </p:nvSpPr>
          <p:spPr>
            <a:xfrm>
              <a:off x="3459200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30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30" y="293687"/>
                  </a:lnTo>
                  <a:lnTo>
                    <a:pt x="29730" y="220268"/>
                  </a:lnTo>
                  <a:close/>
                </a:path>
                <a:path w="119379" h="294004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37"/>
                  </a:lnTo>
                  <a:close/>
                </a:path>
                <a:path w="119379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4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2" name="object 914">
              <a:extLst>
                <a:ext uri="{FF2B5EF4-FFF2-40B4-BE49-F238E27FC236}">
                  <a16:creationId xmlns:a16="http://schemas.microsoft.com/office/drawing/2014/main" id="{50ECC507-0053-1E10-907C-F9F7EBAA2C33}"/>
                </a:ext>
              </a:extLst>
            </p:cNvPr>
            <p:cNvSpPr/>
            <p:nvPr/>
          </p:nvSpPr>
          <p:spPr>
            <a:xfrm>
              <a:off x="3578174" y="3181806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30" y="440550"/>
                  </a:moveTo>
                  <a:lnTo>
                    <a:pt x="0" y="440550"/>
                  </a:lnTo>
                  <a:lnTo>
                    <a:pt x="0" y="513981"/>
                  </a:lnTo>
                  <a:lnTo>
                    <a:pt x="29730" y="513981"/>
                  </a:lnTo>
                  <a:lnTo>
                    <a:pt x="29730" y="440550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31"/>
                  </a:lnTo>
                  <a:lnTo>
                    <a:pt x="29743" y="367131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44"/>
                  </a:lnTo>
                  <a:lnTo>
                    <a:pt x="89230" y="367144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48704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94"/>
                  </a:lnTo>
                  <a:lnTo>
                    <a:pt x="148704" y="220294"/>
                  </a:lnTo>
                  <a:lnTo>
                    <a:pt x="148704" y="146850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3" name="object 915">
              <a:extLst>
                <a:ext uri="{FF2B5EF4-FFF2-40B4-BE49-F238E27FC236}">
                  <a16:creationId xmlns:a16="http://schemas.microsoft.com/office/drawing/2014/main" id="{22ACF6B2-8105-1F1F-0B8D-3464AFC1EE67}"/>
                </a:ext>
              </a:extLst>
            </p:cNvPr>
            <p:cNvSpPr/>
            <p:nvPr/>
          </p:nvSpPr>
          <p:spPr>
            <a:xfrm>
              <a:off x="3786365" y="266783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18973" y="220268"/>
                  </a:moveTo>
                  <a:lnTo>
                    <a:pt x="89230" y="220268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68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68"/>
                  </a:lnTo>
                  <a:lnTo>
                    <a:pt x="148717" y="220268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60" y="73418"/>
                  </a:moveTo>
                  <a:lnTo>
                    <a:pt x="148717" y="73418"/>
                  </a:lnTo>
                  <a:lnTo>
                    <a:pt x="148717" y="146837"/>
                  </a:lnTo>
                  <a:lnTo>
                    <a:pt x="178460" y="146837"/>
                  </a:lnTo>
                  <a:lnTo>
                    <a:pt x="178460" y="73418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60" y="0"/>
                  </a:lnTo>
                  <a:lnTo>
                    <a:pt x="178460" y="73418"/>
                  </a:lnTo>
                  <a:lnTo>
                    <a:pt x="208191" y="73418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4" name="object 916">
              <a:extLst>
                <a:ext uri="{FF2B5EF4-FFF2-40B4-BE49-F238E27FC236}">
                  <a16:creationId xmlns:a16="http://schemas.microsoft.com/office/drawing/2014/main" id="{31B1FF26-4E80-7844-9520-F71AEE7C6E92}"/>
                </a:ext>
              </a:extLst>
            </p:cNvPr>
            <p:cNvSpPr/>
            <p:nvPr/>
          </p:nvSpPr>
          <p:spPr>
            <a:xfrm>
              <a:off x="3994569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5" name="object 917">
              <a:extLst>
                <a:ext uri="{FF2B5EF4-FFF2-40B4-BE49-F238E27FC236}">
                  <a16:creationId xmlns:a16="http://schemas.microsoft.com/office/drawing/2014/main" id="{85E46119-0533-4F17-4499-00B8BBC699A9}"/>
                </a:ext>
              </a:extLst>
            </p:cNvPr>
            <p:cNvSpPr/>
            <p:nvPr/>
          </p:nvSpPr>
          <p:spPr>
            <a:xfrm>
              <a:off x="336997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6" name="object 918">
              <a:extLst>
                <a:ext uri="{FF2B5EF4-FFF2-40B4-BE49-F238E27FC236}">
                  <a16:creationId xmlns:a16="http://schemas.microsoft.com/office/drawing/2014/main" id="{3096A5B1-C276-8285-3A8C-29EA77342F71}"/>
                </a:ext>
              </a:extLst>
            </p:cNvPr>
            <p:cNvSpPr/>
            <p:nvPr/>
          </p:nvSpPr>
          <p:spPr>
            <a:xfrm>
              <a:off x="342945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7" name="object 919">
              <a:extLst>
                <a:ext uri="{FF2B5EF4-FFF2-40B4-BE49-F238E27FC236}">
                  <a16:creationId xmlns:a16="http://schemas.microsoft.com/office/drawing/2014/main" id="{C6DB4E23-FBFB-B77B-F3F5-B90CA0399D59}"/>
                </a:ext>
              </a:extLst>
            </p:cNvPr>
            <p:cNvSpPr/>
            <p:nvPr/>
          </p:nvSpPr>
          <p:spPr>
            <a:xfrm>
              <a:off x="3488944" y="3695788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29743" y="220268"/>
                  </a:moveTo>
                  <a:lnTo>
                    <a:pt x="0" y="220268"/>
                  </a:lnTo>
                  <a:lnTo>
                    <a:pt x="0" y="293687"/>
                  </a:lnTo>
                  <a:lnTo>
                    <a:pt x="29743" y="293687"/>
                  </a:lnTo>
                  <a:lnTo>
                    <a:pt x="29743" y="220268"/>
                  </a:lnTo>
                  <a:close/>
                </a:path>
                <a:path w="119379" h="294004">
                  <a:moveTo>
                    <a:pt x="59486" y="146837"/>
                  </a:moveTo>
                  <a:lnTo>
                    <a:pt x="29743" y="146837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37"/>
                  </a:lnTo>
                  <a:close/>
                </a:path>
                <a:path w="119379" h="294004">
                  <a:moveTo>
                    <a:pt x="89230" y="73418"/>
                  </a:moveTo>
                  <a:lnTo>
                    <a:pt x="59486" y="73418"/>
                  </a:lnTo>
                  <a:lnTo>
                    <a:pt x="59486" y="146837"/>
                  </a:lnTo>
                  <a:lnTo>
                    <a:pt x="89230" y="146837"/>
                  </a:lnTo>
                  <a:lnTo>
                    <a:pt x="89230" y="73418"/>
                  </a:lnTo>
                  <a:close/>
                </a:path>
                <a:path w="119379" h="294004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8" name="object 920">
              <a:extLst>
                <a:ext uri="{FF2B5EF4-FFF2-40B4-BE49-F238E27FC236}">
                  <a16:creationId xmlns:a16="http://schemas.microsoft.com/office/drawing/2014/main" id="{B498C3DF-C9A4-2CED-ACAB-4A38AAC7EF1D}"/>
                </a:ext>
              </a:extLst>
            </p:cNvPr>
            <p:cNvSpPr/>
            <p:nvPr/>
          </p:nvSpPr>
          <p:spPr>
            <a:xfrm>
              <a:off x="3607917" y="325523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79070" h="440689">
                  <a:moveTo>
                    <a:pt x="89230" y="220268"/>
                  </a:moveTo>
                  <a:lnTo>
                    <a:pt x="59486" y="220268"/>
                  </a:lnTo>
                  <a:lnTo>
                    <a:pt x="59486" y="293700"/>
                  </a:lnTo>
                  <a:lnTo>
                    <a:pt x="29743" y="293700"/>
                  </a:lnTo>
                  <a:lnTo>
                    <a:pt x="29743" y="367118"/>
                  </a:lnTo>
                  <a:lnTo>
                    <a:pt x="59486" y="367118"/>
                  </a:lnTo>
                  <a:lnTo>
                    <a:pt x="59486" y="293712"/>
                  </a:lnTo>
                  <a:lnTo>
                    <a:pt x="89230" y="293712"/>
                  </a:lnTo>
                  <a:lnTo>
                    <a:pt x="89230" y="220268"/>
                  </a:lnTo>
                  <a:close/>
                </a:path>
                <a:path w="179070" h="440689">
                  <a:moveTo>
                    <a:pt x="118960" y="146850"/>
                  </a:moveTo>
                  <a:lnTo>
                    <a:pt x="89230" y="146850"/>
                  </a:lnTo>
                  <a:lnTo>
                    <a:pt x="89230" y="220268"/>
                  </a:lnTo>
                  <a:lnTo>
                    <a:pt x="118960" y="220268"/>
                  </a:lnTo>
                  <a:lnTo>
                    <a:pt x="118960" y="146850"/>
                  </a:lnTo>
                  <a:close/>
                </a:path>
                <a:path w="179070" h="440689">
                  <a:moveTo>
                    <a:pt x="148717" y="73418"/>
                  </a:moveTo>
                  <a:lnTo>
                    <a:pt x="118973" y="73418"/>
                  </a:lnTo>
                  <a:lnTo>
                    <a:pt x="118973" y="146862"/>
                  </a:lnTo>
                  <a:lnTo>
                    <a:pt x="148717" y="146862"/>
                  </a:lnTo>
                  <a:lnTo>
                    <a:pt x="148717" y="73418"/>
                  </a:lnTo>
                  <a:close/>
                </a:path>
                <a:path w="179070" h="440689">
                  <a:moveTo>
                    <a:pt x="178460" y="0"/>
                  </a:moveTo>
                  <a:lnTo>
                    <a:pt x="148717" y="0"/>
                  </a:lnTo>
                  <a:lnTo>
                    <a:pt x="148717" y="73418"/>
                  </a:lnTo>
                  <a:lnTo>
                    <a:pt x="178460" y="73418"/>
                  </a:lnTo>
                  <a:lnTo>
                    <a:pt x="1784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9" name="object 921">
              <a:extLst>
                <a:ext uri="{FF2B5EF4-FFF2-40B4-BE49-F238E27FC236}">
                  <a16:creationId xmlns:a16="http://schemas.microsoft.com/office/drawing/2014/main" id="{1A8E835B-2AF1-D365-D506-78EEA86C08EE}"/>
                </a:ext>
              </a:extLst>
            </p:cNvPr>
            <p:cNvSpPr/>
            <p:nvPr/>
          </p:nvSpPr>
          <p:spPr>
            <a:xfrm>
              <a:off x="3786365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17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17" y="440550"/>
                  </a:lnTo>
                  <a:lnTo>
                    <a:pt x="89217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191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191" y="146837"/>
                  </a:lnTo>
                  <a:lnTo>
                    <a:pt x="208191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0" name="object 922">
              <a:extLst>
                <a:ext uri="{FF2B5EF4-FFF2-40B4-BE49-F238E27FC236}">
                  <a16:creationId xmlns:a16="http://schemas.microsoft.com/office/drawing/2014/main" id="{50F05629-6007-86D7-6ACE-1227595EA7E5}"/>
                </a:ext>
              </a:extLst>
            </p:cNvPr>
            <p:cNvSpPr/>
            <p:nvPr/>
          </p:nvSpPr>
          <p:spPr>
            <a:xfrm>
              <a:off x="4024312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1" name="object 923">
              <a:extLst>
                <a:ext uri="{FF2B5EF4-FFF2-40B4-BE49-F238E27FC236}">
                  <a16:creationId xmlns:a16="http://schemas.microsoft.com/office/drawing/2014/main" id="{37140EE8-7393-CFC9-CE78-33203E5E1663}"/>
                </a:ext>
              </a:extLst>
            </p:cNvPr>
            <p:cNvSpPr/>
            <p:nvPr/>
          </p:nvSpPr>
          <p:spPr>
            <a:xfrm>
              <a:off x="339971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2" name="object 924">
              <a:extLst>
                <a:ext uri="{FF2B5EF4-FFF2-40B4-BE49-F238E27FC236}">
                  <a16:creationId xmlns:a16="http://schemas.microsoft.com/office/drawing/2014/main" id="{D2C736A3-1B5C-9525-F0F8-222A3F74EEEA}"/>
                </a:ext>
              </a:extLst>
            </p:cNvPr>
            <p:cNvSpPr/>
            <p:nvPr/>
          </p:nvSpPr>
          <p:spPr>
            <a:xfrm>
              <a:off x="3459200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3" name="object 925">
              <a:extLst>
                <a:ext uri="{FF2B5EF4-FFF2-40B4-BE49-F238E27FC236}">
                  <a16:creationId xmlns:a16="http://schemas.microsoft.com/office/drawing/2014/main" id="{CE5F85B5-C687-906C-ECBB-552C98FAAC13}"/>
                </a:ext>
              </a:extLst>
            </p:cNvPr>
            <p:cNvSpPr/>
            <p:nvPr/>
          </p:nvSpPr>
          <p:spPr>
            <a:xfrm>
              <a:off x="3518687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4" name="object 926">
              <a:extLst>
                <a:ext uri="{FF2B5EF4-FFF2-40B4-BE49-F238E27FC236}">
                  <a16:creationId xmlns:a16="http://schemas.microsoft.com/office/drawing/2014/main" id="{839AFE17-2DAD-6807-CF3B-2461DDA943B7}"/>
                </a:ext>
              </a:extLst>
            </p:cNvPr>
            <p:cNvSpPr/>
            <p:nvPr/>
          </p:nvSpPr>
          <p:spPr>
            <a:xfrm>
              <a:off x="3667404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12"/>
                  </a:lnTo>
                  <a:lnTo>
                    <a:pt x="59474" y="293712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5" name="object 927">
              <a:extLst>
                <a:ext uri="{FF2B5EF4-FFF2-40B4-BE49-F238E27FC236}">
                  <a16:creationId xmlns:a16="http://schemas.microsoft.com/office/drawing/2014/main" id="{B661A1EB-C817-B908-5B2B-B6EBB8BAA48E}"/>
                </a:ext>
              </a:extLst>
            </p:cNvPr>
            <p:cNvSpPr/>
            <p:nvPr/>
          </p:nvSpPr>
          <p:spPr>
            <a:xfrm>
              <a:off x="3816108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74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74" y="513969"/>
                  </a:lnTo>
                  <a:lnTo>
                    <a:pt x="59474" y="440550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47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47" y="220268"/>
                  </a:lnTo>
                  <a:lnTo>
                    <a:pt x="178447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203" y="146837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6" name="object 928">
              <a:extLst>
                <a:ext uri="{FF2B5EF4-FFF2-40B4-BE49-F238E27FC236}">
                  <a16:creationId xmlns:a16="http://schemas.microsoft.com/office/drawing/2014/main" id="{88467564-7366-03AE-9ED6-0F2F7D18DE69}"/>
                </a:ext>
              </a:extLst>
            </p:cNvPr>
            <p:cNvSpPr/>
            <p:nvPr/>
          </p:nvSpPr>
          <p:spPr>
            <a:xfrm>
              <a:off x="4054056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7" name="object 929">
              <a:extLst>
                <a:ext uri="{FF2B5EF4-FFF2-40B4-BE49-F238E27FC236}">
                  <a16:creationId xmlns:a16="http://schemas.microsoft.com/office/drawing/2014/main" id="{8C28B259-A139-2A97-C47C-01DF721212C1}"/>
                </a:ext>
              </a:extLst>
            </p:cNvPr>
            <p:cNvSpPr/>
            <p:nvPr/>
          </p:nvSpPr>
          <p:spPr>
            <a:xfrm>
              <a:off x="342945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8" name="object 930">
              <a:extLst>
                <a:ext uri="{FF2B5EF4-FFF2-40B4-BE49-F238E27FC236}">
                  <a16:creationId xmlns:a16="http://schemas.microsoft.com/office/drawing/2014/main" id="{D1C72671-5405-B551-DBF0-4CB2152E2609}"/>
                </a:ext>
              </a:extLst>
            </p:cNvPr>
            <p:cNvSpPr/>
            <p:nvPr/>
          </p:nvSpPr>
          <p:spPr>
            <a:xfrm>
              <a:off x="348894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9" name="object 931">
              <a:extLst>
                <a:ext uri="{FF2B5EF4-FFF2-40B4-BE49-F238E27FC236}">
                  <a16:creationId xmlns:a16="http://schemas.microsoft.com/office/drawing/2014/main" id="{1BD3674D-69E6-96E9-3292-958DF2296A75}"/>
                </a:ext>
              </a:extLst>
            </p:cNvPr>
            <p:cNvSpPr/>
            <p:nvPr/>
          </p:nvSpPr>
          <p:spPr>
            <a:xfrm>
              <a:off x="3548430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0" name="object 932">
              <a:extLst>
                <a:ext uri="{FF2B5EF4-FFF2-40B4-BE49-F238E27FC236}">
                  <a16:creationId xmlns:a16="http://schemas.microsoft.com/office/drawing/2014/main" id="{F18AD3B5-6EC7-7E6E-802C-1D2BA1401F3C}"/>
                </a:ext>
              </a:extLst>
            </p:cNvPr>
            <p:cNvSpPr/>
            <p:nvPr/>
          </p:nvSpPr>
          <p:spPr>
            <a:xfrm>
              <a:off x="3697147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12"/>
                  </a:lnTo>
                  <a:lnTo>
                    <a:pt x="59486" y="293712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60" y="146862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1" name="object 933">
              <a:extLst>
                <a:ext uri="{FF2B5EF4-FFF2-40B4-BE49-F238E27FC236}">
                  <a16:creationId xmlns:a16="http://schemas.microsoft.com/office/drawing/2014/main" id="{A0DEC47F-9569-1725-B8F3-13744EBC42BB}"/>
                </a:ext>
              </a:extLst>
            </p:cNvPr>
            <p:cNvSpPr/>
            <p:nvPr/>
          </p:nvSpPr>
          <p:spPr>
            <a:xfrm>
              <a:off x="3845852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30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30" y="587413"/>
                  </a:lnTo>
                  <a:lnTo>
                    <a:pt x="29730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04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04" y="293700"/>
                  </a:lnTo>
                  <a:lnTo>
                    <a:pt x="148704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203" y="146837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34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34" y="73418"/>
                  </a:lnTo>
                  <a:lnTo>
                    <a:pt x="23793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2" name="object 934">
              <a:extLst>
                <a:ext uri="{FF2B5EF4-FFF2-40B4-BE49-F238E27FC236}">
                  <a16:creationId xmlns:a16="http://schemas.microsoft.com/office/drawing/2014/main" id="{8D4F3654-C136-3C26-4E37-FB6F58A80962}"/>
                </a:ext>
              </a:extLst>
            </p:cNvPr>
            <p:cNvSpPr/>
            <p:nvPr/>
          </p:nvSpPr>
          <p:spPr>
            <a:xfrm>
              <a:off x="4083799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3" name="object 935">
              <a:extLst>
                <a:ext uri="{FF2B5EF4-FFF2-40B4-BE49-F238E27FC236}">
                  <a16:creationId xmlns:a16="http://schemas.microsoft.com/office/drawing/2014/main" id="{8F47FC80-CCDB-8FF9-8CC0-13151C753192}"/>
                </a:ext>
              </a:extLst>
            </p:cNvPr>
            <p:cNvSpPr/>
            <p:nvPr/>
          </p:nvSpPr>
          <p:spPr>
            <a:xfrm>
              <a:off x="345920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4" name="object 936">
              <a:extLst>
                <a:ext uri="{FF2B5EF4-FFF2-40B4-BE49-F238E27FC236}">
                  <a16:creationId xmlns:a16="http://schemas.microsoft.com/office/drawing/2014/main" id="{EC174DD9-BCEF-CC8E-4C7C-3F3B5921B0D1}"/>
                </a:ext>
              </a:extLst>
            </p:cNvPr>
            <p:cNvSpPr/>
            <p:nvPr/>
          </p:nvSpPr>
          <p:spPr>
            <a:xfrm>
              <a:off x="351868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5" name="object 937">
              <a:extLst>
                <a:ext uri="{FF2B5EF4-FFF2-40B4-BE49-F238E27FC236}">
                  <a16:creationId xmlns:a16="http://schemas.microsoft.com/office/drawing/2014/main" id="{384159F7-3167-9194-12FC-8F8DEFBA280A}"/>
                </a:ext>
              </a:extLst>
            </p:cNvPr>
            <p:cNvSpPr/>
            <p:nvPr/>
          </p:nvSpPr>
          <p:spPr>
            <a:xfrm>
              <a:off x="3578174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6" name="object 938">
              <a:extLst>
                <a:ext uri="{FF2B5EF4-FFF2-40B4-BE49-F238E27FC236}">
                  <a16:creationId xmlns:a16="http://schemas.microsoft.com/office/drawing/2014/main" id="{4B124571-3ABE-808F-DDBE-9512E212792A}"/>
                </a:ext>
              </a:extLst>
            </p:cNvPr>
            <p:cNvSpPr/>
            <p:nvPr/>
          </p:nvSpPr>
          <p:spPr>
            <a:xfrm>
              <a:off x="3726891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12"/>
                  </a:lnTo>
                  <a:lnTo>
                    <a:pt x="59486" y="293712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62"/>
                  </a:lnTo>
                  <a:lnTo>
                    <a:pt x="118960" y="146862"/>
                  </a:lnTo>
                  <a:lnTo>
                    <a:pt x="118960" y="73418"/>
                  </a:lnTo>
                  <a:close/>
                </a:path>
                <a:path w="149225" h="367664">
                  <a:moveTo>
                    <a:pt x="148691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691" y="73418"/>
                  </a:lnTo>
                  <a:lnTo>
                    <a:pt x="148691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7" name="object 939">
              <a:extLst>
                <a:ext uri="{FF2B5EF4-FFF2-40B4-BE49-F238E27FC236}">
                  <a16:creationId xmlns:a16="http://schemas.microsoft.com/office/drawing/2014/main" id="{A26BE9C8-364A-41A1-6957-426184CCB4C4}"/>
                </a:ext>
              </a:extLst>
            </p:cNvPr>
            <p:cNvSpPr/>
            <p:nvPr/>
          </p:nvSpPr>
          <p:spPr>
            <a:xfrm>
              <a:off x="3875595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18960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60" y="367118"/>
                  </a:lnTo>
                  <a:lnTo>
                    <a:pt x="118960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191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191" y="146837"/>
                  </a:lnTo>
                  <a:lnTo>
                    <a:pt x="208191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8" name="object 940">
              <a:extLst>
                <a:ext uri="{FF2B5EF4-FFF2-40B4-BE49-F238E27FC236}">
                  <a16:creationId xmlns:a16="http://schemas.microsoft.com/office/drawing/2014/main" id="{0A52D199-56EE-D8E8-B91B-735B5A090ED1}"/>
                </a:ext>
              </a:extLst>
            </p:cNvPr>
            <p:cNvSpPr/>
            <p:nvPr/>
          </p:nvSpPr>
          <p:spPr>
            <a:xfrm>
              <a:off x="4113542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9" name="object 941">
              <a:extLst>
                <a:ext uri="{FF2B5EF4-FFF2-40B4-BE49-F238E27FC236}">
                  <a16:creationId xmlns:a16="http://schemas.microsoft.com/office/drawing/2014/main" id="{C03F88E0-FF6D-D364-6FAA-A16ADBA7C72D}"/>
                </a:ext>
              </a:extLst>
            </p:cNvPr>
            <p:cNvSpPr/>
            <p:nvPr/>
          </p:nvSpPr>
          <p:spPr>
            <a:xfrm>
              <a:off x="348894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0" name="object 942">
              <a:extLst>
                <a:ext uri="{FF2B5EF4-FFF2-40B4-BE49-F238E27FC236}">
                  <a16:creationId xmlns:a16="http://schemas.microsoft.com/office/drawing/2014/main" id="{F16B1886-38BA-5ECD-ADA2-20F3FC7047DD}"/>
                </a:ext>
              </a:extLst>
            </p:cNvPr>
            <p:cNvSpPr/>
            <p:nvPr/>
          </p:nvSpPr>
          <p:spPr>
            <a:xfrm>
              <a:off x="3548430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1" name="object 943">
              <a:extLst>
                <a:ext uri="{FF2B5EF4-FFF2-40B4-BE49-F238E27FC236}">
                  <a16:creationId xmlns:a16="http://schemas.microsoft.com/office/drawing/2014/main" id="{7ED1CA6C-96A0-32A3-8C99-47F242A46859}"/>
                </a:ext>
              </a:extLst>
            </p:cNvPr>
            <p:cNvSpPr/>
            <p:nvPr/>
          </p:nvSpPr>
          <p:spPr>
            <a:xfrm>
              <a:off x="3607917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2" name="object 944">
              <a:extLst>
                <a:ext uri="{FF2B5EF4-FFF2-40B4-BE49-F238E27FC236}">
                  <a16:creationId xmlns:a16="http://schemas.microsoft.com/office/drawing/2014/main" id="{F604A52A-37B9-4E30-298E-7E85C32976A3}"/>
                </a:ext>
              </a:extLst>
            </p:cNvPr>
            <p:cNvSpPr/>
            <p:nvPr/>
          </p:nvSpPr>
          <p:spPr>
            <a:xfrm>
              <a:off x="3756634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74" y="220268"/>
                  </a:moveTo>
                  <a:lnTo>
                    <a:pt x="29730" y="220268"/>
                  </a:lnTo>
                  <a:lnTo>
                    <a:pt x="29730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12"/>
                  </a:lnTo>
                  <a:lnTo>
                    <a:pt x="59474" y="293712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118948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62"/>
                  </a:lnTo>
                  <a:lnTo>
                    <a:pt x="118948" y="146862"/>
                  </a:lnTo>
                  <a:lnTo>
                    <a:pt x="118948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3" name="object 945">
              <a:extLst>
                <a:ext uri="{FF2B5EF4-FFF2-40B4-BE49-F238E27FC236}">
                  <a16:creationId xmlns:a16="http://schemas.microsoft.com/office/drawing/2014/main" id="{616A56EE-3D20-588E-FB9F-EED46F6F349B}"/>
                </a:ext>
              </a:extLst>
            </p:cNvPr>
            <p:cNvSpPr/>
            <p:nvPr/>
          </p:nvSpPr>
          <p:spPr>
            <a:xfrm>
              <a:off x="3905339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17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17" y="440550"/>
                  </a:lnTo>
                  <a:lnTo>
                    <a:pt x="89217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47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47" y="220268"/>
                  </a:lnTo>
                  <a:lnTo>
                    <a:pt x="178447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203" y="146837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4" name="object 946">
              <a:extLst>
                <a:ext uri="{FF2B5EF4-FFF2-40B4-BE49-F238E27FC236}">
                  <a16:creationId xmlns:a16="http://schemas.microsoft.com/office/drawing/2014/main" id="{D952A3F9-B77E-DB3C-1FA5-78886E4528E5}"/>
                </a:ext>
              </a:extLst>
            </p:cNvPr>
            <p:cNvSpPr/>
            <p:nvPr/>
          </p:nvSpPr>
          <p:spPr>
            <a:xfrm>
              <a:off x="4143286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5" name="object 947">
              <a:extLst>
                <a:ext uri="{FF2B5EF4-FFF2-40B4-BE49-F238E27FC236}">
                  <a16:creationId xmlns:a16="http://schemas.microsoft.com/office/drawing/2014/main" id="{7E0252BF-4B5A-7FD7-112C-C7B358046B80}"/>
                </a:ext>
              </a:extLst>
            </p:cNvPr>
            <p:cNvSpPr/>
            <p:nvPr/>
          </p:nvSpPr>
          <p:spPr>
            <a:xfrm>
              <a:off x="351868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6" name="object 948">
              <a:extLst>
                <a:ext uri="{FF2B5EF4-FFF2-40B4-BE49-F238E27FC236}">
                  <a16:creationId xmlns:a16="http://schemas.microsoft.com/office/drawing/2014/main" id="{BF41FC19-278A-7557-4792-2C9B11AA459C}"/>
                </a:ext>
              </a:extLst>
            </p:cNvPr>
            <p:cNvSpPr/>
            <p:nvPr/>
          </p:nvSpPr>
          <p:spPr>
            <a:xfrm>
              <a:off x="357817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7" name="object 949">
              <a:extLst>
                <a:ext uri="{FF2B5EF4-FFF2-40B4-BE49-F238E27FC236}">
                  <a16:creationId xmlns:a16="http://schemas.microsoft.com/office/drawing/2014/main" id="{6287B562-9A04-0ED7-F591-211856B81526}"/>
                </a:ext>
              </a:extLst>
            </p:cNvPr>
            <p:cNvSpPr/>
            <p:nvPr/>
          </p:nvSpPr>
          <p:spPr>
            <a:xfrm>
              <a:off x="3637661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73" y="73431"/>
                  </a:move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31"/>
                  </a:lnTo>
                  <a:lnTo>
                    <a:pt x="148717" y="73431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8" name="object 950">
              <a:extLst>
                <a:ext uri="{FF2B5EF4-FFF2-40B4-BE49-F238E27FC236}">
                  <a16:creationId xmlns:a16="http://schemas.microsoft.com/office/drawing/2014/main" id="{32148ADB-2190-35CD-AF0D-FE7FB3A3A0DD}"/>
                </a:ext>
              </a:extLst>
            </p:cNvPr>
            <p:cNvSpPr/>
            <p:nvPr/>
          </p:nvSpPr>
          <p:spPr>
            <a:xfrm>
              <a:off x="3786365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12"/>
                  </a:lnTo>
                  <a:lnTo>
                    <a:pt x="59486" y="293712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9" name="object 951">
              <a:extLst>
                <a:ext uri="{FF2B5EF4-FFF2-40B4-BE49-F238E27FC236}">
                  <a16:creationId xmlns:a16="http://schemas.microsoft.com/office/drawing/2014/main" id="{A643425B-6892-1F2A-6366-B61A2209CC36}"/>
                </a:ext>
              </a:extLst>
            </p:cNvPr>
            <p:cNvSpPr/>
            <p:nvPr/>
          </p:nvSpPr>
          <p:spPr>
            <a:xfrm>
              <a:off x="3935082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74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74" y="513969"/>
                  </a:lnTo>
                  <a:lnTo>
                    <a:pt x="59474" y="440550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04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04" y="293700"/>
                  </a:lnTo>
                  <a:lnTo>
                    <a:pt x="148704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203" y="146837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0" name="object 952">
              <a:extLst>
                <a:ext uri="{FF2B5EF4-FFF2-40B4-BE49-F238E27FC236}">
                  <a16:creationId xmlns:a16="http://schemas.microsoft.com/office/drawing/2014/main" id="{C5AD3012-D6AE-176E-C832-C210C965BD57}"/>
                </a:ext>
              </a:extLst>
            </p:cNvPr>
            <p:cNvSpPr/>
            <p:nvPr/>
          </p:nvSpPr>
          <p:spPr>
            <a:xfrm>
              <a:off x="4173029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1" name="object 953">
              <a:extLst>
                <a:ext uri="{FF2B5EF4-FFF2-40B4-BE49-F238E27FC236}">
                  <a16:creationId xmlns:a16="http://schemas.microsoft.com/office/drawing/2014/main" id="{C90DAF45-C06C-5B7F-C56C-D1D2099905CA}"/>
                </a:ext>
              </a:extLst>
            </p:cNvPr>
            <p:cNvSpPr/>
            <p:nvPr/>
          </p:nvSpPr>
          <p:spPr>
            <a:xfrm>
              <a:off x="3548430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2" name="object 954">
              <a:extLst>
                <a:ext uri="{FF2B5EF4-FFF2-40B4-BE49-F238E27FC236}">
                  <a16:creationId xmlns:a16="http://schemas.microsoft.com/office/drawing/2014/main" id="{A23FE485-0A62-9ABF-02DB-879040F25289}"/>
                </a:ext>
              </a:extLst>
            </p:cNvPr>
            <p:cNvSpPr/>
            <p:nvPr/>
          </p:nvSpPr>
          <p:spPr>
            <a:xfrm>
              <a:off x="360791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3" name="object 955">
              <a:extLst>
                <a:ext uri="{FF2B5EF4-FFF2-40B4-BE49-F238E27FC236}">
                  <a16:creationId xmlns:a16="http://schemas.microsoft.com/office/drawing/2014/main" id="{7645DA65-80AB-5EA5-3EE8-1A9EE9D3A6A1}"/>
                </a:ext>
              </a:extLst>
            </p:cNvPr>
            <p:cNvSpPr/>
            <p:nvPr/>
          </p:nvSpPr>
          <p:spPr>
            <a:xfrm>
              <a:off x="3667404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74" y="293700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89230" y="146850"/>
                  </a:move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89230" y="73431"/>
                  </a:lnTo>
                  <a:lnTo>
                    <a:pt x="89230" y="146850"/>
                  </a:lnTo>
                  <a:lnTo>
                    <a:pt x="118973" y="146850"/>
                  </a:lnTo>
                  <a:lnTo>
                    <a:pt x="118973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4" name="object 956">
              <a:extLst>
                <a:ext uri="{FF2B5EF4-FFF2-40B4-BE49-F238E27FC236}">
                  <a16:creationId xmlns:a16="http://schemas.microsoft.com/office/drawing/2014/main" id="{3B885E60-E8E0-5014-8979-3E87FEF08E96}"/>
                </a:ext>
              </a:extLst>
            </p:cNvPr>
            <p:cNvSpPr/>
            <p:nvPr/>
          </p:nvSpPr>
          <p:spPr>
            <a:xfrm>
              <a:off x="3816108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59474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12"/>
                  </a:lnTo>
                  <a:lnTo>
                    <a:pt x="59474" y="293712"/>
                  </a:lnTo>
                  <a:lnTo>
                    <a:pt x="59474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17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17" y="73418"/>
                  </a:lnTo>
                  <a:lnTo>
                    <a:pt x="148717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5" name="object 957">
              <a:extLst>
                <a:ext uri="{FF2B5EF4-FFF2-40B4-BE49-F238E27FC236}">
                  <a16:creationId xmlns:a16="http://schemas.microsoft.com/office/drawing/2014/main" id="{2626B87C-7C94-6C51-890D-F3A2925C1A37}"/>
                </a:ext>
              </a:extLst>
            </p:cNvPr>
            <p:cNvSpPr/>
            <p:nvPr/>
          </p:nvSpPr>
          <p:spPr>
            <a:xfrm>
              <a:off x="3964825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30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30" y="587413"/>
                  </a:lnTo>
                  <a:lnTo>
                    <a:pt x="29730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30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18"/>
                  </a:lnTo>
                  <a:close/>
                </a:path>
                <a:path w="238125" h="588010">
                  <a:moveTo>
                    <a:pt x="118960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60" y="367118"/>
                  </a:lnTo>
                  <a:lnTo>
                    <a:pt x="118960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203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203" y="146837"/>
                  </a:lnTo>
                  <a:lnTo>
                    <a:pt x="208203" y="73418"/>
                  </a:lnTo>
                  <a:close/>
                </a:path>
                <a:path w="238125" h="588010">
                  <a:moveTo>
                    <a:pt x="237934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34" y="73418"/>
                  </a:lnTo>
                  <a:lnTo>
                    <a:pt x="23793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6" name="object 958">
              <a:extLst>
                <a:ext uri="{FF2B5EF4-FFF2-40B4-BE49-F238E27FC236}">
                  <a16:creationId xmlns:a16="http://schemas.microsoft.com/office/drawing/2014/main" id="{A76F282C-71A9-373F-474A-1491D6FC6212}"/>
                </a:ext>
              </a:extLst>
            </p:cNvPr>
            <p:cNvSpPr/>
            <p:nvPr/>
          </p:nvSpPr>
          <p:spPr>
            <a:xfrm>
              <a:off x="4202773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7" name="object 959">
              <a:extLst>
                <a:ext uri="{FF2B5EF4-FFF2-40B4-BE49-F238E27FC236}">
                  <a16:creationId xmlns:a16="http://schemas.microsoft.com/office/drawing/2014/main" id="{4B71F6CE-14CD-A911-12FC-129D97EE9546}"/>
                </a:ext>
              </a:extLst>
            </p:cNvPr>
            <p:cNvSpPr/>
            <p:nvPr/>
          </p:nvSpPr>
          <p:spPr>
            <a:xfrm>
              <a:off x="357817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8" name="object 960">
              <a:extLst>
                <a:ext uri="{FF2B5EF4-FFF2-40B4-BE49-F238E27FC236}">
                  <a16:creationId xmlns:a16="http://schemas.microsoft.com/office/drawing/2014/main" id="{3FA3F880-3E37-DF89-08F9-DC2870D242F2}"/>
                </a:ext>
              </a:extLst>
            </p:cNvPr>
            <p:cNvSpPr/>
            <p:nvPr/>
          </p:nvSpPr>
          <p:spPr>
            <a:xfrm>
              <a:off x="3637661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9" name="object 961">
              <a:extLst>
                <a:ext uri="{FF2B5EF4-FFF2-40B4-BE49-F238E27FC236}">
                  <a16:creationId xmlns:a16="http://schemas.microsoft.com/office/drawing/2014/main" id="{E249BCA3-C84B-1577-F2EA-B7A4D40BD55C}"/>
                </a:ext>
              </a:extLst>
            </p:cNvPr>
            <p:cNvSpPr/>
            <p:nvPr/>
          </p:nvSpPr>
          <p:spPr>
            <a:xfrm>
              <a:off x="3697147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148704" y="73431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0" name="object 962">
              <a:extLst>
                <a:ext uri="{FF2B5EF4-FFF2-40B4-BE49-F238E27FC236}">
                  <a16:creationId xmlns:a16="http://schemas.microsoft.com/office/drawing/2014/main" id="{CD43277A-2A36-5407-E092-3AE6CF34A478}"/>
                </a:ext>
              </a:extLst>
            </p:cNvPr>
            <p:cNvSpPr/>
            <p:nvPr/>
          </p:nvSpPr>
          <p:spPr>
            <a:xfrm>
              <a:off x="3845852" y="3255238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30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700"/>
                  </a:lnTo>
                  <a:close/>
                </a:path>
                <a:path w="149225" h="367664">
                  <a:moveTo>
                    <a:pt x="59486" y="220268"/>
                  </a:moveTo>
                  <a:lnTo>
                    <a:pt x="29743" y="220268"/>
                  </a:lnTo>
                  <a:lnTo>
                    <a:pt x="29743" y="293712"/>
                  </a:lnTo>
                  <a:lnTo>
                    <a:pt x="59486" y="293712"/>
                  </a:lnTo>
                  <a:lnTo>
                    <a:pt x="59486" y="220268"/>
                  </a:lnTo>
                  <a:close/>
                </a:path>
                <a:path w="149225" h="367664">
                  <a:moveTo>
                    <a:pt x="118973" y="73418"/>
                  </a:moveTo>
                  <a:lnTo>
                    <a:pt x="89230" y="73418"/>
                  </a:lnTo>
                  <a:lnTo>
                    <a:pt x="89230" y="146850"/>
                  </a:lnTo>
                  <a:lnTo>
                    <a:pt x="59486" y="146850"/>
                  </a:lnTo>
                  <a:lnTo>
                    <a:pt x="59486" y="220268"/>
                  </a:lnTo>
                  <a:lnTo>
                    <a:pt x="89230" y="220268"/>
                  </a:lnTo>
                  <a:lnTo>
                    <a:pt x="89230" y="146862"/>
                  </a:lnTo>
                  <a:lnTo>
                    <a:pt x="118973" y="146862"/>
                  </a:lnTo>
                  <a:lnTo>
                    <a:pt x="118973" y="73418"/>
                  </a:lnTo>
                  <a:close/>
                </a:path>
                <a:path w="149225" h="367664">
                  <a:moveTo>
                    <a:pt x="148704" y="0"/>
                  </a:moveTo>
                  <a:lnTo>
                    <a:pt x="118973" y="0"/>
                  </a:lnTo>
                  <a:lnTo>
                    <a:pt x="118973" y="73418"/>
                  </a:lnTo>
                  <a:lnTo>
                    <a:pt x="148704" y="73418"/>
                  </a:lnTo>
                  <a:lnTo>
                    <a:pt x="14870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1" name="object 963">
              <a:extLst>
                <a:ext uri="{FF2B5EF4-FFF2-40B4-BE49-F238E27FC236}">
                  <a16:creationId xmlns:a16="http://schemas.microsoft.com/office/drawing/2014/main" id="{834E5A35-001D-396B-BC94-43CFBFDE8BE3}"/>
                </a:ext>
              </a:extLst>
            </p:cNvPr>
            <p:cNvSpPr/>
            <p:nvPr/>
          </p:nvSpPr>
          <p:spPr>
            <a:xfrm>
              <a:off x="3994569" y="2667837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13"/>
                  </a:lnTo>
                  <a:lnTo>
                    <a:pt x="29743" y="587413"/>
                  </a:lnTo>
                  <a:lnTo>
                    <a:pt x="29743" y="513969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17" y="367118"/>
                  </a:moveTo>
                  <a:lnTo>
                    <a:pt x="59486" y="367118"/>
                  </a:lnTo>
                  <a:lnTo>
                    <a:pt x="59486" y="440550"/>
                  </a:lnTo>
                  <a:lnTo>
                    <a:pt x="89217" y="440550"/>
                  </a:lnTo>
                  <a:lnTo>
                    <a:pt x="89217" y="367118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18"/>
                  </a:lnTo>
                  <a:lnTo>
                    <a:pt x="118973" y="367118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17" y="220268"/>
                  </a:moveTo>
                  <a:lnTo>
                    <a:pt x="118973" y="220268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68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68"/>
                  </a:lnTo>
                  <a:lnTo>
                    <a:pt x="178460" y="220268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191" y="73418"/>
                  </a:moveTo>
                  <a:lnTo>
                    <a:pt x="178460" y="73418"/>
                  </a:lnTo>
                  <a:lnTo>
                    <a:pt x="178460" y="146837"/>
                  </a:lnTo>
                  <a:lnTo>
                    <a:pt x="208191" y="146837"/>
                  </a:lnTo>
                  <a:lnTo>
                    <a:pt x="208191" y="73418"/>
                  </a:lnTo>
                  <a:close/>
                </a:path>
                <a:path w="238125" h="588010">
                  <a:moveTo>
                    <a:pt x="237947" y="0"/>
                  </a:moveTo>
                  <a:lnTo>
                    <a:pt x="208203" y="0"/>
                  </a:lnTo>
                  <a:lnTo>
                    <a:pt x="208203" y="73418"/>
                  </a:lnTo>
                  <a:lnTo>
                    <a:pt x="237947" y="73418"/>
                  </a:lnTo>
                  <a:lnTo>
                    <a:pt x="2379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2" name="object 964">
              <a:extLst>
                <a:ext uri="{FF2B5EF4-FFF2-40B4-BE49-F238E27FC236}">
                  <a16:creationId xmlns:a16="http://schemas.microsoft.com/office/drawing/2014/main" id="{A5D74F83-183B-E235-DAB8-CFE87C6FB488}"/>
                </a:ext>
              </a:extLst>
            </p:cNvPr>
            <p:cNvSpPr/>
            <p:nvPr/>
          </p:nvSpPr>
          <p:spPr>
            <a:xfrm>
              <a:off x="4232516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30" y="73431"/>
                  </a:lnTo>
                  <a:lnTo>
                    <a:pt x="29730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3" name="object 965">
              <a:extLst>
                <a:ext uri="{FF2B5EF4-FFF2-40B4-BE49-F238E27FC236}">
                  <a16:creationId xmlns:a16="http://schemas.microsoft.com/office/drawing/2014/main" id="{4088848B-7E3B-72E2-622C-0A5E9A4053FF}"/>
                </a:ext>
              </a:extLst>
            </p:cNvPr>
            <p:cNvSpPr/>
            <p:nvPr/>
          </p:nvSpPr>
          <p:spPr>
            <a:xfrm>
              <a:off x="360791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4" name="object 966">
              <a:extLst>
                <a:ext uri="{FF2B5EF4-FFF2-40B4-BE49-F238E27FC236}">
                  <a16:creationId xmlns:a16="http://schemas.microsoft.com/office/drawing/2014/main" id="{A667333F-ACC3-3802-3FFC-EED54D1558F2}"/>
                </a:ext>
              </a:extLst>
            </p:cNvPr>
            <p:cNvSpPr/>
            <p:nvPr/>
          </p:nvSpPr>
          <p:spPr>
            <a:xfrm>
              <a:off x="366740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5" name="object 967">
              <a:extLst>
                <a:ext uri="{FF2B5EF4-FFF2-40B4-BE49-F238E27FC236}">
                  <a16:creationId xmlns:a16="http://schemas.microsoft.com/office/drawing/2014/main" id="{6F7FFF70-DCD0-8BE8-92FE-0FA2187D0E9C}"/>
                </a:ext>
              </a:extLst>
            </p:cNvPr>
            <p:cNvSpPr/>
            <p:nvPr/>
          </p:nvSpPr>
          <p:spPr>
            <a:xfrm>
              <a:off x="3726891" y="3622356"/>
              <a:ext cx="149225" cy="367665"/>
            </a:xfrm>
            <a:custGeom>
              <a:avLst/>
              <a:gdLst/>
              <a:ahLst/>
              <a:cxnLst/>
              <a:rect l="l" t="t" r="r" b="b"/>
              <a:pathLst>
                <a:path w="149225" h="367664">
                  <a:moveTo>
                    <a:pt x="29743" y="293700"/>
                  </a:moveTo>
                  <a:lnTo>
                    <a:pt x="0" y="293700"/>
                  </a:lnTo>
                  <a:lnTo>
                    <a:pt x="0" y="367118"/>
                  </a:lnTo>
                  <a:lnTo>
                    <a:pt x="29743" y="367118"/>
                  </a:lnTo>
                  <a:lnTo>
                    <a:pt x="29743" y="293700"/>
                  </a:lnTo>
                  <a:close/>
                </a:path>
                <a:path w="14922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29743" y="220268"/>
                  </a:lnTo>
                  <a:lnTo>
                    <a:pt x="29743" y="293700"/>
                  </a:lnTo>
                  <a:lnTo>
                    <a:pt x="59486" y="293700"/>
                  </a:lnTo>
                  <a:lnTo>
                    <a:pt x="59486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49225" h="367664">
                  <a:moveTo>
                    <a:pt x="118960" y="73431"/>
                  </a:moveTo>
                  <a:lnTo>
                    <a:pt x="89217" y="73431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31"/>
                  </a:lnTo>
                  <a:close/>
                </a:path>
                <a:path w="149225" h="367664">
                  <a:moveTo>
                    <a:pt x="148691" y="0"/>
                  </a:moveTo>
                  <a:lnTo>
                    <a:pt x="118960" y="0"/>
                  </a:lnTo>
                  <a:lnTo>
                    <a:pt x="118960" y="73431"/>
                  </a:lnTo>
                  <a:lnTo>
                    <a:pt x="148691" y="73431"/>
                  </a:lnTo>
                  <a:lnTo>
                    <a:pt x="1486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6" name="object 968">
              <a:extLst>
                <a:ext uri="{FF2B5EF4-FFF2-40B4-BE49-F238E27FC236}">
                  <a16:creationId xmlns:a16="http://schemas.microsoft.com/office/drawing/2014/main" id="{F1FD40DA-D674-2D65-F4A3-EC0956C2DF28}"/>
                </a:ext>
              </a:extLst>
            </p:cNvPr>
            <p:cNvSpPr/>
            <p:nvPr/>
          </p:nvSpPr>
          <p:spPr>
            <a:xfrm>
              <a:off x="3875595" y="33286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81"/>
                  </a:ln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94"/>
                  </a:lnTo>
                  <a:lnTo>
                    <a:pt x="59486" y="220294"/>
                  </a:lnTo>
                  <a:lnTo>
                    <a:pt x="59486" y="146850"/>
                  </a:lnTo>
                  <a:close/>
                </a:path>
                <a:path w="119379" h="294004">
                  <a:moveTo>
                    <a:pt x="118960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44"/>
                  </a:lnTo>
                  <a:lnTo>
                    <a:pt x="118960" y="73444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7" name="object 969">
              <a:extLst>
                <a:ext uri="{FF2B5EF4-FFF2-40B4-BE49-F238E27FC236}">
                  <a16:creationId xmlns:a16="http://schemas.microsoft.com/office/drawing/2014/main" id="{DAB21B0A-637D-D2DD-828F-5296AE4F21A7}"/>
                </a:ext>
              </a:extLst>
            </p:cNvPr>
            <p:cNvSpPr/>
            <p:nvPr/>
          </p:nvSpPr>
          <p:spPr>
            <a:xfrm>
              <a:off x="3994569" y="2667837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13"/>
                  </a:lnTo>
                  <a:lnTo>
                    <a:pt x="59486" y="587413"/>
                  </a:lnTo>
                  <a:lnTo>
                    <a:pt x="59486" y="513969"/>
                  </a:lnTo>
                  <a:close/>
                </a:path>
                <a:path w="267970" h="661035">
                  <a:moveTo>
                    <a:pt x="89217" y="440550"/>
                  </a:moveTo>
                  <a:lnTo>
                    <a:pt x="59486" y="440550"/>
                  </a:lnTo>
                  <a:lnTo>
                    <a:pt x="59486" y="513969"/>
                  </a:lnTo>
                  <a:lnTo>
                    <a:pt x="89217" y="513969"/>
                  </a:lnTo>
                  <a:lnTo>
                    <a:pt x="89217" y="440550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118973" y="440550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48717" y="293700"/>
                  </a:move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00"/>
                  </a:lnTo>
                  <a:close/>
                </a:path>
                <a:path w="267970" h="661035">
                  <a:moveTo>
                    <a:pt x="178460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78460" y="293700"/>
                  </a:lnTo>
                  <a:lnTo>
                    <a:pt x="178460" y="220268"/>
                  </a:lnTo>
                  <a:close/>
                </a:path>
                <a:path w="267970" h="661035">
                  <a:moveTo>
                    <a:pt x="208191" y="146850"/>
                  </a:moveTo>
                  <a:lnTo>
                    <a:pt x="178460" y="146850"/>
                  </a:lnTo>
                  <a:lnTo>
                    <a:pt x="178460" y="220268"/>
                  </a:lnTo>
                  <a:lnTo>
                    <a:pt x="208191" y="220268"/>
                  </a:lnTo>
                  <a:lnTo>
                    <a:pt x="208191" y="146850"/>
                  </a:lnTo>
                  <a:close/>
                </a:path>
                <a:path w="267970" h="661035">
                  <a:moveTo>
                    <a:pt x="237947" y="73418"/>
                  </a:moveTo>
                  <a:lnTo>
                    <a:pt x="208203" y="73418"/>
                  </a:lnTo>
                  <a:lnTo>
                    <a:pt x="208203" y="146837"/>
                  </a:lnTo>
                  <a:lnTo>
                    <a:pt x="237947" y="146837"/>
                  </a:lnTo>
                  <a:lnTo>
                    <a:pt x="237947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47" y="0"/>
                  </a:lnTo>
                  <a:lnTo>
                    <a:pt x="237947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8" name="object 970">
              <a:extLst>
                <a:ext uri="{FF2B5EF4-FFF2-40B4-BE49-F238E27FC236}">
                  <a16:creationId xmlns:a16="http://schemas.microsoft.com/office/drawing/2014/main" id="{4EF986B8-8C66-6D5D-4580-57B5EA295355}"/>
                </a:ext>
              </a:extLst>
            </p:cNvPr>
            <p:cNvSpPr/>
            <p:nvPr/>
          </p:nvSpPr>
          <p:spPr>
            <a:xfrm>
              <a:off x="4262247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86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31"/>
                  </a:lnTo>
                  <a:close/>
                </a:path>
                <a:path w="89535" h="220344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9" name="object 971">
              <a:extLst>
                <a:ext uri="{FF2B5EF4-FFF2-40B4-BE49-F238E27FC236}">
                  <a16:creationId xmlns:a16="http://schemas.microsoft.com/office/drawing/2014/main" id="{B652AB03-4395-BF35-7225-E2D70D388030}"/>
                </a:ext>
              </a:extLst>
            </p:cNvPr>
            <p:cNvSpPr/>
            <p:nvPr/>
          </p:nvSpPr>
          <p:spPr>
            <a:xfrm>
              <a:off x="363766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0" name="object 972">
              <a:extLst>
                <a:ext uri="{FF2B5EF4-FFF2-40B4-BE49-F238E27FC236}">
                  <a16:creationId xmlns:a16="http://schemas.microsoft.com/office/drawing/2014/main" id="{FFBDDE47-5F38-1631-4300-4A7F0676253D}"/>
                </a:ext>
              </a:extLst>
            </p:cNvPr>
            <p:cNvSpPr/>
            <p:nvPr/>
          </p:nvSpPr>
          <p:spPr>
            <a:xfrm>
              <a:off x="3697147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1" name="object 973">
              <a:extLst>
                <a:ext uri="{FF2B5EF4-FFF2-40B4-BE49-F238E27FC236}">
                  <a16:creationId xmlns:a16="http://schemas.microsoft.com/office/drawing/2014/main" id="{BF73C0C6-7956-2B9C-5DAA-156FBDDEAB68}"/>
                </a:ext>
              </a:extLst>
            </p:cNvPr>
            <p:cNvSpPr/>
            <p:nvPr/>
          </p:nvSpPr>
          <p:spPr>
            <a:xfrm>
              <a:off x="3756634" y="3548938"/>
              <a:ext cx="179070" cy="440690"/>
            </a:xfrm>
            <a:custGeom>
              <a:avLst/>
              <a:gdLst/>
              <a:ahLst/>
              <a:cxnLst/>
              <a:rect l="l" t="t" r="r" b="b"/>
              <a:pathLst>
                <a:path w="179070" h="440689">
                  <a:moveTo>
                    <a:pt x="59474" y="293687"/>
                  </a:moveTo>
                  <a:lnTo>
                    <a:pt x="29730" y="293687"/>
                  </a:lnTo>
                  <a:lnTo>
                    <a:pt x="29730" y="367118"/>
                  </a:lnTo>
                  <a:lnTo>
                    <a:pt x="0" y="367118"/>
                  </a:lnTo>
                  <a:lnTo>
                    <a:pt x="0" y="440537"/>
                  </a:lnTo>
                  <a:lnTo>
                    <a:pt x="29743" y="440537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687"/>
                  </a:lnTo>
                  <a:close/>
                </a:path>
                <a:path w="179070" h="440689">
                  <a:moveTo>
                    <a:pt x="89217" y="220268"/>
                  </a:moveTo>
                  <a:lnTo>
                    <a:pt x="59474" y="220268"/>
                  </a:lnTo>
                  <a:lnTo>
                    <a:pt x="59474" y="293687"/>
                  </a:lnTo>
                  <a:lnTo>
                    <a:pt x="89217" y="293687"/>
                  </a:lnTo>
                  <a:lnTo>
                    <a:pt x="89217" y="220268"/>
                  </a:lnTo>
                  <a:close/>
                </a:path>
                <a:path w="179070" h="440689">
                  <a:moveTo>
                    <a:pt x="118948" y="146850"/>
                  </a:moveTo>
                  <a:lnTo>
                    <a:pt x="89217" y="146850"/>
                  </a:lnTo>
                  <a:lnTo>
                    <a:pt x="89217" y="220268"/>
                  </a:lnTo>
                  <a:lnTo>
                    <a:pt x="118948" y="220268"/>
                  </a:lnTo>
                  <a:lnTo>
                    <a:pt x="118948" y="146850"/>
                  </a:lnTo>
                  <a:close/>
                </a:path>
                <a:path w="179070" h="440689">
                  <a:moveTo>
                    <a:pt x="148704" y="73418"/>
                  </a:moveTo>
                  <a:lnTo>
                    <a:pt x="118960" y="73418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18"/>
                  </a:lnTo>
                  <a:close/>
                </a:path>
                <a:path w="179070" h="440689">
                  <a:moveTo>
                    <a:pt x="178447" y="0"/>
                  </a:moveTo>
                  <a:lnTo>
                    <a:pt x="148704" y="0"/>
                  </a:lnTo>
                  <a:lnTo>
                    <a:pt x="148704" y="73418"/>
                  </a:lnTo>
                  <a:lnTo>
                    <a:pt x="178447" y="73418"/>
                  </a:lnTo>
                  <a:lnTo>
                    <a:pt x="1784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2" name="object 974">
              <a:extLst>
                <a:ext uri="{FF2B5EF4-FFF2-40B4-BE49-F238E27FC236}">
                  <a16:creationId xmlns:a16="http://schemas.microsoft.com/office/drawing/2014/main" id="{CDC14577-758A-9D41-AA4C-0EE4980F1FA6}"/>
                </a:ext>
              </a:extLst>
            </p:cNvPr>
            <p:cNvSpPr/>
            <p:nvPr/>
          </p:nvSpPr>
          <p:spPr>
            <a:xfrm>
              <a:off x="3935082" y="33286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94"/>
                  </a:lnTo>
                  <a:lnTo>
                    <a:pt x="29743" y="220294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44"/>
                  </a:lnTo>
                  <a:lnTo>
                    <a:pt x="89230" y="73444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3" name="object 975">
              <a:extLst>
                <a:ext uri="{FF2B5EF4-FFF2-40B4-BE49-F238E27FC236}">
                  <a16:creationId xmlns:a16="http://schemas.microsoft.com/office/drawing/2014/main" id="{6A337F52-958F-D57E-0C34-F39EB61361F8}"/>
                </a:ext>
              </a:extLst>
            </p:cNvPr>
            <p:cNvSpPr/>
            <p:nvPr/>
          </p:nvSpPr>
          <p:spPr>
            <a:xfrm>
              <a:off x="4024312" y="2667837"/>
              <a:ext cx="267970" cy="661035"/>
            </a:xfrm>
            <a:custGeom>
              <a:avLst/>
              <a:gdLst/>
              <a:ahLst/>
              <a:cxnLst/>
              <a:rect l="l" t="t" r="r" b="b"/>
              <a:pathLst>
                <a:path w="267970" h="661035">
                  <a:moveTo>
                    <a:pt x="59474" y="513969"/>
                  </a:moveTo>
                  <a:lnTo>
                    <a:pt x="29743" y="513969"/>
                  </a:lnTo>
                  <a:lnTo>
                    <a:pt x="29743" y="587400"/>
                  </a:lnTo>
                  <a:lnTo>
                    <a:pt x="0" y="587400"/>
                  </a:lnTo>
                  <a:lnTo>
                    <a:pt x="0" y="660819"/>
                  </a:lnTo>
                  <a:lnTo>
                    <a:pt x="29743" y="660819"/>
                  </a:lnTo>
                  <a:lnTo>
                    <a:pt x="29743" y="587413"/>
                  </a:lnTo>
                  <a:lnTo>
                    <a:pt x="59474" y="587413"/>
                  </a:lnTo>
                  <a:lnTo>
                    <a:pt x="59474" y="513969"/>
                  </a:lnTo>
                  <a:close/>
                </a:path>
                <a:path w="267970" h="661035">
                  <a:moveTo>
                    <a:pt x="89230" y="440550"/>
                  </a:move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50"/>
                  </a:lnTo>
                  <a:close/>
                </a:path>
                <a:path w="267970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118973" y="440550"/>
                  </a:lnTo>
                  <a:lnTo>
                    <a:pt x="118973" y="367118"/>
                  </a:lnTo>
                  <a:close/>
                </a:path>
                <a:path w="267970" h="661035">
                  <a:moveTo>
                    <a:pt x="148717" y="293700"/>
                  </a:moveTo>
                  <a:lnTo>
                    <a:pt x="118973" y="293700"/>
                  </a:lnTo>
                  <a:lnTo>
                    <a:pt x="118973" y="367118"/>
                  </a:lnTo>
                  <a:lnTo>
                    <a:pt x="148717" y="367118"/>
                  </a:lnTo>
                  <a:lnTo>
                    <a:pt x="148717" y="293700"/>
                  </a:lnTo>
                  <a:close/>
                </a:path>
                <a:path w="267970" h="661035">
                  <a:moveTo>
                    <a:pt x="178447" y="220268"/>
                  </a:moveTo>
                  <a:lnTo>
                    <a:pt x="148717" y="220268"/>
                  </a:lnTo>
                  <a:lnTo>
                    <a:pt x="148717" y="293700"/>
                  </a:lnTo>
                  <a:lnTo>
                    <a:pt x="178447" y="293700"/>
                  </a:lnTo>
                  <a:lnTo>
                    <a:pt x="178447" y="220268"/>
                  </a:lnTo>
                  <a:close/>
                </a:path>
                <a:path w="267970" h="661035">
                  <a:moveTo>
                    <a:pt x="208203" y="146850"/>
                  </a:moveTo>
                  <a:lnTo>
                    <a:pt x="178460" y="146850"/>
                  </a:lnTo>
                  <a:lnTo>
                    <a:pt x="178460" y="220268"/>
                  </a:lnTo>
                  <a:lnTo>
                    <a:pt x="208203" y="220268"/>
                  </a:lnTo>
                  <a:lnTo>
                    <a:pt x="208203" y="146850"/>
                  </a:lnTo>
                  <a:close/>
                </a:path>
                <a:path w="267970" h="661035">
                  <a:moveTo>
                    <a:pt x="237934" y="73418"/>
                  </a:moveTo>
                  <a:lnTo>
                    <a:pt x="208203" y="73418"/>
                  </a:lnTo>
                  <a:lnTo>
                    <a:pt x="208203" y="146837"/>
                  </a:lnTo>
                  <a:lnTo>
                    <a:pt x="237934" y="146837"/>
                  </a:lnTo>
                  <a:lnTo>
                    <a:pt x="237934" y="73418"/>
                  </a:lnTo>
                  <a:close/>
                </a:path>
                <a:path w="267970" h="661035">
                  <a:moveTo>
                    <a:pt x="26767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67677" y="73418"/>
                  </a:lnTo>
                  <a:lnTo>
                    <a:pt x="26767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4" name="object 976">
              <a:extLst>
                <a:ext uri="{FF2B5EF4-FFF2-40B4-BE49-F238E27FC236}">
                  <a16:creationId xmlns:a16="http://schemas.microsoft.com/office/drawing/2014/main" id="{364F10AA-781C-FAED-E731-C7B0C0402200}"/>
                </a:ext>
              </a:extLst>
            </p:cNvPr>
            <p:cNvSpPr/>
            <p:nvPr/>
          </p:nvSpPr>
          <p:spPr>
            <a:xfrm>
              <a:off x="4291990" y="2447556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4">
                  <a:moveTo>
                    <a:pt x="59474" y="73431"/>
                  </a:moveTo>
                  <a:lnTo>
                    <a:pt x="29743" y="73431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31"/>
                  </a:lnTo>
                  <a:close/>
                </a:path>
                <a:path w="89535" h="220344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5" name="object 977">
              <a:extLst>
                <a:ext uri="{FF2B5EF4-FFF2-40B4-BE49-F238E27FC236}">
                  <a16:creationId xmlns:a16="http://schemas.microsoft.com/office/drawing/2014/main" id="{070D5A9C-D5FE-B960-C727-D1EBA1207873}"/>
                </a:ext>
              </a:extLst>
            </p:cNvPr>
            <p:cNvSpPr/>
            <p:nvPr/>
          </p:nvSpPr>
          <p:spPr>
            <a:xfrm>
              <a:off x="366740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6" name="object 978">
              <a:extLst>
                <a:ext uri="{FF2B5EF4-FFF2-40B4-BE49-F238E27FC236}">
                  <a16:creationId xmlns:a16="http://schemas.microsoft.com/office/drawing/2014/main" id="{A32ABD4B-7B1D-9455-5FD0-67D242CD3CD4}"/>
                </a:ext>
              </a:extLst>
            </p:cNvPr>
            <p:cNvSpPr/>
            <p:nvPr/>
          </p:nvSpPr>
          <p:spPr>
            <a:xfrm>
              <a:off x="3726891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7" name="object 979">
              <a:extLst>
                <a:ext uri="{FF2B5EF4-FFF2-40B4-BE49-F238E27FC236}">
                  <a16:creationId xmlns:a16="http://schemas.microsoft.com/office/drawing/2014/main" id="{F3699403-DD66-5116-568D-D8441147C655}"/>
                </a:ext>
              </a:extLst>
            </p:cNvPr>
            <p:cNvSpPr/>
            <p:nvPr/>
          </p:nvSpPr>
          <p:spPr>
            <a:xfrm>
              <a:off x="3786365" y="347550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86" y="440550"/>
                  </a:lnTo>
                  <a:lnTo>
                    <a:pt x="59486" y="367118"/>
                  </a:lnTo>
                  <a:close/>
                </a:path>
                <a:path w="208279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208279" h="514350">
                  <a:moveTo>
                    <a:pt x="118973" y="220281"/>
                  </a:move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81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148717" y="220281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208191" y="0"/>
                  </a:moveTo>
                  <a:lnTo>
                    <a:pt x="178460" y="0"/>
                  </a:lnTo>
                  <a:lnTo>
                    <a:pt x="178460" y="73431"/>
                  </a:lnTo>
                  <a:lnTo>
                    <a:pt x="148717" y="73431"/>
                  </a:lnTo>
                  <a:lnTo>
                    <a:pt x="148717" y="146850"/>
                  </a:lnTo>
                  <a:lnTo>
                    <a:pt x="178460" y="146850"/>
                  </a:lnTo>
                  <a:lnTo>
                    <a:pt x="178460" y="73444"/>
                  </a:lnTo>
                  <a:lnTo>
                    <a:pt x="208191" y="73444"/>
                  </a:lnTo>
                  <a:lnTo>
                    <a:pt x="20819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8" name="object 980">
              <a:extLst>
                <a:ext uri="{FF2B5EF4-FFF2-40B4-BE49-F238E27FC236}">
                  <a16:creationId xmlns:a16="http://schemas.microsoft.com/office/drawing/2014/main" id="{99DFEA8D-1895-0681-4EF7-E0D4532613CE}"/>
                </a:ext>
              </a:extLst>
            </p:cNvPr>
            <p:cNvSpPr/>
            <p:nvPr/>
          </p:nvSpPr>
          <p:spPr>
            <a:xfrm>
              <a:off x="3994569" y="332865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86" y="73444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9" name="object 981">
              <a:extLst>
                <a:ext uri="{FF2B5EF4-FFF2-40B4-BE49-F238E27FC236}">
                  <a16:creationId xmlns:a16="http://schemas.microsoft.com/office/drawing/2014/main" id="{BF853C6B-601E-F3AD-BD69-CBD637F551F8}"/>
                </a:ext>
              </a:extLst>
            </p:cNvPr>
            <p:cNvSpPr/>
            <p:nvPr/>
          </p:nvSpPr>
          <p:spPr>
            <a:xfrm>
              <a:off x="4054056" y="2741256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29730" y="513981"/>
                  </a:moveTo>
                  <a:lnTo>
                    <a:pt x="0" y="513981"/>
                  </a:lnTo>
                  <a:lnTo>
                    <a:pt x="0" y="587400"/>
                  </a:lnTo>
                  <a:lnTo>
                    <a:pt x="29730" y="587400"/>
                  </a:lnTo>
                  <a:lnTo>
                    <a:pt x="29730" y="513981"/>
                  </a:lnTo>
                  <a:close/>
                </a:path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94"/>
                  </a:lnTo>
                  <a:lnTo>
                    <a:pt x="59486" y="513994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30" y="367131"/>
                  </a:moveTo>
                  <a:lnTo>
                    <a:pt x="59486" y="367131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31"/>
                  </a:lnTo>
                  <a:close/>
                </a:path>
                <a:path w="238125" h="588010">
                  <a:moveTo>
                    <a:pt x="118973" y="293700"/>
                  </a:moveTo>
                  <a:lnTo>
                    <a:pt x="89230" y="293700"/>
                  </a:lnTo>
                  <a:lnTo>
                    <a:pt x="89230" y="367131"/>
                  </a:lnTo>
                  <a:lnTo>
                    <a:pt x="118973" y="367131"/>
                  </a:lnTo>
                  <a:lnTo>
                    <a:pt x="118973" y="293700"/>
                  </a:lnTo>
                  <a:close/>
                </a:path>
                <a:path w="238125" h="588010">
                  <a:moveTo>
                    <a:pt x="148704" y="220281"/>
                  </a:moveTo>
                  <a:lnTo>
                    <a:pt x="118973" y="220281"/>
                  </a:lnTo>
                  <a:lnTo>
                    <a:pt x="118973" y="293700"/>
                  </a:lnTo>
                  <a:lnTo>
                    <a:pt x="148704" y="293700"/>
                  </a:lnTo>
                  <a:lnTo>
                    <a:pt x="148704" y="220281"/>
                  </a:lnTo>
                  <a:close/>
                </a:path>
                <a:path w="238125" h="588010">
                  <a:moveTo>
                    <a:pt x="178460" y="146850"/>
                  </a:moveTo>
                  <a:lnTo>
                    <a:pt x="148717" y="146850"/>
                  </a:lnTo>
                  <a:lnTo>
                    <a:pt x="148717" y="220281"/>
                  </a:lnTo>
                  <a:lnTo>
                    <a:pt x="178460" y="220281"/>
                  </a:lnTo>
                  <a:lnTo>
                    <a:pt x="178460" y="146850"/>
                  </a:lnTo>
                  <a:close/>
                </a:path>
                <a:path w="238125" h="588010">
                  <a:moveTo>
                    <a:pt x="208191" y="73431"/>
                  </a:moveTo>
                  <a:lnTo>
                    <a:pt x="178460" y="73431"/>
                  </a:lnTo>
                  <a:lnTo>
                    <a:pt x="178460" y="146850"/>
                  </a:lnTo>
                  <a:lnTo>
                    <a:pt x="208191" y="146850"/>
                  </a:lnTo>
                  <a:lnTo>
                    <a:pt x="208191" y="73431"/>
                  </a:lnTo>
                  <a:close/>
                </a:path>
                <a:path w="238125" h="588010">
                  <a:moveTo>
                    <a:pt x="237934" y="0"/>
                  </a:moveTo>
                  <a:lnTo>
                    <a:pt x="208191" y="0"/>
                  </a:lnTo>
                  <a:lnTo>
                    <a:pt x="208191" y="73418"/>
                  </a:lnTo>
                  <a:lnTo>
                    <a:pt x="237934" y="73418"/>
                  </a:lnTo>
                  <a:lnTo>
                    <a:pt x="23793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0" name="object 982">
              <a:extLst>
                <a:ext uri="{FF2B5EF4-FFF2-40B4-BE49-F238E27FC236}">
                  <a16:creationId xmlns:a16="http://schemas.microsoft.com/office/drawing/2014/main" id="{021C3111-5B86-2C58-D76E-9690E0776C27}"/>
                </a:ext>
              </a:extLst>
            </p:cNvPr>
            <p:cNvSpPr/>
            <p:nvPr/>
          </p:nvSpPr>
          <p:spPr>
            <a:xfrm>
              <a:off x="4291990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1" name="object 983">
              <a:extLst>
                <a:ext uri="{FF2B5EF4-FFF2-40B4-BE49-F238E27FC236}">
                  <a16:creationId xmlns:a16="http://schemas.microsoft.com/office/drawing/2014/main" id="{767C1A73-C1BF-C8C6-67E6-AC404BCCABC3}"/>
                </a:ext>
              </a:extLst>
            </p:cNvPr>
            <p:cNvSpPr/>
            <p:nvPr/>
          </p:nvSpPr>
          <p:spPr>
            <a:xfrm>
              <a:off x="369714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2" name="object 984">
              <a:extLst>
                <a:ext uri="{FF2B5EF4-FFF2-40B4-BE49-F238E27FC236}">
                  <a16:creationId xmlns:a16="http://schemas.microsoft.com/office/drawing/2014/main" id="{78F56489-5C9D-365B-9E3C-8F9F1AEA2661}"/>
                </a:ext>
              </a:extLst>
            </p:cNvPr>
            <p:cNvSpPr/>
            <p:nvPr/>
          </p:nvSpPr>
          <p:spPr>
            <a:xfrm>
              <a:off x="3756634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3" name="object 985">
              <a:extLst>
                <a:ext uri="{FF2B5EF4-FFF2-40B4-BE49-F238E27FC236}">
                  <a16:creationId xmlns:a16="http://schemas.microsoft.com/office/drawing/2014/main" id="{43E7B942-94B2-A9A7-05F4-E27A2032E73D}"/>
                </a:ext>
              </a:extLst>
            </p:cNvPr>
            <p:cNvSpPr/>
            <p:nvPr/>
          </p:nvSpPr>
          <p:spPr>
            <a:xfrm>
              <a:off x="3816108" y="3475507"/>
              <a:ext cx="208279" cy="514350"/>
            </a:xfrm>
            <a:custGeom>
              <a:avLst/>
              <a:gdLst/>
              <a:ahLst/>
              <a:cxnLst/>
              <a:rect l="l" t="t" r="r" b="b"/>
              <a:pathLst>
                <a:path w="208279" h="514350">
                  <a:moveTo>
                    <a:pt x="29743" y="440550"/>
                  </a:moveTo>
                  <a:lnTo>
                    <a:pt x="0" y="440550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50"/>
                  </a:lnTo>
                  <a:close/>
                </a:path>
                <a:path w="208279" h="514350">
                  <a:moveTo>
                    <a:pt x="59474" y="367118"/>
                  </a:moveTo>
                  <a:lnTo>
                    <a:pt x="29743" y="367118"/>
                  </a:lnTo>
                  <a:lnTo>
                    <a:pt x="29743" y="440550"/>
                  </a:lnTo>
                  <a:lnTo>
                    <a:pt x="59474" y="440550"/>
                  </a:lnTo>
                  <a:lnTo>
                    <a:pt x="59474" y="367118"/>
                  </a:lnTo>
                  <a:close/>
                </a:path>
                <a:path w="208279" h="514350">
                  <a:moveTo>
                    <a:pt x="89230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30" y="367118"/>
                  </a:lnTo>
                  <a:lnTo>
                    <a:pt x="89230" y="293700"/>
                  </a:lnTo>
                  <a:close/>
                </a:path>
                <a:path w="208279" h="514350">
                  <a:moveTo>
                    <a:pt x="118973" y="220281"/>
                  </a:moveTo>
                  <a:lnTo>
                    <a:pt x="89230" y="220281"/>
                  </a:lnTo>
                  <a:lnTo>
                    <a:pt x="89230" y="293700"/>
                  </a:lnTo>
                  <a:lnTo>
                    <a:pt x="118973" y="293700"/>
                  </a:lnTo>
                  <a:lnTo>
                    <a:pt x="118973" y="220281"/>
                  </a:lnTo>
                  <a:close/>
                </a:path>
                <a:path w="208279" h="514350">
                  <a:moveTo>
                    <a:pt x="148717" y="146850"/>
                  </a:moveTo>
                  <a:lnTo>
                    <a:pt x="118973" y="146850"/>
                  </a:lnTo>
                  <a:lnTo>
                    <a:pt x="118973" y="220281"/>
                  </a:lnTo>
                  <a:lnTo>
                    <a:pt x="148717" y="220281"/>
                  </a:lnTo>
                  <a:lnTo>
                    <a:pt x="148717" y="146850"/>
                  </a:lnTo>
                  <a:close/>
                </a:path>
                <a:path w="208279" h="514350">
                  <a:moveTo>
                    <a:pt x="178447" y="73431"/>
                  </a:moveTo>
                  <a:lnTo>
                    <a:pt x="148717" y="73431"/>
                  </a:lnTo>
                  <a:lnTo>
                    <a:pt x="148717" y="146850"/>
                  </a:lnTo>
                  <a:lnTo>
                    <a:pt x="178447" y="146850"/>
                  </a:lnTo>
                  <a:lnTo>
                    <a:pt x="178447" y="73431"/>
                  </a:lnTo>
                  <a:close/>
                </a:path>
                <a:path w="208279" h="514350">
                  <a:moveTo>
                    <a:pt x="208203" y="0"/>
                  </a:moveTo>
                  <a:lnTo>
                    <a:pt x="178460" y="0"/>
                  </a:lnTo>
                  <a:lnTo>
                    <a:pt x="178460" y="73444"/>
                  </a:lnTo>
                  <a:lnTo>
                    <a:pt x="208203" y="73444"/>
                  </a:lnTo>
                  <a:lnTo>
                    <a:pt x="20820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4" name="object 986">
              <a:extLst>
                <a:ext uri="{FF2B5EF4-FFF2-40B4-BE49-F238E27FC236}">
                  <a16:creationId xmlns:a16="http://schemas.microsoft.com/office/drawing/2014/main" id="{19BE45C9-D6D0-CD07-E5CE-21D304D4EA32}"/>
                </a:ext>
              </a:extLst>
            </p:cNvPr>
            <p:cNvSpPr/>
            <p:nvPr/>
          </p:nvSpPr>
          <p:spPr>
            <a:xfrm>
              <a:off x="4024312" y="332865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44"/>
                  </a:lnTo>
                  <a:lnTo>
                    <a:pt x="59474" y="73444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5" name="object 987">
              <a:extLst>
                <a:ext uri="{FF2B5EF4-FFF2-40B4-BE49-F238E27FC236}">
                  <a16:creationId xmlns:a16="http://schemas.microsoft.com/office/drawing/2014/main" id="{4466BC45-E3D5-08A9-2614-837F723D0CA4}"/>
                </a:ext>
              </a:extLst>
            </p:cNvPr>
            <p:cNvSpPr/>
            <p:nvPr/>
          </p:nvSpPr>
          <p:spPr>
            <a:xfrm>
              <a:off x="4083799" y="2741256"/>
              <a:ext cx="238125" cy="588010"/>
            </a:xfrm>
            <a:custGeom>
              <a:avLst/>
              <a:gdLst/>
              <a:ahLst/>
              <a:cxnLst/>
              <a:rect l="l" t="t" r="r" b="b"/>
              <a:pathLst>
                <a:path w="23812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81"/>
                  </a:lnTo>
                  <a:lnTo>
                    <a:pt x="0" y="513981"/>
                  </a:lnTo>
                  <a:lnTo>
                    <a:pt x="0" y="587400"/>
                  </a:lnTo>
                  <a:lnTo>
                    <a:pt x="29743" y="587400"/>
                  </a:lnTo>
                  <a:lnTo>
                    <a:pt x="29743" y="513994"/>
                  </a:lnTo>
                  <a:lnTo>
                    <a:pt x="59486" y="513994"/>
                  </a:lnTo>
                  <a:lnTo>
                    <a:pt x="59486" y="440550"/>
                  </a:lnTo>
                  <a:close/>
                </a:path>
                <a:path w="238125" h="588010">
                  <a:moveTo>
                    <a:pt x="89230" y="367131"/>
                  </a:moveTo>
                  <a:lnTo>
                    <a:pt x="59486" y="367131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31"/>
                  </a:lnTo>
                  <a:close/>
                </a:path>
                <a:path w="238125" h="588010">
                  <a:moveTo>
                    <a:pt x="118960" y="293700"/>
                  </a:moveTo>
                  <a:lnTo>
                    <a:pt x="89230" y="293700"/>
                  </a:lnTo>
                  <a:lnTo>
                    <a:pt x="89230" y="367131"/>
                  </a:lnTo>
                  <a:lnTo>
                    <a:pt x="118960" y="367131"/>
                  </a:lnTo>
                  <a:lnTo>
                    <a:pt x="118960" y="293700"/>
                  </a:lnTo>
                  <a:close/>
                </a:path>
                <a:path w="238125" h="588010">
                  <a:moveTo>
                    <a:pt x="148717" y="220281"/>
                  </a:moveTo>
                  <a:lnTo>
                    <a:pt x="118973" y="220281"/>
                  </a:lnTo>
                  <a:lnTo>
                    <a:pt x="118973" y="293700"/>
                  </a:lnTo>
                  <a:lnTo>
                    <a:pt x="148717" y="293700"/>
                  </a:lnTo>
                  <a:lnTo>
                    <a:pt x="148717" y="220281"/>
                  </a:lnTo>
                  <a:close/>
                </a:path>
                <a:path w="238125" h="588010">
                  <a:moveTo>
                    <a:pt x="178447" y="146850"/>
                  </a:moveTo>
                  <a:lnTo>
                    <a:pt x="148717" y="146850"/>
                  </a:lnTo>
                  <a:lnTo>
                    <a:pt x="148717" y="220281"/>
                  </a:lnTo>
                  <a:lnTo>
                    <a:pt x="178447" y="220281"/>
                  </a:lnTo>
                  <a:lnTo>
                    <a:pt x="178447" y="146850"/>
                  </a:lnTo>
                  <a:close/>
                </a:path>
                <a:path w="238125" h="588010">
                  <a:moveTo>
                    <a:pt x="208191" y="73431"/>
                  </a:moveTo>
                  <a:lnTo>
                    <a:pt x="178447" y="73431"/>
                  </a:lnTo>
                  <a:lnTo>
                    <a:pt x="178447" y="146850"/>
                  </a:lnTo>
                  <a:lnTo>
                    <a:pt x="208191" y="146850"/>
                  </a:lnTo>
                  <a:lnTo>
                    <a:pt x="208191" y="73431"/>
                  </a:lnTo>
                  <a:close/>
                </a:path>
                <a:path w="238125" h="588010">
                  <a:moveTo>
                    <a:pt x="237934" y="0"/>
                  </a:moveTo>
                  <a:lnTo>
                    <a:pt x="208191" y="0"/>
                  </a:lnTo>
                  <a:lnTo>
                    <a:pt x="208191" y="73418"/>
                  </a:lnTo>
                  <a:lnTo>
                    <a:pt x="237934" y="73418"/>
                  </a:lnTo>
                  <a:lnTo>
                    <a:pt x="23793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6" name="object 988">
              <a:extLst>
                <a:ext uri="{FF2B5EF4-FFF2-40B4-BE49-F238E27FC236}">
                  <a16:creationId xmlns:a16="http://schemas.microsoft.com/office/drawing/2014/main" id="{77CC5496-6FE1-B0CD-FF9C-265CE2342B5A}"/>
                </a:ext>
              </a:extLst>
            </p:cNvPr>
            <p:cNvSpPr/>
            <p:nvPr/>
          </p:nvSpPr>
          <p:spPr>
            <a:xfrm>
              <a:off x="432173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7" name="object 989">
              <a:extLst>
                <a:ext uri="{FF2B5EF4-FFF2-40B4-BE49-F238E27FC236}">
                  <a16:creationId xmlns:a16="http://schemas.microsoft.com/office/drawing/2014/main" id="{62F6E02F-F3AE-DDF8-5F05-061ACE4E59CA}"/>
                </a:ext>
              </a:extLst>
            </p:cNvPr>
            <p:cNvSpPr/>
            <p:nvPr/>
          </p:nvSpPr>
          <p:spPr>
            <a:xfrm>
              <a:off x="3726891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24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24" y="73444"/>
                  </a:lnTo>
                  <a:lnTo>
                    <a:pt x="101122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8" name="object 990">
              <a:extLst>
                <a:ext uri="{FF2B5EF4-FFF2-40B4-BE49-F238E27FC236}">
                  <a16:creationId xmlns:a16="http://schemas.microsoft.com/office/drawing/2014/main" id="{2CBBD3DF-CD5A-07B5-CABC-6D6D43052C2E}"/>
                </a:ext>
              </a:extLst>
            </p:cNvPr>
            <p:cNvSpPr/>
            <p:nvPr/>
          </p:nvSpPr>
          <p:spPr>
            <a:xfrm>
              <a:off x="378636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9" name="object 991">
              <a:extLst>
                <a:ext uri="{FF2B5EF4-FFF2-40B4-BE49-F238E27FC236}">
                  <a16:creationId xmlns:a16="http://schemas.microsoft.com/office/drawing/2014/main" id="{551A8A59-375C-80C8-B111-3437E5E584A4}"/>
                </a:ext>
              </a:extLst>
            </p:cNvPr>
            <p:cNvSpPr/>
            <p:nvPr/>
          </p:nvSpPr>
          <p:spPr>
            <a:xfrm>
              <a:off x="3845852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30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30" y="1248219"/>
                  </a:lnTo>
                  <a:lnTo>
                    <a:pt x="29730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04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04" y="954532"/>
                  </a:lnTo>
                  <a:lnTo>
                    <a:pt x="148704" y="881100"/>
                  </a:lnTo>
                  <a:close/>
                </a:path>
                <a:path w="506095" h="1248410">
                  <a:moveTo>
                    <a:pt x="208203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203" y="807694"/>
                  </a:lnTo>
                  <a:lnTo>
                    <a:pt x="208203" y="734250"/>
                  </a:lnTo>
                  <a:close/>
                </a:path>
                <a:path w="506095" h="1248410">
                  <a:moveTo>
                    <a:pt x="237934" y="660831"/>
                  </a:moveTo>
                  <a:lnTo>
                    <a:pt x="208203" y="660831"/>
                  </a:lnTo>
                  <a:lnTo>
                    <a:pt x="208203" y="734250"/>
                  </a:lnTo>
                  <a:lnTo>
                    <a:pt x="237934" y="734250"/>
                  </a:lnTo>
                  <a:lnTo>
                    <a:pt x="237934" y="660831"/>
                  </a:lnTo>
                  <a:close/>
                </a:path>
                <a:path w="506095" h="1248410">
                  <a:moveTo>
                    <a:pt x="267690" y="587400"/>
                  </a:moveTo>
                  <a:lnTo>
                    <a:pt x="237947" y="587400"/>
                  </a:lnTo>
                  <a:lnTo>
                    <a:pt x="237947" y="660844"/>
                  </a:lnTo>
                  <a:lnTo>
                    <a:pt x="267690" y="660844"/>
                  </a:lnTo>
                  <a:lnTo>
                    <a:pt x="267690" y="587400"/>
                  </a:lnTo>
                  <a:close/>
                </a:path>
                <a:path w="506095" h="1248410">
                  <a:moveTo>
                    <a:pt x="327177" y="440550"/>
                  </a:moveTo>
                  <a:lnTo>
                    <a:pt x="297434" y="440550"/>
                  </a:lnTo>
                  <a:lnTo>
                    <a:pt x="297434" y="513981"/>
                  </a:lnTo>
                  <a:lnTo>
                    <a:pt x="267690" y="513981"/>
                  </a:lnTo>
                  <a:lnTo>
                    <a:pt x="267690" y="587400"/>
                  </a:lnTo>
                  <a:lnTo>
                    <a:pt x="297434" y="587400"/>
                  </a:lnTo>
                  <a:lnTo>
                    <a:pt x="297434" y="513994"/>
                  </a:lnTo>
                  <a:lnTo>
                    <a:pt x="327177" y="513994"/>
                  </a:lnTo>
                  <a:lnTo>
                    <a:pt x="327177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77" y="367131"/>
                  </a:lnTo>
                  <a:lnTo>
                    <a:pt x="327177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64" y="293700"/>
                  </a:moveTo>
                  <a:lnTo>
                    <a:pt x="356920" y="293700"/>
                  </a:lnTo>
                  <a:lnTo>
                    <a:pt x="356920" y="367131"/>
                  </a:lnTo>
                  <a:lnTo>
                    <a:pt x="386664" y="367131"/>
                  </a:lnTo>
                  <a:lnTo>
                    <a:pt x="386664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64" y="220281"/>
                  </a:lnTo>
                  <a:lnTo>
                    <a:pt x="386664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12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12" y="73418"/>
                  </a:lnTo>
                  <a:lnTo>
                    <a:pt x="505612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0" name="object 992">
              <a:extLst>
                <a:ext uri="{FF2B5EF4-FFF2-40B4-BE49-F238E27FC236}">
                  <a16:creationId xmlns:a16="http://schemas.microsoft.com/office/drawing/2014/main" id="{BAD102B6-271C-8D43-E35E-0E9D72A0BB2A}"/>
                </a:ext>
              </a:extLst>
            </p:cNvPr>
            <p:cNvSpPr/>
            <p:nvPr/>
          </p:nvSpPr>
          <p:spPr>
            <a:xfrm>
              <a:off x="435147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1" name="object 993">
              <a:extLst>
                <a:ext uri="{FF2B5EF4-FFF2-40B4-BE49-F238E27FC236}">
                  <a16:creationId xmlns:a16="http://schemas.microsoft.com/office/drawing/2014/main" id="{C8A58751-A661-6EA9-45D8-784598A2F4A4}"/>
                </a:ext>
              </a:extLst>
            </p:cNvPr>
            <p:cNvSpPr/>
            <p:nvPr/>
          </p:nvSpPr>
          <p:spPr>
            <a:xfrm>
              <a:off x="3756634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59474" y="2423007"/>
                  </a:moveTo>
                  <a:lnTo>
                    <a:pt x="29730" y="2423007"/>
                  </a:lnTo>
                  <a:lnTo>
                    <a:pt x="29730" y="2496439"/>
                  </a:ln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81" y="73418"/>
                  </a:moveTo>
                  <a:lnTo>
                    <a:pt x="951750" y="73418"/>
                  </a:lnTo>
                  <a:lnTo>
                    <a:pt x="951750" y="146837"/>
                  </a:lnTo>
                  <a:lnTo>
                    <a:pt x="981481" y="146837"/>
                  </a:lnTo>
                  <a:lnTo>
                    <a:pt x="981481" y="73418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2" name="object 994">
              <a:extLst>
                <a:ext uri="{FF2B5EF4-FFF2-40B4-BE49-F238E27FC236}">
                  <a16:creationId xmlns:a16="http://schemas.microsoft.com/office/drawing/2014/main" id="{FAEACD31-867B-D0C4-BB66-FD8AED2DC0B8}"/>
                </a:ext>
              </a:extLst>
            </p:cNvPr>
            <p:cNvSpPr/>
            <p:nvPr/>
          </p:nvSpPr>
          <p:spPr>
            <a:xfrm>
              <a:off x="3816108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3" name="object 995">
              <a:extLst>
                <a:ext uri="{FF2B5EF4-FFF2-40B4-BE49-F238E27FC236}">
                  <a16:creationId xmlns:a16="http://schemas.microsoft.com/office/drawing/2014/main" id="{18C25D0A-2552-C70D-ADA5-51F26837E46E}"/>
                </a:ext>
              </a:extLst>
            </p:cNvPr>
            <p:cNvSpPr/>
            <p:nvPr/>
          </p:nvSpPr>
          <p:spPr>
            <a:xfrm>
              <a:off x="3875595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60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60" y="1027950"/>
                  </a:lnTo>
                  <a:lnTo>
                    <a:pt x="118960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208191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191" y="807694"/>
                  </a:lnTo>
                  <a:lnTo>
                    <a:pt x="208191" y="734250"/>
                  </a:lnTo>
                  <a:close/>
                </a:path>
                <a:path w="506095" h="1248410">
                  <a:moveTo>
                    <a:pt x="267690" y="587400"/>
                  </a:moveTo>
                  <a:lnTo>
                    <a:pt x="237947" y="587400"/>
                  </a:lnTo>
                  <a:lnTo>
                    <a:pt x="237947" y="660831"/>
                  </a:lnTo>
                  <a:lnTo>
                    <a:pt x="208203" y="660831"/>
                  </a:lnTo>
                  <a:lnTo>
                    <a:pt x="208203" y="734250"/>
                  </a:lnTo>
                  <a:lnTo>
                    <a:pt x="237947" y="734250"/>
                  </a:lnTo>
                  <a:lnTo>
                    <a:pt x="237947" y="660844"/>
                  </a:lnTo>
                  <a:lnTo>
                    <a:pt x="267690" y="660844"/>
                  </a:lnTo>
                  <a:lnTo>
                    <a:pt x="267690" y="587400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34" y="440550"/>
                  </a:lnTo>
                  <a:lnTo>
                    <a:pt x="297434" y="513981"/>
                  </a:lnTo>
                  <a:lnTo>
                    <a:pt x="267690" y="513981"/>
                  </a:lnTo>
                  <a:lnTo>
                    <a:pt x="267690" y="587400"/>
                  </a:lnTo>
                  <a:lnTo>
                    <a:pt x="297434" y="587400"/>
                  </a:lnTo>
                  <a:lnTo>
                    <a:pt x="297434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920" y="367131"/>
                  </a:moveTo>
                  <a:lnTo>
                    <a:pt x="327177" y="367131"/>
                  </a:lnTo>
                  <a:lnTo>
                    <a:pt x="327177" y="440550"/>
                  </a:lnTo>
                  <a:lnTo>
                    <a:pt x="356920" y="440550"/>
                  </a:lnTo>
                  <a:lnTo>
                    <a:pt x="356920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20" y="293700"/>
                  </a:lnTo>
                  <a:lnTo>
                    <a:pt x="356920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69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69" y="146850"/>
                  </a:lnTo>
                  <a:lnTo>
                    <a:pt x="475869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4" name="object 996">
              <a:extLst>
                <a:ext uri="{FF2B5EF4-FFF2-40B4-BE49-F238E27FC236}">
                  <a16:creationId xmlns:a16="http://schemas.microsoft.com/office/drawing/2014/main" id="{C1DE9E53-9279-3A4B-FA08-71E1B0048446}"/>
                </a:ext>
              </a:extLst>
            </p:cNvPr>
            <p:cNvSpPr/>
            <p:nvPr/>
          </p:nvSpPr>
          <p:spPr>
            <a:xfrm>
              <a:off x="4381220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5" name="object 997">
              <a:extLst>
                <a:ext uri="{FF2B5EF4-FFF2-40B4-BE49-F238E27FC236}">
                  <a16:creationId xmlns:a16="http://schemas.microsoft.com/office/drawing/2014/main" id="{946ADD9D-516B-5886-2F38-D9944E1BFA7E}"/>
                </a:ext>
              </a:extLst>
            </p:cNvPr>
            <p:cNvSpPr/>
            <p:nvPr/>
          </p:nvSpPr>
          <p:spPr>
            <a:xfrm>
              <a:off x="378636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892289" y="220268"/>
                  </a:lnTo>
                  <a:lnTo>
                    <a:pt x="892289" y="293700"/>
                  </a:lnTo>
                  <a:lnTo>
                    <a:pt x="922032" y="293700"/>
                  </a:lnTo>
                  <a:lnTo>
                    <a:pt x="922032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6" name="object 998">
              <a:extLst>
                <a:ext uri="{FF2B5EF4-FFF2-40B4-BE49-F238E27FC236}">
                  <a16:creationId xmlns:a16="http://schemas.microsoft.com/office/drawing/2014/main" id="{CC07DE11-8368-C348-5C82-86F4828B95ED}"/>
                </a:ext>
              </a:extLst>
            </p:cNvPr>
            <p:cNvSpPr/>
            <p:nvPr/>
          </p:nvSpPr>
          <p:spPr>
            <a:xfrm>
              <a:off x="384585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7" name="object 999">
              <a:extLst>
                <a:ext uri="{FF2B5EF4-FFF2-40B4-BE49-F238E27FC236}">
                  <a16:creationId xmlns:a16="http://schemas.microsoft.com/office/drawing/2014/main" id="{AEB02B17-59AF-3530-CA71-DBAFA490A5A4}"/>
                </a:ext>
              </a:extLst>
            </p:cNvPr>
            <p:cNvSpPr/>
            <p:nvPr/>
          </p:nvSpPr>
          <p:spPr>
            <a:xfrm>
              <a:off x="3905339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17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17" y="1101369"/>
                  </a:lnTo>
                  <a:lnTo>
                    <a:pt x="89217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178447" y="807681"/>
                  </a:moveTo>
                  <a:lnTo>
                    <a:pt x="148717" y="807681"/>
                  </a:lnTo>
                  <a:lnTo>
                    <a:pt x="148717" y="881100"/>
                  </a:lnTo>
                  <a:lnTo>
                    <a:pt x="178447" y="881100"/>
                  </a:lnTo>
                  <a:lnTo>
                    <a:pt x="178447" y="807681"/>
                  </a:lnTo>
                  <a:close/>
                </a:path>
                <a:path w="506095" h="1248410">
                  <a:moveTo>
                    <a:pt x="208203" y="734250"/>
                  </a:moveTo>
                  <a:lnTo>
                    <a:pt x="178460" y="734250"/>
                  </a:lnTo>
                  <a:lnTo>
                    <a:pt x="178460" y="807694"/>
                  </a:lnTo>
                  <a:lnTo>
                    <a:pt x="208203" y="807694"/>
                  </a:lnTo>
                  <a:lnTo>
                    <a:pt x="208203" y="734250"/>
                  </a:lnTo>
                  <a:close/>
                </a:path>
                <a:path w="506095" h="1248410">
                  <a:moveTo>
                    <a:pt x="267690" y="587400"/>
                  </a:moveTo>
                  <a:lnTo>
                    <a:pt x="237947" y="587400"/>
                  </a:lnTo>
                  <a:lnTo>
                    <a:pt x="237947" y="660831"/>
                  </a:lnTo>
                  <a:lnTo>
                    <a:pt x="208203" y="660831"/>
                  </a:lnTo>
                  <a:lnTo>
                    <a:pt x="208203" y="734250"/>
                  </a:lnTo>
                  <a:lnTo>
                    <a:pt x="237947" y="734250"/>
                  </a:lnTo>
                  <a:lnTo>
                    <a:pt x="237947" y="660844"/>
                  </a:lnTo>
                  <a:lnTo>
                    <a:pt x="267690" y="660844"/>
                  </a:lnTo>
                  <a:lnTo>
                    <a:pt x="267690" y="587400"/>
                  </a:lnTo>
                  <a:close/>
                </a:path>
                <a:path w="506095" h="1248410">
                  <a:moveTo>
                    <a:pt x="297421" y="513981"/>
                  </a:moveTo>
                  <a:lnTo>
                    <a:pt x="267690" y="513981"/>
                  </a:lnTo>
                  <a:lnTo>
                    <a:pt x="267690" y="587400"/>
                  </a:lnTo>
                  <a:lnTo>
                    <a:pt x="297421" y="587400"/>
                  </a:lnTo>
                  <a:lnTo>
                    <a:pt x="297421" y="513981"/>
                  </a:lnTo>
                  <a:close/>
                </a:path>
                <a:path w="506095" h="1248410">
                  <a:moveTo>
                    <a:pt x="327177" y="440550"/>
                  </a:moveTo>
                  <a:lnTo>
                    <a:pt x="297434" y="440550"/>
                  </a:lnTo>
                  <a:lnTo>
                    <a:pt x="297434" y="513994"/>
                  </a:lnTo>
                  <a:lnTo>
                    <a:pt x="327177" y="513994"/>
                  </a:lnTo>
                  <a:lnTo>
                    <a:pt x="327177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77" y="367131"/>
                  </a:lnTo>
                  <a:lnTo>
                    <a:pt x="327177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25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25" y="220281"/>
                  </a:lnTo>
                  <a:lnTo>
                    <a:pt x="446125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8" name="object 1000">
              <a:extLst>
                <a:ext uri="{FF2B5EF4-FFF2-40B4-BE49-F238E27FC236}">
                  <a16:creationId xmlns:a16="http://schemas.microsoft.com/office/drawing/2014/main" id="{1206A65F-1BA2-C8DE-9834-9314936228ED}"/>
                </a:ext>
              </a:extLst>
            </p:cNvPr>
            <p:cNvSpPr/>
            <p:nvPr/>
          </p:nvSpPr>
          <p:spPr>
            <a:xfrm>
              <a:off x="441096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9" name="object 1001">
              <a:extLst>
                <a:ext uri="{FF2B5EF4-FFF2-40B4-BE49-F238E27FC236}">
                  <a16:creationId xmlns:a16="http://schemas.microsoft.com/office/drawing/2014/main" id="{86124723-C694-4D9D-D4AA-805E21274825}"/>
                </a:ext>
              </a:extLst>
            </p:cNvPr>
            <p:cNvSpPr/>
            <p:nvPr/>
          </p:nvSpPr>
          <p:spPr>
            <a:xfrm>
              <a:off x="3816108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0" name="object 1002">
              <a:extLst>
                <a:ext uri="{FF2B5EF4-FFF2-40B4-BE49-F238E27FC236}">
                  <a16:creationId xmlns:a16="http://schemas.microsoft.com/office/drawing/2014/main" id="{76083B2F-5CC6-3184-9AF9-C6B39A5D90A6}"/>
                </a:ext>
              </a:extLst>
            </p:cNvPr>
            <p:cNvSpPr/>
            <p:nvPr/>
          </p:nvSpPr>
          <p:spPr>
            <a:xfrm>
              <a:off x="387559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1" name="object 1003">
              <a:extLst>
                <a:ext uri="{FF2B5EF4-FFF2-40B4-BE49-F238E27FC236}">
                  <a16:creationId xmlns:a16="http://schemas.microsoft.com/office/drawing/2014/main" id="{157217BC-1071-2C10-A71D-6FF23F5B4DD3}"/>
                </a:ext>
              </a:extLst>
            </p:cNvPr>
            <p:cNvSpPr/>
            <p:nvPr/>
          </p:nvSpPr>
          <p:spPr>
            <a:xfrm>
              <a:off x="3935082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74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74" y="1174800"/>
                  </a:lnTo>
                  <a:lnTo>
                    <a:pt x="59474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04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04" y="954532"/>
                  </a:lnTo>
                  <a:lnTo>
                    <a:pt x="148704" y="881100"/>
                  </a:lnTo>
                  <a:close/>
                </a:path>
                <a:path w="506095" h="1248410">
                  <a:moveTo>
                    <a:pt x="208203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203" y="807694"/>
                  </a:lnTo>
                  <a:lnTo>
                    <a:pt x="208203" y="734250"/>
                  </a:lnTo>
                  <a:close/>
                </a:path>
                <a:path w="506095" h="1248410">
                  <a:moveTo>
                    <a:pt x="267677" y="587400"/>
                  </a:moveTo>
                  <a:lnTo>
                    <a:pt x="237947" y="587400"/>
                  </a:lnTo>
                  <a:lnTo>
                    <a:pt x="237947" y="660831"/>
                  </a:lnTo>
                  <a:lnTo>
                    <a:pt x="208203" y="660831"/>
                  </a:lnTo>
                  <a:lnTo>
                    <a:pt x="208203" y="734250"/>
                  </a:lnTo>
                  <a:lnTo>
                    <a:pt x="237947" y="734250"/>
                  </a:lnTo>
                  <a:lnTo>
                    <a:pt x="237947" y="660844"/>
                  </a:lnTo>
                  <a:lnTo>
                    <a:pt x="267677" y="660844"/>
                  </a:lnTo>
                  <a:lnTo>
                    <a:pt x="267677" y="587400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34" y="440550"/>
                  </a:lnTo>
                  <a:lnTo>
                    <a:pt x="297434" y="513981"/>
                  </a:lnTo>
                  <a:lnTo>
                    <a:pt x="267690" y="513981"/>
                  </a:lnTo>
                  <a:lnTo>
                    <a:pt x="267690" y="587400"/>
                  </a:lnTo>
                  <a:lnTo>
                    <a:pt x="297434" y="587400"/>
                  </a:lnTo>
                  <a:lnTo>
                    <a:pt x="297434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82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82" y="293700"/>
                  </a:lnTo>
                  <a:lnTo>
                    <a:pt x="416382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2" name="object 1004">
              <a:extLst>
                <a:ext uri="{FF2B5EF4-FFF2-40B4-BE49-F238E27FC236}">
                  <a16:creationId xmlns:a16="http://schemas.microsoft.com/office/drawing/2014/main" id="{CA1B75CD-A9C9-34E4-34F5-E28C0FEF6C14}"/>
                </a:ext>
              </a:extLst>
            </p:cNvPr>
            <p:cNvSpPr/>
            <p:nvPr/>
          </p:nvSpPr>
          <p:spPr>
            <a:xfrm>
              <a:off x="444070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3" name="object 1005">
              <a:extLst>
                <a:ext uri="{FF2B5EF4-FFF2-40B4-BE49-F238E27FC236}">
                  <a16:creationId xmlns:a16="http://schemas.microsoft.com/office/drawing/2014/main" id="{870531F7-1E52-CBFA-785F-486935592095}"/>
                </a:ext>
              </a:extLst>
            </p:cNvPr>
            <p:cNvSpPr/>
            <p:nvPr/>
          </p:nvSpPr>
          <p:spPr>
            <a:xfrm>
              <a:off x="384585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4" name="object 1006">
              <a:extLst>
                <a:ext uri="{FF2B5EF4-FFF2-40B4-BE49-F238E27FC236}">
                  <a16:creationId xmlns:a16="http://schemas.microsoft.com/office/drawing/2014/main" id="{174FCED1-86E5-D196-69C5-E3EC9068AE64}"/>
                </a:ext>
              </a:extLst>
            </p:cNvPr>
            <p:cNvSpPr/>
            <p:nvPr/>
          </p:nvSpPr>
          <p:spPr>
            <a:xfrm>
              <a:off x="390533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5" name="object 1007">
              <a:extLst>
                <a:ext uri="{FF2B5EF4-FFF2-40B4-BE49-F238E27FC236}">
                  <a16:creationId xmlns:a16="http://schemas.microsoft.com/office/drawing/2014/main" id="{72A7A5E5-274F-5819-5586-EA121CC3A66D}"/>
                </a:ext>
              </a:extLst>
            </p:cNvPr>
            <p:cNvSpPr/>
            <p:nvPr/>
          </p:nvSpPr>
          <p:spPr>
            <a:xfrm>
              <a:off x="3964825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30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30" y="1248219"/>
                  </a:lnTo>
                  <a:lnTo>
                    <a:pt x="29730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60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60" y="1027950"/>
                  </a:lnTo>
                  <a:lnTo>
                    <a:pt x="118960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208203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203" y="807694"/>
                  </a:lnTo>
                  <a:lnTo>
                    <a:pt x="208203" y="734250"/>
                  </a:lnTo>
                  <a:close/>
                </a:path>
                <a:path w="506095" h="1248410">
                  <a:moveTo>
                    <a:pt x="237934" y="660831"/>
                  </a:moveTo>
                  <a:lnTo>
                    <a:pt x="208203" y="660831"/>
                  </a:lnTo>
                  <a:lnTo>
                    <a:pt x="208203" y="734250"/>
                  </a:lnTo>
                  <a:lnTo>
                    <a:pt x="237934" y="734250"/>
                  </a:lnTo>
                  <a:lnTo>
                    <a:pt x="237934" y="660831"/>
                  </a:lnTo>
                  <a:close/>
                </a:path>
                <a:path w="506095" h="1248410">
                  <a:moveTo>
                    <a:pt x="267690" y="587400"/>
                  </a:moveTo>
                  <a:lnTo>
                    <a:pt x="237947" y="587400"/>
                  </a:lnTo>
                  <a:lnTo>
                    <a:pt x="237947" y="660844"/>
                  </a:lnTo>
                  <a:lnTo>
                    <a:pt x="267690" y="660844"/>
                  </a:lnTo>
                  <a:lnTo>
                    <a:pt x="267690" y="587400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21" y="440550"/>
                  </a:lnTo>
                  <a:lnTo>
                    <a:pt x="297421" y="513981"/>
                  </a:lnTo>
                  <a:lnTo>
                    <a:pt x="267690" y="513981"/>
                  </a:lnTo>
                  <a:lnTo>
                    <a:pt x="267690" y="587400"/>
                  </a:lnTo>
                  <a:lnTo>
                    <a:pt x="297421" y="587400"/>
                  </a:lnTo>
                  <a:lnTo>
                    <a:pt x="297421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38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38" y="367131"/>
                  </a:lnTo>
                  <a:lnTo>
                    <a:pt x="386638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12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12" y="73418"/>
                  </a:lnTo>
                  <a:lnTo>
                    <a:pt x="505612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6" name="object 1008">
              <a:extLst>
                <a:ext uri="{FF2B5EF4-FFF2-40B4-BE49-F238E27FC236}">
                  <a16:creationId xmlns:a16="http://schemas.microsoft.com/office/drawing/2014/main" id="{251F344C-0401-5952-6C84-0B746C7CAE24}"/>
                </a:ext>
              </a:extLst>
            </p:cNvPr>
            <p:cNvSpPr/>
            <p:nvPr/>
          </p:nvSpPr>
          <p:spPr>
            <a:xfrm>
              <a:off x="4470450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7" name="object 1009">
              <a:extLst>
                <a:ext uri="{FF2B5EF4-FFF2-40B4-BE49-F238E27FC236}">
                  <a16:creationId xmlns:a16="http://schemas.microsoft.com/office/drawing/2014/main" id="{3B351EEB-2BC8-5AC9-324B-5F3391D02897}"/>
                </a:ext>
              </a:extLst>
            </p:cNvPr>
            <p:cNvSpPr/>
            <p:nvPr/>
          </p:nvSpPr>
          <p:spPr>
            <a:xfrm>
              <a:off x="387559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8" name="object 1010">
              <a:extLst>
                <a:ext uri="{FF2B5EF4-FFF2-40B4-BE49-F238E27FC236}">
                  <a16:creationId xmlns:a16="http://schemas.microsoft.com/office/drawing/2014/main" id="{2FEB6E30-8272-1A67-39AC-3D1126B34CBB}"/>
                </a:ext>
              </a:extLst>
            </p:cNvPr>
            <p:cNvSpPr/>
            <p:nvPr/>
          </p:nvSpPr>
          <p:spPr>
            <a:xfrm>
              <a:off x="393508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9" name="object 1011">
              <a:extLst>
                <a:ext uri="{FF2B5EF4-FFF2-40B4-BE49-F238E27FC236}">
                  <a16:creationId xmlns:a16="http://schemas.microsoft.com/office/drawing/2014/main" id="{DDDD7CBB-BB0E-511C-CED5-B5AE1843400A}"/>
                </a:ext>
              </a:extLst>
            </p:cNvPr>
            <p:cNvSpPr/>
            <p:nvPr/>
          </p:nvSpPr>
          <p:spPr>
            <a:xfrm>
              <a:off x="3994569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17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17" y="1101369"/>
                  </a:lnTo>
                  <a:lnTo>
                    <a:pt x="89217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208191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191" y="807694"/>
                  </a:lnTo>
                  <a:lnTo>
                    <a:pt x="208191" y="734250"/>
                  </a:lnTo>
                  <a:close/>
                </a:path>
                <a:path w="506095" h="1248410">
                  <a:moveTo>
                    <a:pt x="267677" y="587400"/>
                  </a:moveTo>
                  <a:lnTo>
                    <a:pt x="237947" y="587400"/>
                  </a:lnTo>
                  <a:lnTo>
                    <a:pt x="237947" y="660831"/>
                  </a:lnTo>
                  <a:lnTo>
                    <a:pt x="208203" y="660831"/>
                  </a:lnTo>
                  <a:lnTo>
                    <a:pt x="208203" y="734250"/>
                  </a:lnTo>
                  <a:lnTo>
                    <a:pt x="237947" y="734250"/>
                  </a:lnTo>
                  <a:lnTo>
                    <a:pt x="237947" y="660844"/>
                  </a:lnTo>
                  <a:lnTo>
                    <a:pt x="267677" y="660844"/>
                  </a:lnTo>
                  <a:lnTo>
                    <a:pt x="267677" y="587400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21" y="440550"/>
                  </a:lnTo>
                  <a:lnTo>
                    <a:pt x="297421" y="513981"/>
                  </a:lnTo>
                  <a:lnTo>
                    <a:pt x="267677" y="513981"/>
                  </a:lnTo>
                  <a:lnTo>
                    <a:pt x="267677" y="587400"/>
                  </a:lnTo>
                  <a:lnTo>
                    <a:pt x="297421" y="587400"/>
                  </a:lnTo>
                  <a:lnTo>
                    <a:pt x="297421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895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895" y="440550"/>
                  </a:lnTo>
                  <a:lnTo>
                    <a:pt x="356895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69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69" y="146850"/>
                  </a:lnTo>
                  <a:lnTo>
                    <a:pt x="475869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0" name="object 1012">
              <a:extLst>
                <a:ext uri="{FF2B5EF4-FFF2-40B4-BE49-F238E27FC236}">
                  <a16:creationId xmlns:a16="http://schemas.microsoft.com/office/drawing/2014/main" id="{B2274FA3-EA38-EC4E-70F4-154CD046A324}"/>
                </a:ext>
              </a:extLst>
            </p:cNvPr>
            <p:cNvSpPr/>
            <p:nvPr/>
          </p:nvSpPr>
          <p:spPr>
            <a:xfrm>
              <a:off x="450019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1" name="object 1013">
              <a:extLst>
                <a:ext uri="{FF2B5EF4-FFF2-40B4-BE49-F238E27FC236}">
                  <a16:creationId xmlns:a16="http://schemas.microsoft.com/office/drawing/2014/main" id="{B3B4F53B-ECBE-636C-3E43-AFE46C914089}"/>
                </a:ext>
              </a:extLst>
            </p:cNvPr>
            <p:cNvSpPr/>
            <p:nvPr/>
          </p:nvSpPr>
          <p:spPr>
            <a:xfrm>
              <a:off x="390533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2" name="object 1014">
              <a:extLst>
                <a:ext uri="{FF2B5EF4-FFF2-40B4-BE49-F238E27FC236}">
                  <a16:creationId xmlns:a16="http://schemas.microsoft.com/office/drawing/2014/main" id="{6C8FD726-1AC4-343C-F7B2-56D504F656EA}"/>
                </a:ext>
              </a:extLst>
            </p:cNvPr>
            <p:cNvSpPr/>
            <p:nvPr/>
          </p:nvSpPr>
          <p:spPr>
            <a:xfrm>
              <a:off x="3964825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30" y="146850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3" name="object 1015">
              <a:extLst>
                <a:ext uri="{FF2B5EF4-FFF2-40B4-BE49-F238E27FC236}">
                  <a16:creationId xmlns:a16="http://schemas.microsoft.com/office/drawing/2014/main" id="{35678625-59E4-E515-748B-1B87A451FD88}"/>
                </a:ext>
              </a:extLst>
            </p:cNvPr>
            <p:cNvSpPr/>
            <p:nvPr/>
          </p:nvSpPr>
          <p:spPr>
            <a:xfrm>
              <a:off x="4024312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74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74" y="1174800"/>
                  </a:lnTo>
                  <a:lnTo>
                    <a:pt x="59474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178447" y="807681"/>
                  </a:moveTo>
                  <a:lnTo>
                    <a:pt x="148717" y="807681"/>
                  </a:lnTo>
                  <a:lnTo>
                    <a:pt x="148717" y="881100"/>
                  </a:lnTo>
                  <a:lnTo>
                    <a:pt x="178447" y="881100"/>
                  </a:lnTo>
                  <a:lnTo>
                    <a:pt x="178447" y="807681"/>
                  </a:lnTo>
                  <a:close/>
                </a:path>
                <a:path w="506095" h="1248410">
                  <a:moveTo>
                    <a:pt x="208203" y="734250"/>
                  </a:moveTo>
                  <a:lnTo>
                    <a:pt x="178460" y="734250"/>
                  </a:lnTo>
                  <a:lnTo>
                    <a:pt x="178460" y="807694"/>
                  </a:lnTo>
                  <a:lnTo>
                    <a:pt x="208203" y="807694"/>
                  </a:lnTo>
                  <a:lnTo>
                    <a:pt x="208203" y="734250"/>
                  </a:lnTo>
                  <a:close/>
                </a:path>
                <a:path w="506095" h="1248410">
                  <a:moveTo>
                    <a:pt x="267677" y="587400"/>
                  </a:moveTo>
                  <a:lnTo>
                    <a:pt x="237934" y="587400"/>
                  </a:lnTo>
                  <a:lnTo>
                    <a:pt x="237934" y="660831"/>
                  </a:lnTo>
                  <a:lnTo>
                    <a:pt x="208203" y="660831"/>
                  </a:lnTo>
                  <a:lnTo>
                    <a:pt x="208203" y="734250"/>
                  </a:lnTo>
                  <a:lnTo>
                    <a:pt x="237934" y="734250"/>
                  </a:lnTo>
                  <a:lnTo>
                    <a:pt x="237934" y="660844"/>
                  </a:lnTo>
                  <a:lnTo>
                    <a:pt x="267677" y="660844"/>
                  </a:lnTo>
                  <a:lnTo>
                    <a:pt x="267677" y="587400"/>
                  </a:lnTo>
                  <a:close/>
                </a:path>
                <a:path w="506095" h="1248410">
                  <a:moveTo>
                    <a:pt x="327152" y="440550"/>
                  </a:moveTo>
                  <a:lnTo>
                    <a:pt x="297421" y="440550"/>
                  </a:lnTo>
                  <a:lnTo>
                    <a:pt x="297421" y="513981"/>
                  </a:lnTo>
                  <a:lnTo>
                    <a:pt x="267677" y="513981"/>
                  </a:lnTo>
                  <a:lnTo>
                    <a:pt x="267677" y="587400"/>
                  </a:lnTo>
                  <a:lnTo>
                    <a:pt x="297421" y="587400"/>
                  </a:lnTo>
                  <a:lnTo>
                    <a:pt x="297421" y="513994"/>
                  </a:lnTo>
                  <a:lnTo>
                    <a:pt x="327152" y="513994"/>
                  </a:lnTo>
                  <a:lnTo>
                    <a:pt x="327152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25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25" y="220281"/>
                  </a:lnTo>
                  <a:lnTo>
                    <a:pt x="446125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4" name="object 1016">
              <a:extLst>
                <a:ext uri="{FF2B5EF4-FFF2-40B4-BE49-F238E27FC236}">
                  <a16:creationId xmlns:a16="http://schemas.microsoft.com/office/drawing/2014/main" id="{AAB0AF58-CDB6-26B2-7438-58332F09DA89}"/>
                </a:ext>
              </a:extLst>
            </p:cNvPr>
            <p:cNvSpPr/>
            <p:nvPr/>
          </p:nvSpPr>
          <p:spPr>
            <a:xfrm>
              <a:off x="452993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5" name="object 1017">
              <a:extLst>
                <a:ext uri="{FF2B5EF4-FFF2-40B4-BE49-F238E27FC236}">
                  <a16:creationId xmlns:a16="http://schemas.microsoft.com/office/drawing/2014/main" id="{F29C6981-BAC1-3DDE-FEB9-05DE7DA557D3}"/>
                </a:ext>
              </a:extLst>
            </p:cNvPr>
            <p:cNvSpPr/>
            <p:nvPr/>
          </p:nvSpPr>
          <p:spPr>
            <a:xfrm>
              <a:off x="393508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6" name="object 1018">
              <a:extLst>
                <a:ext uri="{FF2B5EF4-FFF2-40B4-BE49-F238E27FC236}">
                  <a16:creationId xmlns:a16="http://schemas.microsoft.com/office/drawing/2014/main" id="{53BE29F4-9398-9341-B101-94DD56C76092}"/>
                </a:ext>
              </a:extLst>
            </p:cNvPr>
            <p:cNvSpPr/>
            <p:nvPr/>
          </p:nvSpPr>
          <p:spPr>
            <a:xfrm>
              <a:off x="3994569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7" name="object 1019">
              <a:extLst>
                <a:ext uri="{FF2B5EF4-FFF2-40B4-BE49-F238E27FC236}">
                  <a16:creationId xmlns:a16="http://schemas.microsoft.com/office/drawing/2014/main" id="{9577E107-7667-CEC4-95A8-0499E6976296}"/>
                </a:ext>
              </a:extLst>
            </p:cNvPr>
            <p:cNvSpPr/>
            <p:nvPr/>
          </p:nvSpPr>
          <p:spPr>
            <a:xfrm>
              <a:off x="4054056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30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30" y="1248219"/>
                  </a:lnTo>
                  <a:lnTo>
                    <a:pt x="29730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73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73" y="1027950"/>
                  </a:lnTo>
                  <a:lnTo>
                    <a:pt x="118973" y="954532"/>
                  </a:lnTo>
                  <a:close/>
                </a:path>
                <a:path w="506095" h="1248410">
                  <a:moveTo>
                    <a:pt x="148704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04" y="954532"/>
                  </a:lnTo>
                  <a:lnTo>
                    <a:pt x="148704" y="881100"/>
                  </a:lnTo>
                  <a:close/>
                </a:path>
                <a:path w="506095" h="1248410">
                  <a:moveTo>
                    <a:pt x="208191" y="734250"/>
                  </a:moveTo>
                  <a:lnTo>
                    <a:pt x="178460" y="734250"/>
                  </a:lnTo>
                  <a:lnTo>
                    <a:pt x="178460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60" y="881100"/>
                  </a:lnTo>
                  <a:lnTo>
                    <a:pt x="178460" y="807694"/>
                  </a:lnTo>
                  <a:lnTo>
                    <a:pt x="208191" y="807694"/>
                  </a:lnTo>
                  <a:lnTo>
                    <a:pt x="208191" y="734250"/>
                  </a:lnTo>
                  <a:close/>
                </a:path>
                <a:path w="506095" h="1248410">
                  <a:moveTo>
                    <a:pt x="267677" y="587400"/>
                  </a:moveTo>
                  <a:lnTo>
                    <a:pt x="237934" y="587400"/>
                  </a:lnTo>
                  <a:lnTo>
                    <a:pt x="237934" y="660831"/>
                  </a:lnTo>
                  <a:lnTo>
                    <a:pt x="208191" y="660831"/>
                  </a:lnTo>
                  <a:lnTo>
                    <a:pt x="208191" y="734250"/>
                  </a:lnTo>
                  <a:lnTo>
                    <a:pt x="237934" y="734250"/>
                  </a:lnTo>
                  <a:lnTo>
                    <a:pt x="237934" y="660844"/>
                  </a:lnTo>
                  <a:lnTo>
                    <a:pt x="267677" y="660844"/>
                  </a:lnTo>
                  <a:lnTo>
                    <a:pt x="267677" y="587400"/>
                  </a:lnTo>
                  <a:close/>
                </a:path>
                <a:path w="506095" h="1248410">
                  <a:moveTo>
                    <a:pt x="297408" y="513981"/>
                  </a:moveTo>
                  <a:lnTo>
                    <a:pt x="267677" y="513981"/>
                  </a:lnTo>
                  <a:lnTo>
                    <a:pt x="267677" y="587400"/>
                  </a:lnTo>
                  <a:lnTo>
                    <a:pt x="297408" y="587400"/>
                  </a:lnTo>
                  <a:lnTo>
                    <a:pt x="297408" y="513981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21" y="440550"/>
                  </a:lnTo>
                  <a:lnTo>
                    <a:pt x="297421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51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51" y="367131"/>
                  </a:lnTo>
                  <a:lnTo>
                    <a:pt x="386651" y="293700"/>
                  </a:lnTo>
                  <a:close/>
                </a:path>
                <a:path w="506095" h="1248410">
                  <a:moveTo>
                    <a:pt x="416382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82" y="293700"/>
                  </a:lnTo>
                  <a:lnTo>
                    <a:pt x="416382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25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25" y="73418"/>
                  </a:lnTo>
                  <a:lnTo>
                    <a:pt x="505625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8" name="object 1020">
              <a:extLst>
                <a:ext uri="{FF2B5EF4-FFF2-40B4-BE49-F238E27FC236}">
                  <a16:creationId xmlns:a16="http://schemas.microsoft.com/office/drawing/2014/main" id="{65327E68-5A85-C3E1-36CA-C49BAD40EADD}"/>
                </a:ext>
              </a:extLst>
            </p:cNvPr>
            <p:cNvSpPr/>
            <p:nvPr/>
          </p:nvSpPr>
          <p:spPr>
            <a:xfrm>
              <a:off x="4559681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9" name="object 1021">
              <a:extLst>
                <a:ext uri="{FF2B5EF4-FFF2-40B4-BE49-F238E27FC236}">
                  <a16:creationId xmlns:a16="http://schemas.microsoft.com/office/drawing/2014/main" id="{F69DB7C8-8210-D2D6-80B1-C97ECC35D614}"/>
                </a:ext>
              </a:extLst>
            </p:cNvPr>
            <p:cNvSpPr/>
            <p:nvPr/>
          </p:nvSpPr>
          <p:spPr>
            <a:xfrm>
              <a:off x="3964825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0" name="object 1022">
              <a:extLst>
                <a:ext uri="{FF2B5EF4-FFF2-40B4-BE49-F238E27FC236}">
                  <a16:creationId xmlns:a16="http://schemas.microsoft.com/office/drawing/2014/main" id="{8EF606A7-7503-B5E8-2641-888B34660362}"/>
                </a:ext>
              </a:extLst>
            </p:cNvPr>
            <p:cNvSpPr/>
            <p:nvPr/>
          </p:nvSpPr>
          <p:spPr>
            <a:xfrm>
              <a:off x="4024312" y="398947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1" name="object 1023">
              <a:extLst>
                <a:ext uri="{FF2B5EF4-FFF2-40B4-BE49-F238E27FC236}">
                  <a16:creationId xmlns:a16="http://schemas.microsoft.com/office/drawing/2014/main" id="{2598C643-FB38-4194-8577-719C476A9629}"/>
                </a:ext>
              </a:extLst>
            </p:cNvPr>
            <p:cNvSpPr/>
            <p:nvPr/>
          </p:nvSpPr>
          <p:spPr>
            <a:xfrm>
              <a:off x="4083799" y="2741256"/>
              <a:ext cx="506095" cy="1248410"/>
            </a:xfrm>
            <a:custGeom>
              <a:avLst/>
              <a:gdLst/>
              <a:ahLst/>
              <a:cxnLst/>
              <a:rect l="l" t="t" r="r" b="b"/>
              <a:pathLst>
                <a:path w="506095" h="1248410">
                  <a:moveTo>
                    <a:pt x="29743" y="1174800"/>
                  </a:moveTo>
                  <a:lnTo>
                    <a:pt x="0" y="1174800"/>
                  </a:lnTo>
                  <a:lnTo>
                    <a:pt x="0" y="1248219"/>
                  </a:lnTo>
                  <a:lnTo>
                    <a:pt x="29743" y="1248219"/>
                  </a:lnTo>
                  <a:lnTo>
                    <a:pt x="29743" y="1174800"/>
                  </a:lnTo>
                  <a:close/>
                </a:path>
                <a:path w="506095" h="1248410">
                  <a:moveTo>
                    <a:pt x="59486" y="1101369"/>
                  </a:moveTo>
                  <a:lnTo>
                    <a:pt x="29743" y="1101369"/>
                  </a:lnTo>
                  <a:lnTo>
                    <a:pt x="29743" y="1174800"/>
                  </a:lnTo>
                  <a:lnTo>
                    <a:pt x="59486" y="1174800"/>
                  </a:lnTo>
                  <a:lnTo>
                    <a:pt x="59486" y="1101369"/>
                  </a:lnTo>
                  <a:close/>
                </a:path>
                <a:path w="506095" h="1248410">
                  <a:moveTo>
                    <a:pt x="89230" y="1027950"/>
                  </a:moveTo>
                  <a:lnTo>
                    <a:pt x="59486" y="1027950"/>
                  </a:lnTo>
                  <a:lnTo>
                    <a:pt x="59486" y="1101369"/>
                  </a:lnTo>
                  <a:lnTo>
                    <a:pt x="89230" y="1101369"/>
                  </a:lnTo>
                  <a:lnTo>
                    <a:pt x="89230" y="1027950"/>
                  </a:lnTo>
                  <a:close/>
                </a:path>
                <a:path w="506095" h="1248410">
                  <a:moveTo>
                    <a:pt x="118960" y="954532"/>
                  </a:moveTo>
                  <a:lnTo>
                    <a:pt x="89230" y="954532"/>
                  </a:lnTo>
                  <a:lnTo>
                    <a:pt x="89230" y="1027950"/>
                  </a:lnTo>
                  <a:lnTo>
                    <a:pt x="118960" y="1027950"/>
                  </a:lnTo>
                  <a:lnTo>
                    <a:pt x="118960" y="954532"/>
                  </a:lnTo>
                  <a:close/>
                </a:path>
                <a:path w="506095" h="1248410">
                  <a:moveTo>
                    <a:pt x="148717" y="881100"/>
                  </a:moveTo>
                  <a:lnTo>
                    <a:pt x="118973" y="881100"/>
                  </a:lnTo>
                  <a:lnTo>
                    <a:pt x="118973" y="954532"/>
                  </a:lnTo>
                  <a:lnTo>
                    <a:pt x="148717" y="954532"/>
                  </a:lnTo>
                  <a:lnTo>
                    <a:pt x="148717" y="881100"/>
                  </a:lnTo>
                  <a:close/>
                </a:path>
                <a:path w="506095" h="1248410">
                  <a:moveTo>
                    <a:pt x="208191" y="734250"/>
                  </a:moveTo>
                  <a:lnTo>
                    <a:pt x="178447" y="734250"/>
                  </a:lnTo>
                  <a:lnTo>
                    <a:pt x="178447" y="807681"/>
                  </a:lnTo>
                  <a:lnTo>
                    <a:pt x="148717" y="807681"/>
                  </a:lnTo>
                  <a:lnTo>
                    <a:pt x="148717" y="881100"/>
                  </a:lnTo>
                  <a:lnTo>
                    <a:pt x="178447" y="881100"/>
                  </a:lnTo>
                  <a:lnTo>
                    <a:pt x="178447" y="807694"/>
                  </a:lnTo>
                  <a:lnTo>
                    <a:pt x="208191" y="807694"/>
                  </a:lnTo>
                  <a:lnTo>
                    <a:pt x="208191" y="734250"/>
                  </a:lnTo>
                  <a:close/>
                </a:path>
                <a:path w="506095" h="1248410">
                  <a:moveTo>
                    <a:pt x="267665" y="587400"/>
                  </a:moveTo>
                  <a:lnTo>
                    <a:pt x="237934" y="587400"/>
                  </a:lnTo>
                  <a:lnTo>
                    <a:pt x="237934" y="660831"/>
                  </a:lnTo>
                  <a:lnTo>
                    <a:pt x="208191" y="660831"/>
                  </a:lnTo>
                  <a:lnTo>
                    <a:pt x="208191" y="734250"/>
                  </a:lnTo>
                  <a:lnTo>
                    <a:pt x="237934" y="734250"/>
                  </a:lnTo>
                  <a:lnTo>
                    <a:pt x="237934" y="660844"/>
                  </a:lnTo>
                  <a:lnTo>
                    <a:pt x="267665" y="660844"/>
                  </a:lnTo>
                  <a:lnTo>
                    <a:pt x="267665" y="587400"/>
                  </a:lnTo>
                  <a:close/>
                </a:path>
                <a:path w="506095" h="1248410">
                  <a:moveTo>
                    <a:pt x="327164" y="440550"/>
                  </a:moveTo>
                  <a:lnTo>
                    <a:pt x="297421" y="440550"/>
                  </a:lnTo>
                  <a:lnTo>
                    <a:pt x="297421" y="513981"/>
                  </a:lnTo>
                  <a:lnTo>
                    <a:pt x="267677" y="513981"/>
                  </a:lnTo>
                  <a:lnTo>
                    <a:pt x="267677" y="587400"/>
                  </a:lnTo>
                  <a:lnTo>
                    <a:pt x="297421" y="587400"/>
                  </a:lnTo>
                  <a:lnTo>
                    <a:pt x="297421" y="513994"/>
                  </a:lnTo>
                  <a:lnTo>
                    <a:pt x="327164" y="513994"/>
                  </a:lnTo>
                  <a:lnTo>
                    <a:pt x="327164" y="440550"/>
                  </a:lnTo>
                  <a:close/>
                </a:path>
                <a:path w="506095" h="1248410">
                  <a:moveTo>
                    <a:pt x="356908" y="367131"/>
                  </a:moveTo>
                  <a:lnTo>
                    <a:pt x="327164" y="367131"/>
                  </a:lnTo>
                  <a:lnTo>
                    <a:pt x="327164" y="440550"/>
                  </a:lnTo>
                  <a:lnTo>
                    <a:pt x="356908" y="440550"/>
                  </a:lnTo>
                  <a:lnTo>
                    <a:pt x="356908" y="367131"/>
                  </a:lnTo>
                  <a:close/>
                </a:path>
                <a:path w="506095" h="1248410">
                  <a:moveTo>
                    <a:pt x="386638" y="293700"/>
                  </a:moveTo>
                  <a:lnTo>
                    <a:pt x="356908" y="293700"/>
                  </a:lnTo>
                  <a:lnTo>
                    <a:pt x="356908" y="367131"/>
                  </a:lnTo>
                  <a:lnTo>
                    <a:pt x="386638" y="367131"/>
                  </a:lnTo>
                  <a:lnTo>
                    <a:pt x="386638" y="293700"/>
                  </a:lnTo>
                  <a:close/>
                </a:path>
                <a:path w="506095" h="1248410">
                  <a:moveTo>
                    <a:pt x="416394" y="220281"/>
                  </a:moveTo>
                  <a:lnTo>
                    <a:pt x="386651" y="220281"/>
                  </a:lnTo>
                  <a:lnTo>
                    <a:pt x="386651" y="293700"/>
                  </a:lnTo>
                  <a:lnTo>
                    <a:pt x="416394" y="293700"/>
                  </a:lnTo>
                  <a:lnTo>
                    <a:pt x="416394" y="220281"/>
                  </a:lnTo>
                  <a:close/>
                </a:path>
                <a:path w="506095" h="1248410">
                  <a:moveTo>
                    <a:pt x="446138" y="146850"/>
                  </a:moveTo>
                  <a:lnTo>
                    <a:pt x="416394" y="146850"/>
                  </a:lnTo>
                  <a:lnTo>
                    <a:pt x="416394" y="220281"/>
                  </a:lnTo>
                  <a:lnTo>
                    <a:pt x="446138" y="220281"/>
                  </a:lnTo>
                  <a:lnTo>
                    <a:pt x="446138" y="146850"/>
                  </a:lnTo>
                  <a:close/>
                </a:path>
                <a:path w="506095" h="1248410">
                  <a:moveTo>
                    <a:pt x="475881" y="73431"/>
                  </a:moveTo>
                  <a:lnTo>
                    <a:pt x="446138" y="73431"/>
                  </a:lnTo>
                  <a:lnTo>
                    <a:pt x="446138" y="146850"/>
                  </a:lnTo>
                  <a:lnTo>
                    <a:pt x="475881" y="146850"/>
                  </a:lnTo>
                  <a:lnTo>
                    <a:pt x="475881" y="73431"/>
                  </a:lnTo>
                  <a:close/>
                </a:path>
                <a:path w="506095" h="1248410">
                  <a:moveTo>
                    <a:pt x="505612" y="0"/>
                  </a:moveTo>
                  <a:lnTo>
                    <a:pt x="475881" y="0"/>
                  </a:lnTo>
                  <a:lnTo>
                    <a:pt x="475881" y="73418"/>
                  </a:lnTo>
                  <a:lnTo>
                    <a:pt x="505612" y="73418"/>
                  </a:lnTo>
                  <a:lnTo>
                    <a:pt x="505612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2" name="object 1024">
              <a:extLst>
                <a:ext uri="{FF2B5EF4-FFF2-40B4-BE49-F238E27FC236}">
                  <a16:creationId xmlns:a16="http://schemas.microsoft.com/office/drawing/2014/main" id="{D8E1542E-2D8A-6D02-3213-9537EE178BE3}"/>
                </a:ext>
              </a:extLst>
            </p:cNvPr>
            <p:cNvSpPr/>
            <p:nvPr/>
          </p:nvSpPr>
          <p:spPr>
            <a:xfrm>
              <a:off x="458942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3" name="object 1025">
              <a:extLst>
                <a:ext uri="{FF2B5EF4-FFF2-40B4-BE49-F238E27FC236}">
                  <a16:creationId xmlns:a16="http://schemas.microsoft.com/office/drawing/2014/main" id="{DCA53BF6-ED8E-6B20-E72A-E543BF766495}"/>
                </a:ext>
              </a:extLst>
            </p:cNvPr>
            <p:cNvSpPr/>
            <p:nvPr/>
          </p:nvSpPr>
          <p:spPr>
            <a:xfrm>
              <a:off x="399456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4" name="object 1026">
              <a:extLst>
                <a:ext uri="{FF2B5EF4-FFF2-40B4-BE49-F238E27FC236}">
                  <a16:creationId xmlns:a16="http://schemas.microsoft.com/office/drawing/2014/main" id="{CBCA11C6-710F-B0AC-5BB1-F56AA1D32717}"/>
                </a:ext>
              </a:extLst>
            </p:cNvPr>
            <p:cNvSpPr/>
            <p:nvPr/>
          </p:nvSpPr>
          <p:spPr>
            <a:xfrm>
              <a:off x="405405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5" name="object 1027">
              <a:extLst>
                <a:ext uri="{FF2B5EF4-FFF2-40B4-BE49-F238E27FC236}">
                  <a16:creationId xmlns:a16="http://schemas.microsoft.com/office/drawing/2014/main" id="{9DE3E11A-E7B0-8D6F-5C34-B86F2ADC94A7}"/>
                </a:ext>
              </a:extLst>
            </p:cNvPr>
            <p:cNvSpPr/>
            <p:nvPr/>
          </p:nvSpPr>
          <p:spPr>
            <a:xfrm>
              <a:off x="4143286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08178" y="660831"/>
                  </a:moveTo>
                  <a:lnTo>
                    <a:pt x="178447" y="660831"/>
                  </a:lnTo>
                  <a:lnTo>
                    <a:pt x="178447" y="734250"/>
                  </a:lnTo>
                  <a:lnTo>
                    <a:pt x="208178" y="734250"/>
                  </a:lnTo>
                  <a:lnTo>
                    <a:pt x="208178" y="660831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52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52" y="440550"/>
                  </a:lnTo>
                  <a:lnTo>
                    <a:pt x="327152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6" name="object 1028">
              <a:extLst>
                <a:ext uri="{FF2B5EF4-FFF2-40B4-BE49-F238E27FC236}">
                  <a16:creationId xmlns:a16="http://schemas.microsoft.com/office/drawing/2014/main" id="{790C6014-D75A-7900-D923-DBB121374B71}"/>
                </a:ext>
              </a:extLst>
            </p:cNvPr>
            <p:cNvSpPr/>
            <p:nvPr/>
          </p:nvSpPr>
          <p:spPr>
            <a:xfrm>
              <a:off x="4619167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7" name="object 1029">
              <a:extLst>
                <a:ext uri="{FF2B5EF4-FFF2-40B4-BE49-F238E27FC236}">
                  <a16:creationId xmlns:a16="http://schemas.microsoft.com/office/drawing/2014/main" id="{8FD597C1-E9BC-BED2-FF60-1F70F49FAC83}"/>
                </a:ext>
              </a:extLst>
            </p:cNvPr>
            <p:cNvSpPr/>
            <p:nvPr/>
          </p:nvSpPr>
          <p:spPr>
            <a:xfrm>
              <a:off x="402431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8" name="object 1030">
              <a:extLst>
                <a:ext uri="{FF2B5EF4-FFF2-40B4-BE49-F238E27FC236}">
                  <a16:creationId xmlns:a16="http://schemas.microsoft.com/office/drawing/2014/main" id="{6A763905-4B67-C707-2715-6962CB16FAB4}"/>
                </a:ext>
              </a:extLst>
            </p:cNvPr>
            <p:cNvSpPr/>
            <p:nvPr/>
          </p:nvSpPr>
          <p:spPr>
            <a:xfrm>
              <a:off x="408379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9" name="object 1031">
              <a:extLst>
                <a:ext uri="{FF2B5EF4-FFF2-40B4-BE49-F238E27FC236}">
                  <a16:creationId xmlns:a16="http://schemas.microsoft.com/office/drawing/2014/main" id="{FD18F518-4E8D-F588-2454-42E49688211A}"/>
                </a:ext>
              </a:extLst>
            </p:cNvPr>
            <p:cNvSpPr/>
            <p:nvPr/>
          </p:nvSpPr>
          <p:spPr>
            <a:xfrm>
              <a:off x="4173029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35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35" y="807694"/>
                  </a:lnTo>
                  <a:lnTo>
                    <a:pt x="178435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08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08" y="513994"/>
                  </a:lnTo>
                  <a:lnTo>
                    <a:pt x="297408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82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82" y="220281"/>
                  </a:lnTo>
                  <a:lnTo>
                    <a:pt x="416382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0" name="object 1032">
              <a:extLst>
                <a:ext uri="{FF2B5EF4-FFF2-40B4-BE49-F238E27FC236}">
                  <a16:creationId xmlns:a16="http://schemas.microsoft.com/office/drawing/2014/main" id="{E8BEF699-723C-D718-6A73-361DEE679997}"/>
                </a:ext>
              </a:extLst>
            </p:cNvPr>
            <p:cNvSpPr/>
            <p:nvPr/>
          </p:nvSpPr>
          <p:spPr>
            <a:xfrm>
              <a:off x="4648911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89204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lnTo>
                    <a:pt x="89204" y="146850"/>
                  </a:lnTo>
                  <a:lnTo>
                    <a:pt x="89204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1" name="object 1033">
              <a:extLst>
                <a:ext uri="{FF2B5EF4-FFF2-40B4-BE49-F238E27FC236}">
                  <a16:creationId xmlns:a16="http://schemas.microsoft.com/office/drawing/2014/main" id="{397B10DC-F518-549A-FCF9-E6838986E28D}"/>
                </a:ext>
              </a:extLst>
            </p:cNvPr>
            <p:cNvSpPr/>
            <p:nvPr/>
          </p:nvSpPr>
          <p:spPr>
            <a:xfrm>
              <a:off x="405405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2" name="object 1034">
              <a:extLst>
                <a:ext uri="{FF2B5EF4-FFF2-40B4-BE49-F238E27FC236}">
                  <a16:creationId xmlns:a16="http://schemas.microsoft.com/office/drawing/2014/main" id="{4CCB990D-C050-D212-3D4C-4A364EDB611A}"/>
                </a:ext>
              </a:extLst>
            </p:cNvPr>
            <p:cNvSpPr/>
            <p:nvPr/>
          </p:nvSpPr>
          <p:spPr>
            <a:xfrm>
              <a:off x="411354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3" name="object 1035">
              <a:extLst>
                <a:ext uri="{FF2B5EF4-FFF2-40B4-BE49-F238E27FC236}">
                  <a16:creationId xmlns:a16="http://schemas.microsoft.com/office/drawing/2014/main" id="{B367C83D-0ED6-0F2B-D9FA-FE72FA324853}"/>
                </a:ext>
              </a:extLst>
            </p:cNvPr>
            <p:cNvSpPr/>
            <p:nvPr/>
          </p:nvSpPr>
          <p:spPr>
            <a:xfrm>
              <a:off x="4202773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74" y="954532"/>
                  </a:lnTo>
                  <a:lnTo>
                    <a:pt x="59474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48691" y="807681"/>
                  </a:moveTo>
                  <a:lnTo>
                    <a:pt x="118960" y="807681"/>
                  </a:lnTo>
                  <a:lnTo>
                    <a:pt x="118960" y="881100"/>
                  </a:lnTo>
                  <a:lnTo>
                    <a:pt x="148691" y="881100"/>
                  </a:lnTo>
                  <a:lnTo>
                    <a:pt x="148691" y="807681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67665" y="513981"/>
                  </a:moveTo>
                  <a:lnTo>
                    <a:pt x="237934" y="513981"/>
                  </a:lnTo>
                  <a:lnTo>
                    <a:pt x="237934" y="587400"/>
                  </a:lnTo>
                  <a:lnTo>
                    <a:pt x="267665" y="587400"/>
                  </a:lnTo>
                  <a:lnTo>
                    <a:pt x="267665" y="513981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38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38" y="293700"/>
                  </a:lnTo>
                  <a:lnTo>
                    <a:pt x="386638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69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69" y="73418"/>
                  </a:lnTo>
                  <a:lnTo>
                    <a:pt x="47586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4" name="object 1036">
              <a:extLst>
                <a:ext uri="{FF2B5EF4-FFF2-40B4-BE49-F238E27FC236}">
                  <a16:creationId xmlns:a16="http://schemas.microsoft.com/office/drawing/2014/main" id="{F87E7A8B-3E6A-6737-B2BA-BCB32DEBC841}"/>
                </a:ext>
              </a:extLst>
            </p:cNvPr>
            <p:cNvSpPr/>
            <p:nvPr/>
          </p:nvSpPr>
          <p:spPr>
            <a:xfrm>
              <a:off x="4678654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61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59461" y="220268"/>
                  </a:lnTo>
                  <a:lnTo>
                    <a:pt x="59461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5" name="object 1037">
              <a:extLst>
                <a:ext uri="{FF2B5EF4-FFF2-40B4-BE49-F238E27FC236}">
                  <a16:creationId xmlns:a16="http://schemas.microsoft.com/office/drawing/2014/main" id="{E9F047CF-DAFA-9432-FCA9-D01C968B4815}"/>
                </a:ext>
              </a:extLst>
            </p:cNvPr>
            <p:cNvSpPr/>
            <p:nvPr/>
          </p:nvSpPr>
          <p:spPr>
            <a:xfrm>
              <a:off x="408379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981494" y="73418"/>
                  </a:move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18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6" name="object 1038">
              <a:extLst>
                <a:ext uri="{FF2B5EF4-FFF2-40B4-BE49-F238E27FC236}">
                  <a16:creationId xmlns:a16="http://schemas.microsoft.com/office/drawing/2014/main" id="{A569C370-5ED0-63A5-706B-0A1794883DD0}"/>
                </a:ext>
              </a:extLst>
            </p:cNvPr>
            <p:cNvSpPr/>
            <p:nvPr/>
          </p:nvSpPr>
          <p:spPr>
            <a:xfrm>
              <a:off x="414328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7" name="object 1039">
              <a:extLst>
                <a:ext uri="{FF2B5EF4-FFF2-40B4-BE49-F238E27FC236}">
                  <a16:creationId xmlns:a16="http://schemas.microsoft.com/office/drawing/2014/main" id="{292C3DB2-6167-FF42-5E1A-5DF84CD4AE55}"/>
                </a:ext>
              </a:extLst>
            </p:cNvPr>
            <p:cNvSpPr/>
            <p:nvPr/>
          </p:nvSpPr>
          <p:spPr>
            <a:xfrm>
              <a:off x="4232516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30" y="1027950"/>
                  </a:lnTo>
                  <a:lnTo>
                    <a:pt x="29730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74" y="954532"/>
                  </a:lnTo>
                  <a:lnTo>
                    <a:pt x="59474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48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118948" y="954532"/>
                  </a:lnTo>
                  <a:lnTo>
                    <a:pt x="118948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21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21" y="660844"/>
                  </a:lnTo>
                  <a:lnTo>
                    <a:pt x="237921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895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895" y="367131"/>
                  </a:lnTo>
                  <a:lnTo>
                    <a:pt x="356895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8" name="object 1040">
              <a:extLst>
                <a:ext uri="{FF2B5EF4-FFF2-40B4-BE49-F238E27FC236}">
                  <a16:creationId xmlns:a16="http://schemas.microsoft.com/office/drawing/2014/main" id="{28B5C123-6843-F3F3-5435-141B09CB8658}"/>
                </a:ext>
              </a:extLst>
            </p:cNvPr>
            <p:cNvSpPr/>
            <p:nvPr/>
          </p:nvSpPr>
          <p:spPr>
            <a:xfrm>
              <a:off x="4708385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79" name="object 1041">
              <a:extLst>
                <a:ext uri="{FF2B5EF4-FFF2-40B4-BE49-F238E27FC236}">
                  <a16:creationId xmlns:a16="http://schemas.microsoft.com/office/drawing/2014/main" id="{E86ECEFB-6A79-8095-56B1-CD20078CB871}"/>
                </a:ext>
              </a:extLst>
            </p:cNvPr>
            <p:cNvSpPr/>
            <p:nvPr/>
          </p:nvSpPr>
          <p:spPr>
            <a:xfrm>
              <a:off x="4113542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0" name="object 1042">
              <a:extLst>
                <a:ext uri="{FF2B5EF4-FFF2-40B4-BE49-F238E27FC236}">
                  <a16:creationId xmlns:a16="http://schemas.microsoft.com/office/drawing/2014/main" id="{C7DB331B-C1AC-8E97-6842-B79F958A3F50}"/>
                </a:ext>
              </a:extLst>
            </p:cNvPr>
            <p:cNvSpPr/>
            <p:nvPr/>
          </p:nvSpPr>
          <p:spPr>
            <a:xfrm>
              <a:off x="417302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1" name="object 1043">
              <a:extLst>
                <a:ext uri="{FF2B5EF4-FFF2-40B4-BE49-F238E27FC236}">
                  <a16:creationId xmlns:a16="http://schemas.microsoft.com/office/drawing/2014/main" id="{4FAFFC27-5D38-75DD-E1A8-F41E38958429}"/>
                </a:ext>
              </a:extLst>
            </p:cNvPr>
            <p:cNvSpPr/>
            <p:nvPr/>
          </p:nvSpPr>
          <p:spPr>
            <a:xfrm>
              <a:off x="4262247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08191" y="660831"/>
                  </a:moveTo>
                  <a:lnTo>
                    <a:pt x="178460" y="660831"/>
                  </a:lnTo>
                  <a:lnTo>
                    <a:pt x="178460" y="734250"/>
                  </a:lnTo>
                  <a:lnTo>
                    <a:pt x="208191" y="734250"/>
                  </a:lnTo>
                  <a:lnTo>
                    <a:pt x="208191" y="660831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20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close/>
                </a:path>
                <a:path w="476250" h="1175385">
                  <a:moveTo>
                    <a:pt x="386664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64" y="293700"/>
                  </a:lnTo>
                  <a:lnTo>
                    <a:pt x="386664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64" y="146850"/>
                  </a:lnTo>
                  <a:lnTo>
                    <a:pt x="386664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51" y="73431"/>
                  </a:moveTo>
                  <a:lnTo>
                    <a:pt x="416407" y="73431"/>
                  </a:lnTo>
                  <a:lnTo>
                    <a:pt x="416407" y="146850"/>
                  </a:lnTo>
                  <a:lnTo>
                    <a:pt x="446151" y="146850"/>
                  </a:lnTo>
                  <a:lnTo>
                    <a:pt x="446151" y="73431"/>
                  </a:lnTo>
                  <a:close/>
                </a:path>
                <a:path w="476250" h="1175385">
                  <a:moveTo>
                    <a:pt x="475869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69" y="73418"/>
                  </a:lnTo>
                  <a:lnTo>
                    <a:pt x="47586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2" name="object 1044">
              <a:extLst>
                <a:ext uri="{FF2B5EF4-FFF2-40B4-BE49-F238E27FC236}">
                  <a16:creationId xmlns:a16="http://schemas.microsoft.com/office/drawing/2014/main" id="{59665404-D7B3-7E7F-69E7-FE6CA35135F3}"/>
                </a:ext>
              </a:extLst>
            </p:cNvPr>
            <p:cNvSpPr/>
            <p:nvPr/>
          </p:nvSpPr>
          <p:spPr>
            <a:xfrm>
              <a:off x="4738128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3" name="object 1045">
              <a:extLst>
                <a:ext uri="{FF2B5EF4-FFF2-40B4-BE49-F238E27FC236}">
                  <a16:creationId xmlns:a16="http://schemas.microsoft.com/office/drawing/2014/main" id="{DD832E37-B772-0BB4-521B-DC6B8F39AD89}"/>
                </a:ext>
              </a:extLst>
            </p:cNvPr>
            <p:cNvSpPr/>
            <p:nvPr/>
          </p:nvSpPr>
          <p:spPr>
            <a:xfrm>
              <a:off x="414328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33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33" y="587387"/>
                  </a:lnTo>
                  <a:lnTo>
                    <a:pt x="803033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4" name="object 1046">
              <a:extLst>
                <a:ext uri="{FF2B5EF4-FFF2-40B4-BE49-F238E27FC236}">
                  <a16:creationId xmlns:a16="http://schemas.microsoft.com/office/drawing/2014/main" id="{926ECDA7-B684-18E9-1434-2F61C25D7F7B}"/>
                </a:ext>
              </a:extLst>
            </p:cNvPr>
            <p:cNvSpPr/>
            <p:nvPr/>
          </p:nvSpPr>
          <p:spPr>
            <a:xfrm>
              <a:off x="4202773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5" name="object 1047">
              <a:extLst>
                <a:ext uri="{FF2B5EF4-FFF2-40B4-BE49-F238E27FC236}">
                  <a16:creationId xmlns:a16="http://schemas.microsoft.com/office/drawing/2014/main" id="{A69A017F-8036-01B3-E8A2-916ECE0195D7}"/>
                </a:ext>
              </a:extLst>
            </p:cNvPr>
            <p:cNvSpPr/>
            <p:nvPr/>
          </p:nvSpPr>
          <p:spPr>
            <a:xfrm>
              <a:off x="4291990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76250" h="1175385">
                  <a:moveTo>
                    <a:pt x="356920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386664" y="146850"/>
                  </a:lnTo>
                  <a:lnTo>
                    <a:pt x="386664" y="220281"/>
                  </a:lnTo>
                  <a:lnTo>
                    <a:pt x="416407" y="220281"/>
                  </a:lnTo>
                  <a:lnTo>
                    <a:pt x="416407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6" name="object 1048">
              <a:extLst>
                <a:ext uri="{FF2B5EF4-FFF2-40B4-BE49-F238E27FC236}">
                  <a16:creationId xmlns:a16="http://schemas.microsoft.com/office/drawing/2014/main" id="{2DF38511-863C-4171-BA08-6567FE8D9E5A}"/>
                </a:ext>
              </a:extLst>
            </p:cNvPr>
            <p:cNvSpPr/>
            <p:nvPr/>
          </p:nvSpPr>
          <p:spPr>
            <a:xfrm>
              <a:off x="4767872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7" name="object 1049">
              <a:extLst>
                <a:ext uri="{FF2B5EF4-FFF2-40B4-BE49-F238E27FC236}">
                  <a16:creationId xmlns:a16="http://schemas.microsoft.com/office/drawing/2014/main" id="{047B7F8F-622F-5E41-3C71-388632FB2AF9}"/>
                </a:ext>
              </a:extLst>
            </p:cNvPr>
            <p:cNvSpPr/>
            <p:nvPr/>
          </p:nvSpPr>
          <p:spPr>
            <a:xfrm>
              <a:off x="4173029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290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290" y="660819"/>
                  </a:lnTo>
                  <a:lnTo>
                    <a:pt x="773290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63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63" y="367118"/>
                  </a:lnTo>
                  <a:lnTo>
                    <a:pt x="892263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8" name="object 1050">
              <a:extLst>
                <a:ext uri="{FF2B5EF4-FFF2-40B4-BE49-F238E27FC236}">
                  <a16:creationId xmlns:a16="http://schemas.microsoft.com/office/drawing/2014/main" id="{B393DE2B-1C80-6F9F-DEBC-2DDF4974B597}"/>
                </a:ext>
              </a:extLst>
            </p:cNvPr>
            <p:cNvSpPr/>
            <p:nvPr/>
          </p:nvSpPr>
          <p:spPr>
            <a:xfrm>
              <a:off x="423251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30" y="73418"/>
                  </a:lnTo>
                  <a:lnTo>
                    <a:pt x="29730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9" name="object 1051">
              <a:extLst>
                <a:ext uri="{FF2B5EF4-FFF2-40B4-BE49-F238E27FC236}">
                  <a16:creationId xmlns:a16="http://schemas.microsoft.com/office/drawing/2014/main" id="{A7E1CDC7-6E13-44E0-C892-92EF86434A2C}"/>
                </a:ext>
              </a:extLst>
            </p:cNvPr>
            <p:cNvSpPr/>
            <p:nvPr/>
          </p:nvSpPr>
          <p:spPr>
            <a:xfrm>
              <a:off x="4321734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48704" y="807681"/>
                  </a:moveTo>
                  <a:lnTo>
                    <a:pt x="118973" y="807681"/>
                  </a:lnTo>
                  <a:lnTo>
                    <a:pt x="118973" y="881100"/>
                  </a:lnTo>
                  <a:lnTo>
                    <a:pt x="148704" y="881100"/>
                  </a:lnTo>
                  <a:lnTo>
                    <a:pt x="148704" y="807681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67677" y="513981"/>
                  </a:moveTo>
                  <a:lnTo>
                    <a:pt x="237947" y="513981"/>
                  </a:lnTo>
                  <a:lnTo>
                    <a:pt x="237947" y="587400"/>
                  </a:lnTo>
                  <a:lnTo>
                    <a:pt x="267677" y="587400"/>
                  </a:lnTo>
                  <a:lnTo>
                    <a:pt x="267677" y="513981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416382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356920" y="220281"/>
                  </a:lnTo>
                  <a:lnTo>
                    <a:pt x="356920" y="293700"/>
                  </a:lnTo>
                  <a:lnTo>
                    <a:pt x="386664" y="293700"/>
                  </a:lnTo>
                  <a:lnTo>
                    <a:pt x="386664" y="220281"/>
                  </a:lnTo>
                  <a:lnTo>
                    <a:pt x="416382" y="220281"/>
                  </a:lnTo>
                  <a:lnTo>
                    <a:pt x="416382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0" name="object 1052">
              <a:extLst>
                <a:ext uri="{FF2B5EF4-FFF2-40B4-BE49-F238E27FC236}">
                  <a16:creationId xmlns:a16="http://schemas.microsoft.com/office/drawing/2014/main" id="{73585D91-A618-2BEF-943C-A52B2C6E0C54}"/>
                </a:ext>
              </a:extLst>
            </p:cNvPr>
            <p:cNvSpPr/>
            <p:nvPr/>
          </p:nvSpPr>
          <p:spPr>
            <a:xfrm>
              <a:off x="4797615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1" name="object 1053">
              <a:extLst>
                <a:ext uri="{FF2B5EF4-FFF2-40B4-BE49-F238E27FC236}">
                  <a16:creationId xmlns:a16="http://schemas.microsoft.com/office/drawing/2014/main" id="{E5B5994E-4BF9-5994-D25E-0D25AA773385}"/>
                </a:ext>
              </a:extLst>
            </p:cNvPr>
            <p:cNvSpPr/>
            <p:nvPr/>
          </p:nvSpPr>
          <p:spPr>
            <a:xfrm>
              <a:off x="4202773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46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46" y="734237"/>
                  </a:lnTo>
                  <a:lnTo>
                    <a:pt x="743546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89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89" y="513969"/>
                  </a:lnTo>
                  <a:lnTo>
                    <a:pt x="832789" y="440550"/>
                  </a:lnTo>
                  <a:close/>
                </a:path>
                <a:path w="1011554" h="2570479">
                  <a:moveTo>
                    <a:pt x="862520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20" y="440537"/>
                  </a:lnTo>
                  <a:lnTo>
                    <a:pt x="862520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1011554" h="2570479">
                  <a:moveTo>
                    <a:pt x="1011224" y="0"/>
                  </a:moveTo>
                  <a:lnTo>
                    <a:pt x="981494" y="0"/>
                  </a:lnTo>
                  <a:lnTo>
                    <a:pt x="981494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494" y="146837"/>
                  </a:lnTo>
                  <a:lnTo>
                    <a:pt x="981494" y="73444"/>
                  </a:lnTo>
                  <a:lnTo>
                    <a:pt x="1011224" y="73444"/>
                  </a:lnTo>
                  <a:lnTo>
                    <a:pt x="101122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2" name="object 1054">
              <a:extLst>
                <a:ext uri="{FF2B5EF4-FFF2-40B4-BE49-F238E27FC236}">
                  <a16:creationId xmlns:a16="http://schemas.microsoft.com/office/drawing/2014/main" id="{8C4208D7-1605-BE3D-1F46-2F6C8F9823D3}"/>
                </a:ext>
              </a:extLst>
            </p:cNvPr>
            <p:cNvSpPr/>
            <p:nvPr/>
          </p:nvSpPr>
          <p:spPr>
            <a:xfrm>
              <a:off x="426224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3" name="object 1055">
              <a:extLst>
                <a:ext uri="{FF2B5EF4-FFF2-40B4-BE49-F238E27FC236}">
                  <a16:creationId xmlns:a16="http://schemas.microsoft.com/office/drawing/2014/main" id="{9ED74318-5C54-A293-21E6-D910D70CEC4A}"/>
                </a:ext>
              </a:extLst>
            </p:cNvPr>
            <p:cNvSpPr/>
            <p:nvPr/>
          </p:nvSpPr>
          <p:spPr>
            <a:xfrm>
              <a:off x="4351477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86638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lnTo>
                    <a:pt x="386638" y="293700"/>
                  </a:lnTo>
                  <a:lnTo>
                    <a:pt x="386638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4" name="object 1056">
              <a:extLst>
                <a:ext uri="{FF2B5EF4-FFF2-40B4-BE49-F238E27FC236}">
                  <a16:creationId xmlns:a16="http://schemas.microsoft.com/office/drawing/2014/main" id="{429ADAB4-2F0B-0FF0-460A-DD417C8190EF}"/>
                </a:ext>
              </a:extLst>
            </p:cNvPr>
            <p:cNvSpPr/>
            <p:nvPr/>
          </p:nvSpPr>
          <p:spPr>
            <a:xfrm>
              <a:off x="4827359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5" name="object 1057">
              <a:extLst>
                <a:ext uri="{FF2B5EF4-FFF2-40B4-BE49-F238E27FC236}">
                  <a16:creationId xmlns:a16="http://schemas.microsoft.com/office/drawing/2014/main" id="{15209631-A472-0EFB-9B25-CEEE111DDE2B}"/>
                </a:ext>
              </a:extLst>
            </p:cNvPr>
            <p:cNvSpPr/>
            <p:nvPr/>
          </p:nvSpPr>
          <p:spPr>
            <a:xfrm>
              <a:off x="4232516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30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30" y="2569870"/>
                  </a:lnTo>
                  <a:lnTo>
                    <a:pt x="29730" y="2496439"/>
                  </a:lnTo>
                  <a:close/>
                </a:path>
                <a:path w="1011554" h="2570479">
                  <a:moveTo>
                    <a:pt x="59474" y="2423007"/>
                  </a:moveTo>
                  <a:lnTo>
                    <a:pt x="29730" y="2423007"/>
                  </a:lnTo>
                  <a:lnTo>
                    <a:pt x="29730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1011554" h="2570479">
                  <a:moveTo>
                    <a:pt x="743559" y="660819"/>
                  </a:moveTo>
                  <a:lnTo>
                    <a:pt x="713816" y="660819"/>
                  </a:lnTo>
                  <a:lnTo>
                    <a:pt x="713816" y="734237"/>
                  </a:lnTo>
                  <a:lnTo>
                    <a:pt x="743559" y="734237"/>
                  </a:lnTo>
                  <a:lnTo>
                    <a:pt x="743559" y="660819"/>
                  </a:lnTo>
                  <a:close/>
                </a:path>
                <a:path w="1011554" h="2570479">
                  <a:moveTo>
                    <a:pt x="773303" y="587400"/>
                  </a:moveTo>
                  <a:lnTo>
                    <a:pt x="743559" y="587400"/>
                  </a:lnTo>
                  <a:lnTo>
                    <a:pt x="743559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03" y="513969"/>
                  </a:lnTo>
                  <a:lnTo>
                    <a:pt x="773303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777" y="440550"/>
                  </a:moveTo>
                  <a:lnTo>
                    <a:pt x="803046" y="440550"/>
                  </a:lnTo>
                  <a:lnTo>
                    <a:pt x="803046" y="513969"/>
                  </a:lnTo>
                  <a:lnTo>
                    <a:pt x="832777" y="513969"/>
                  </a:lnTo>
                  <a:lnTo>
                    <a:pt x="832777" y="440550"/>
                  </a:lnTo>
                  <a:close/>
                </a:path>
                <a:path w="1011554" h="2570479">
                  <a:moveTo>
                    <a:pt x="862533" y="367118"/>
                  </a:moveTo>
                  <a:lnTo>
                    <a:pt x="832789" y="367118"/>
                  </a:lnTo>
                  <a:lnTo>
                    <a:pt x="832789" y="440537"/>
                  </a:lnTo>
                  <a:lnTo>
                    <a:pt x="862533" y="440537"/>
                  </a:lnTo>
                  <a:lnTo>
                    <a:pt x="862533" y="367118"/>
                  </a:lnTo>
                  <a:close/>
                </a:path>
                <a:path w="1011554" h="2570479">
                  <a:moveTo>
                    <a:pt x="892276" y="293700"/>
                  </a:moveTo>
                  <a:lnTo>
                    <a:pt x="862533" y="293700"/>
                  </a:lnTo>
                  <a:lnTo>
                    <a:pt x="862533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981481" y="73418"/>
                  </a:moveTo>
                  <a:lnTo>
                    <a:pt x="951750" y="73418"/>
                  </a:lnTo>
                  <a:lnTo>
                    <a:pt x="951750" y="146837"/>
                  </a:lnTo>
                  <a:lnTo>
                    <a:pt x="981481" y="146837"/>
                  </a:lnTo>
                  <a:lnTo>
                    <a:pt x="981481" y="73418"/>
                  </a:lnTo>
                  <a:close/>
                </a:path>
                <a:path w="1011554" h="2570479">
                  <a:moveTo>
                    <a:pt x="1011237" y="0"/>
                  </a:moveTo>
                  <a:lnTo>
                    <a:pt x="981494" y="0"/>
                  </a:lnTo>
                  <a:lnTo>
                    <a:pt x="981494" y="73444"/>
                  </a:lnTo>
                  <a:lnTo>
                    <a:pt x="1011237" y="73444"/>
                  </a:lnTo>
                  <a:lnTo>
                    <a:pt x="1011237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6" name="object 1058">
              <a:extLst>
                <a:ext uri="{FF2B5EF4-FFF2-40B4-BE49-F238E27FC236}">
                  <a16:creationId xmlns:a16="http://schemas.microsoft.com/office/drawing/2014/main" id="{5426F3A8-918C-8525-4EF3-84A66B3024A1}"/>
                </a:ext>
              </a:extLst>
            </p:cNvPr>
            <p:cNvSpPr/>
            <p:nvPr/>
          </p:nvSpPr>
          <p:spPr>
            <a:xfrm>
              <a:off x="4291990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7" name="object 1059">
              <a:extLst>
                <a:ext uri="{FF2B5EF4-FFF2-40B4-BE49-F238E27FC236}">
                  <a16:creationId xmlns:a16="http://schemas.microsoft.com/office/drawing/2014/main" id="{5A50C8A0-7ED4-EF7C-269B-D737446CE26C}"/>
                </a:ext>
              </a:extLst>
            </p:cNvPr>
            <p:cNvSpPr/>
            <p:nvPr/>
          </p:nvSpPr>
          <p:spPr>
            <a:xfrm>
              <a:off x="4381220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08191" y="660831"/>
                  </a:moveTo>
                  <a:lnTo>
                    <a:pt x="178460" y="660831"/>
                  </a:lnTo>
                  <a:lnTo>
                    <a:pt x="178460" y="734250"/>
                  </a:lnTo>
                  <a:lnTo>
                    <a:pt x="208191" y="734250"/>
                  </a:lnTo>
                  <a:lnTo>
                    <a:pt x="208191" y="660831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56895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lnTo>
                    <a:pt x="356895" y="367131"/>
                  </a:lnTo>
                  <a:lnTo>
                    <a:pt x="356895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8" name="object 1060">
              <a:extLst>
                <a:ext uri="{FF2B5EF4-FFF2-40B4-BE49-F238E27FC236}">
                  <a16:creationId xmlns:a16="http://schemas.microsoft.com/office/drawing/2014/main" id="{3983CC47-EA6D-9210-A2BD-B3B8DA5B9BF2}"/>
                </a:ext>
              </a:extLst>
            </p:cNvPr>
            <p:cNvSpPr/>
            <p:nvPr/>
          </p:nvSpPr>
          <p:spPr>
            <a:xfrm>
              <a:off x="4857102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9" name="object 1061">
              <a:extLst>
                <a:ext uri="{FF2B5EF4-FFF2-40B4-BE49-F238E27FC236}">
                  <a16:creationId xmlns:a16="http://schemas.microsoft.com/office/drawing/2014/main" id="{93CE9D1E-C110-1513-E4A4-BA32E968D48E}"/>
                </a:ext>
              </a:extLst>
            </p:cNvPr>
            <p:cNvSpPr/>
            <p:nvPr/>
          </p:nvSpPr>
          <p:spPr>
            <a:xfrm>
              <a:off x="4262247" y="1713318"/>
              <a:ext cx="1011555" cy="2570480"/>
            </a:xfrm>
            <a:custGeom>
              <a:avLst/>
              <a:gdLst/>
              <a:ahLst/>
              <a:cxnLst/>
              <a:rect l="l" t="t" r="r" b="b"/>
              <a:pathLst>
                <a:path w="1011554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1011554" h="2570479">
                  <a:moveTo>
                    <a:pt x="59486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86" y="2496439"/>
                  </a:lnTo>
                  <a:lnTo>
                    <a:pt x="59486" y="2423007"/>
                  </a:lnTo>
                  <a:close/>
                </a:path>
                <a:path w="1011554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1011554" h="2570479">
                  <a:moveTo>
                    <a:pt x="773315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15" y="660819"/>
                  </a:lnTo>
                  <a:lnTo>
                    <a:pt x="773315" y="587400"/>
                  </a:lnTo>
                  <a:close/>
                </a:path>
                <a:path w="1011554" h="2570479">
                  <a:moveTo>
                    <a:pt x="803046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46" y="587387"/>
                  </a:lnTo>
                  <a:lnTo>
                    <a:pt x="803046" y="513969"/>
                  </a:lnTo>
                  <a:close/>
                </a:path>
                <a:path w="1011554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1011554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1011554" h="2570479">
                  <a:moveTo>
                    <a:pt x="892289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89" y="367118"/>
                  </a:lnTo>
                  <a:lnTo>
                    <a:pt x="892289" y="293700"/>
                  </a:lnTo>
                  <a:close/>
                </a:path>
                <a:path w="1011554" h="2570479">
                  <a:moveTo>
                    <a:pt x="922020" y="220268"/>
                  </a:moveTo>
                  <a:lnTo>
                    <a:pt x="892289" y="220268"/>
                  </a:lnTo>
                  <a:lnTo>
                    <a:pt x="892289" y="293700"/>
                  </a:lnTo>
                  <a:lnTo>
                    <a:pt x="922020" y="293700"/>
                  </a:lnTo>
                  <a:lnTo>
                    <a:pt x="922020" y="220268"/>
                  </a:lnTo>
                  <a:close/>
                </a:path>
                <a:path w="1011554" h="2570479">
                  <a:moveTo>
                    <a:pt x="951750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50" y="220268"/>
                  </a:lnTo>
                  <a:lnTo>
                    <a:pt x="951750" y="146850"/>
                  </a:lnTo>
                  <a:close/>
                </a:path>
                <a:path w="1011554" h="2570479">
                  <a:moveTo>
                    <a:pt x="1011250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1011250" y="73444"/>
                  </a:lnTo>
                  <a:lnTo>
                    <a:pt x="1011250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0" name="object 1062">
              <a:extLst>
                <a:ext uri="{FF2B5EF4-FFF2-40B4-BE49-F238E27FC236}">
                  <a16:creationId xmlns:a16="http://schemas.microsoft.com/office/drawing/2014/main" id="{B01FCBAD-6FB7-3B9C-0540-085524FEE1AF}"/>
                </a:ext>
              </a:extLst>
            </p:cNvPr>
            <p:cNvSpPr/>
            <p:nvPr/>
          </p:nvSpPr>
          <p:spPr>
            <a:xfrm>
              <a:off x="4321734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1" name="object 1063">
              <a:extLst>
                <a:ext uri="{FF2B5EF4-FFF2-40B4-BE49-F238E27FC236}">
                  <a16:creationId xmlns:a16="http://schemas.microsoft.com/office/drawing/2014/main" id="{3B0CE208-E7B8-8F3B-CD7D-5C88223963F6}"/>
                </a:ext>
              </a:extLst>
            </p:cNvPr>
            <p:cNvSpPr/>
            <p:nvPr/>
          </p:nvSpPr>
          <p:spPr>
            <a:xfrm>
              <a:off x="4410964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67677" y="513981"/>
                  </a:moveTo>
                  <a:lnTo>
                    <a:pt x="237947" y="513981"/>
                  </a:lnTo>
                  <a:lnTo>
                    <a:pt x="237947" y="587400"/>
                  </a:lnTo>
                  <a:lnTo>
                    <a:pt x="267677" y="587400"/>
                  </a:lnTo>
                  <a:lnTo>
                    <a:pt x="267677" y="513981"/>
                  </a:lnTo>
                  <a:close/>
                </a:path>
                <a:path w="476250" h="1175385">
                  <a:moveTo>
                    <a:pt x="327152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267690" y="44055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lnTo>
                    <a:pt x="327152" y="440550"/>
                  </a:lnTo>
                  <a:lnTo>
                    <a:pt x="327152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2" name="object 1064">
              <a:extLst>
                <a:ext uri="{FF2B5EF4-FFF2-40B4-BE49-F238E27FC236}">
                  <a16:creationId xmlns:a16="http://schemas.microsoft.com/office/drawing/2014/main" id="{55C41109-7BE2-2222-4B72-2DD9AA531F08}"/>
                </a:ext>
              </a:extLst>
            </p:cNvPr>
            <p:cNvSpPr/>
            <p:nvPr/>
          </p:nvSpPr>
          <p:spPr>
            <a:xfrm>
              <a:off x="4886846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3" name="object 1065">
              <a:extLst>
                <a:ext uri="{FF2B5EF4-FFF2-40B4-BE49-F238E27FC236}">
                  <a16:creationId xmlns:a16="http://schemas.microsoft.com/office/drawing/2014/main" id="{947EDCD9-D649-34E4-044D-29EAF7AA7692}"/>
                </a:ext>
              </a:extLst>
            </p:cNvPr>
            <p:cNvSpPr/>
            <p:nvPr/>
          </p:nvSpPr>
          <p:spPr>
            <a:xfrm>
              <a:off x="4291990" y="1713318"/>
              <a:ext cx="993775" cy="2570480"/>
            </a:xfrm>
            <a:custGeom>
              <a:avLst/>
              <a:gdLst/>
              <a:ahLst/>
              <a:cxnLst/>
              <a:rect l="l" t="t" r="r" b="b"/>
              <a:pathLst>
                <a:path w="993775" h="2570479">
                  <a:moveTo>
                    <a:pt x="29743" y="2496439"/>
                  </a:moveTo>
                  <a:lnTo>
                    <a:pt x="0" y="2496439"/>
                  </a:lnTo>
                  <a:lnTo>
                    <a:pt x="0" y="2569870"/>
                  </a:lnTo>
                  <a:lnTo>
                    <a:pt x="29743" y="2569870"/>
                  </a:lnTo>
                  <a:lnTo>
                    <a:pt x="29743" y="2496439"/>
                  </a:lnTo>
                  <a:close/>
                </a:path>
                <a:path w="993775" h="2570479">
                  <a:moveTo>
                    <a:pt x="59474" y="2423007"/>
                  </a:moveTo>
                  <a:lnTo>
                    <a:pt x="29743" y="2423007"/>
                  </a:lnTo>
                  <a:lnTo>
                    <a:pt x="29743" y="2496439"/>
                  </a:lnTo>
                  <a:lnTo>
                    <a:pt x="59474" y="2496439"/>
                  </a:lnTo>
                  <a:lnTo>
                    <a:pt x="59474" y="2423007"/>
                  </a:lnTo>
                  <a:close/>
                </a:path>
                <a:path w="993775" h="2570479">
                  <a:moveTo>
                    <a:pt x="743572" y="660819"/>
                  </a:moveTo>
                  <a:lnTo>
                    <a:pt x="713828" y="660819"/>
                  </a:lnTo>
                  <a:lnTo>
                    <a:pt x="713828" y="734237"/>
                  </a:lnTo>
                  <a:lnTo>
                    <a:pt x="743572" y="734237"/>
                  </a:lnTo>
                  <a:lnTo>
                    <a:pt x="743572" y="660819"/>
                  </a:lnTo>
                  <a:close/>
                </a:path>
                <a:path w="993775" h="2570479">
                  <a:moveTo>
                    <a:pt x="773303" y="587400"/>
                  </a:moveTo>
                  <a:lnTo>
                    <a:pt x="743572" y="587400"/>
                  </a:lnTo>
                  <a:lnTo>
                    <a:pt x="743572" y="660819"/>
                  </a:lnTo>
                  <a:lnTo>
                    <a:pt x="773303" y="660819"/>
                  </a:lnTo>
                  <a:lnTo>
                    <a:pt x="773303" y="587400"/>
                  </a:lnTo>
                  <a:close/>
                </a:path>
                <a:path w="993775" h="2570479">
                  <a:moveTo>
                    <a:pt x="803059" y="513969"/>
                  </a:moveTo>
                  <a:lnTo>
                    <a:pt x="773315" y="513969"/>
                  </a:lnTo>
                  <a:lnTo>
                    <a:pt x="773315" y="587387"/>
                  </a:lnTo>
                  <a:lnTo>
                    <a:pt x="803059" y="587387"/>
                  </a:lnTo>
                  <a:lnTo>
                    <a:pt x="803059" y="513969"/>
                  </a:lnTo>
                  <a:close/>
                </a:path>
                <a:path w="993775" h="2570479">
                  <a:moveTo>
                    <a:pt x="832802" y="440550"/>
                  </a:moveTo>
                  <a:lnTo>
                    <a:pt x="803059" y="440550"/>
                  </a:lnTo>
                  <a:lnTo>
                    <a:pt x="803059" y="513969"/>
                  </a:lnTo>
                  <a:lnTo>
                    <a:pt x="832802" y="513969"/>
                  </a:lnTo>
                  <a:lnTo>
                    <a:pt x="832802" y="440550"/>
                  </a:lnTo>
                  <a:close/>
                </a:path>
                <a:path w="993775" h="2570479">
                  <a:moveTo>
                    <a:pt x="862545" y="367118"/>
                  </a:moveTo>
                  <a:lnTo>
                    <a:pt x="832802" y="367118"/>
                  </a:lnTo>
                  <a:lnTo>
                    <a:pt x="832802" y="440537"/>
                  </a:lnTo>
                  <a:lnTo>
                    <a:pt x="862545" y="440537"/>
                  </a:lnTo>
                  <a:lnTo>
                    <a:pt x="862545" y="367118"/>
                  </a:lnTo>
                  <a:close/>
                </a:path>
                <a:path w="993775" h="2570479">
                  <a:moveTo>
                    <a:pt x="892276" y="293700"/>
                  </a:moveTo>
                  <a:lnTo>
                    <a:pt x="862545" y="293700"/>
                  </a:lnTo>
                  <a:lnTo>
                    <a:pt x="862545" y="367118"/>
                  </a:lnTo>
                  <a:lnTo>
                    <a:pt x="892276" y="367118"/>
                  </a:lnTo>
                  <a:lnTo>
                    <a:pt x="892276" y="293700"/>
                  </a:lnTo>
                  <a:close/>
                </a:path>
                <a:path w="993775" h="2570479">
                  <a:moveTo>
                    <a:pt x="922007" y="220268"/>
                  </a:moveTo>
                  <a:lnTo>
                    <a:pt x="892276" y="220268"/>
                  </a:lnTo>
                  <a:lnTo>
                    <a:pt x="892276" y="293700"/>
                  </a:lnTo>
                  <a:lnTo>
                    <a:pt x="922007" y="293700"/>
                  </a:lnTo>
                  <a:lnTo>
                    <a:pt x="922007" y="220268"/>
                  </a:lnTo>
                  <a:close/>
                </a:path>
                <a:path w="993775" h="2570479">
                  <a:moveTo>
                    <a:pt x="951763" y="146850"/>
                  </a:moveTo>
                  <a:lnTo>
                    <a:pt x="922020" y="146850"/>
                  </a:lnTo>
                  <a:lnTo>
                    <a:pt x="922020" y="220268"/>
                  </a:lnTo>
                  <a:lnTo>
                    <a:pt x="951763" y="220268"/>
                  </a:lnTo>
                  <a:lnTo>
                    <a:pt x="951763" y="146850"/>
                  </a:lnTo>
                  <a:close/>
                </a:path>
                <a:path w="993775" h="2570479">
                  <a:moveTo>
                    <a:pt x="993419" y="0"/>
                  </a:moveTo>
                  <a:lnTo>
                    <a:pt x="981506" y="0"/>
                  </a:lnTo>
                  <a:lnTo>
                    <a:pt x="981506" y="73418"/>
                  </a:lnTo>
                  <a:lnTo>
                    <a:pt x="951763" y="73418"/>
                  </a:lnTo>
                  <a:lnTo>
                    <a:pt x="951763" y="146837"/>
                  </a:lnTo>
                  <a:lnTo>
                    <a:pt x="981506" y="146837"/>
                  </a:lnTo>
                  <a:lnTo>
                    <a:pt x="981506" y="73444"/>
                  </a:lnTo>
                  <a:lnTo>
                    <a:pt x="993419" y="73444"/>
                  </a:lnTo>
                  <a:lnTo>
                    <a:pt x="993419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4" name="object 1066">
              <a:extLst>
                <a:ext uri="{FF2B5EF4-FFF2-40B4-BE49-F238E27FC236}">
                  <a16:creationId xmlns:a16="http://schemas.microsoft.com/office/drawing/2014/main" id="{1D3F482B-5BA0-74DA-815F-71404E07DC47}"/>
                </a:ext>
              </a:extLst>
            </p:cNvPr>
            <p:cNvSpPr/>
            <p:nvPr/>
          </p:nvSpPr>
          <p:spPr>
            <a:xfrm>
              <a:off x="435147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5" name="object 1067">
              <a:extLst>
                <a:ext uri="{FF2B5EF4-FFF2-40B4-BE49-F238E27FC236}">
                  <a16:creationId xmlns:a16="http://schemas.microsoft.com/office/drawing/2014/main" id="{A60CCB63-DA1E-A987-B8F4-07A4BB371FA6}"/>
                </a:ext>
              </a:extLst>
            </p:cNvPr>
            <p:cNvSpPr/>
            <p:nvPr/>
          </p:nvSpPr>
          <p:spPr>
            <a:xfrm>
              <a:off x="4440707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48704" y="807681"/>
                  </a:moveTo>
                  <a:lnTo>
                    <a:pt x="118973" y="807681"/>
                  </a:lnTo>
                  <a:lnTo>
                    <a:pt x="118973" y="881100"/>
                  </a:lnTo>
                  <a:lnTo>
                    <a:pt x="148704" y="881100"/>
                  </a:lnTo>
                  <a:lnTo>
                    <a:pt x="148704" y="807681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08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08" y="513994"/>
                  </a:lnTo>
                  <a:lnTo>
                    <a:pt x="297408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6" name="object 1068">
              <a:extLst>
                <a:ext uri="{FF2B5EF4-FFF2-40B4-BE49-F238E27FC236}">
                  <a16:creationId xmlns:a16="http://schemas.microsoft.com/office/drawing/2014/main" id="{A885FD79-C93A-7DC0-D9E0-26ECAE337A67}"/>
                </a:ext>
              </a:extLst>
            </p:cNvPr>
            <p:cNvSpPr/>
            <p:nvPr/>
          </p:nvSpPr>
          <p:spPr>
            <a:xfrm>
              <a:off x="4916589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7" name="object 1069">
              <a:extLst>
                <a:ext uri="{FF2B5EF4-FFF2-40B4-BE49-F238E27FC236}">
                  <a16:creationId xmlns:a16="http://schemas.microsoft.com/office/drawing/2014/main" id="{8723AF6F-470F-246D-FCAD-5E90EC357D27}"/>
                </a:ext>
              </a:extLst>
            </p:cNvPr>
            <p:cNvSpPr/>
            <p:nvPr/>
          </p:nvSpPr>
          <p:spPr>
            <a:xfrm>
              <a:off x="4321734" y="1786737"/>
              <a:ext cx="963930" cy="2496820"/>
            </a:xfrm>
            <a:custGeom>
              <a:avLst/>
              <a:gdLst/>
              <a:ahLst/>
              <a:cxnLst/>
              <a:rect l="l" t="t" r="r" b="b"/>
              <a:pathLst>
                <a:path w="963929" h="2496820">
                  <a:moveTo>
                    <a:pt x="29730" y="2423020"/>
                  </a:moveTo>
                  <a:lnTo>
                    <a:pt x="0" y="2423020"/>
                  </a:lnTo>
                  <a:lnTo>
                    <a:pt x="0" y="2496451"/>
                  </a:lnTo>
                  <a:lnTo>
                    <a:pt x="29730" y="2496451"/>
                  </a:lnTo>
                  <a:lnTo>
                    <a:pt x="29730" y="2423020"/>
                  </a:lnTo>
                  <a:close/>
                </a:path>
                <a:path w="963929" h="2496820">
                  <a:moveTo>
                    <a:pt x="59486" y="2349589"/>
                  </a:moveTo>
                  <a:lnTo>
                    <a:pt x="29743" y="2349589"/>
                  </a:lnTo>
                  <a:lnTo>
                    <a:pt x="29743" y="2423020"/>
                  </a:lnTo>
                  <a:lnTo>
                    <a:pt x="59486" y="2423020"/>
                  </a:lnTo>
                  <a:lnTo>
                    <a:pt x="59486" y="2349589"/>
                  </a:lnTo>
                  <a:close/>
                </a:path>
                <a:path w="963929" h="2496820">
                  <a:moveTo>
                    <a:pt x="743559" y="587400"/>
                  </a:moveTo>
                  <a:lnTo>
                    <a:pt x="713828" y="587400"/>
                  </a:lnTo>
                  <a:lnTo>
                    <a:pt x="713828" y="660819"/>
                  </a:lnTo>
                  <a:lnTo>
                    <a:pt x="743559" y="660819"/>
                  </a:lnTo>
                  <a:lnTo>
                    <a:pt x="743559" y="587400"/>
                  </a:lnTo>
                  <a:close/>
                </a:path>
                <a:path w="963929" h="2496820">
                  <a:moveTo>
                    <a:pt x="773315" y="513981"/>
                  </a:moveTo>
                  <a:lnTo>
                    <a:pt x="743572" y="513981"/>
                  </a:lnTo>
                  <a:lnTo>
                    <a:pt x="743572" y="587400"/>
                  </a:lnTo>
                  <a:lnTo>
                    <a:pt x="773315" y="587400"/>
                  </a:lnTo>
                  <a:lnTo>
                    <a:pt x="773315" y="513981"/>
                  </a:lnTo>
                  <a:close/>
                </a:path>
                <a:path w="963929" h="2496820">
                  <a:moveTo>
                    <a:pt x="803059" y="440550"/>
                  </a:moveTo>
                  <a:lnTo>
                    <a:pt x="773315" y="440550"/>
                  </a:lnTo>
                  <a:lnTo>
                    <a:pt x="773315" y="513969"/>
                  </a:lnTo>
                  <a:lnTo>
                    <a:pt x="803059" y="513969"/>
                  </a:lnTo>
                  <a:lnTo>
                    <a:pt x="803059" y="440550"/>
                  </a:lnTo>
                  <a:close/>
                </a:path>
                <a:path w="963929" h="2496820">
                  <a:moveTo>
                    <a:pt x="832802" y="367131"/>
                  </a:moveTo>
                  <a:lnTo>
                    <a:pt x="803059" y="367131"/>
                  </a:lnTo>
                  <a:lnTo>
                    <a:pt x="803059" y="440550"/>
                  </a:lnTo>
                  <a:lnTo>
                    <a:pt x="832802" y="440550"/>
                  </a:lnTo>
                  <a:lnTo>
                    <a:pt x="832802" y="367131"/>
                  </a:lnTo>
                  <a:close/>
                </a:path>
                <a:path w="963929" h="2496820">
                  <a:moveTo>
                    <a:pt x="862533" y="293700"/>
                  </a:moveTo>
                  <a:lnTo>
                    <a:pt x="832802" y="293700"/>
                  </a:lnTo>
                  <a:lnTo>
                    <a:pt x="832802" y="367118"/>
                  </a:lnTo>
                  <a:lnTo>
                    <a:pt x="862533" y="367118"/>
                  </a:lnTo>
                  <a:lnTo>
                    <a:pt x="862533" y="293700"/>
                  </a:lnTo>
                  <a:close/>
                </a:path>
                <a:path w="963929" h="2496820">
                  <a:moveTo>
                    <a:pt x="892263" y="220281"/>
                  </a:moveTo>
                  <a:lnTo>
                    <a:pt x="862533" y="220281"/>
                  </a:lnTo>
                  <a:lnTo>
                    <a:pt x="862533" y="293700"/>
                  </a:lnTo>
                  <a:lnTo>
                    <a:pt x="892263" y="293700"/>
                  </a:lnTo>
                  <a:lnTo>
                    <a:pt x="892263" y="220281"/>
                  </a:lnTo>
                  <a:close/>
                </a:path>
                <a:path w="963929" h="2496820">
                  <a:moveTo>
                    <a:pt x="922020" y="146850"/>
                  </a:moveTo>
                  <a:lnTo>
                    <a:pt x="892276" y="146850"/>
                  </a:lnTo>
                  <a:lnTo>
                    <a:pt x="892276" y="220281"/>
                  </a:lnTo>
                  <a:lnTo>
                    <a:pt x="922020" y="220281"/>
                  </a:lnTo>
                  <a:lnTo>
                    <a:pt x="922020" y="146850"/>
                  </a:lnTo>
                  <a:close/>
                </a:path>
                <a:path w="963929" h="2496820">
                  <a:moveTo>
                    <a:pt x="951763" y="73431"/>
                  </a:moveTo>
                  <a:lnTo>
                    <a:pt x="922020" y="73431"/>
                  </a:lnTo>
                  <a:lnTo>
                    <a:pt x="922020" y="146850"/>
                  </a:lnTo>
                  <a:lnTo>
                    <a:pt x="951763" y="146850"/>
                  </a:lnTo>
                  <a:lnTo>
                    <a:pt x="951763" y="73431"/>
                  </a:lnTo>
                  <a:close/>
                </a:path>
                <a:path w="963929" h="2496820">
                  <a:moveTo>
                    <a:pt x="963676" y="0"/>
                  </a:moveTo>
                  <a:lnTo>
                    <a:pt x="951763" y="0"/>
                  </a:lnTo>
                  <a:lnTo>
                    <a:pt x="951763" y="73418"/>
                  </a:lnTo>
                  <a:lnTo>
                    <a:pt x="963676" y="73418"/>
                  </a:lnTo>
                  <a:lnTo>
                    <a:pt x="96367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8" name="object 1070">
              <a:extLst>
                <a:ext uri="{FF2B5EF4-FFF2-40B4-BE49-F238E27FC236}">
                  <a16:creationId xmlns:a16="http://schemas.microsoft.com/office/drawing/2014/main" id="{D8F2114F-6033-213A-95F4-8113B4C79F33}"/>
                </a:ext>
              </a:extLst>
            </p:cNvPr>
            <p:cNvSpPr/>
            <p:nvPr/>
          </p:nvSpPr>
          <p:spPr>
            <a:xfrm>
              <a:off x="4381220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9" name="object 1071">
              <a:extLst>
                <a:ext uri="{FF2B5EF4-FFF2-40B4-BE49-F238E27FC236}">
                  <a16:creationId xmlns:a16="http://schemas.microsoft.com/office/drawing/2014/main" id="{DE30F710-29D6-65DD-0D6E-BF96A5DDF252}"/>
                </a:ext>
              </a:extLst>
            </p:cNvPr>
            <p:cNvSpPr/>
            <p:nvPr/>
          </p:nvSpPr>
          <p:spPr>
            <a:xfrm>
              <a:off x="4470450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08191" y="660831"/>
                  </a:moveTo>
                  <a:lnTo>
                    <a:pt x="178460" y="660831"/>
                  </a:lnTo>
                  <a:lnTo>
                    <a:pt x="178460" y="734250"/>
                  </a:lnTo>
                  <a:lnTo>
                    <a:pt x="208191" y="734250"/>
                  </a:lnTo>
                  <a:lnTo>
                    <a:pt x="208191" y="660831"/>
                  </a:lnTo>
                  <a:close/>
                </a:path>
                <a:path w="476250" h="1175385">
                  <a:moveTo>
                    <a:pt x="267665" y="513981"/>
                  </a:moveTo>
                  <a:lnTo>
                    <a:pt x="237934" y="513981"/>
                  </a:lnTo>
                  <a:lnTo>
                    <a:pt x="237934" y="587400"/>
                  </a:lnTo>
                  <a:lnTo>
                    <a:pt x="208203" y="58740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lnTo>
                    <a:pt x="267665" y="587400"/>
                  </a:lnTo>
                  <a:lnTo>
                    <a:pt x="267665" y="513981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69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69" y="73418"/>
                  </a:lnTo>
                  <a:lnTo>
                    <a:pt x="47586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0" name="object 1072">
              <a:extLst>
                <a:ext uri="{FF2B5EF4-FFF2-40B4-BE49-F238E27FC236}">
                  <a16:creationId xmlns:a16="http://schemas.microsoft.com/office/drawing/2014/main" id="{80BCFF54-B6E9-7E77-42A8-6F4E3E892B14}"/>
                </a:ext>
              </a:extLst>
            </p:cNvPr>
            <p:cNvSpPr/>
            <p:nvPr/>
          </p:nvSpPr>
          <p:spPr>
            <a:xfrm>
              <a:off x="4946332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1" name="object 1073">
              <a:extLst>
                <a:ext uri="{FF2B5EF4-FFF2-40B4-BE49-F238E27FC236}">
                  <a16:creationId xmlns:a16="http://schemas.microsoft.com/office/drawing/2014/main" id="{2076081F-8230-C723-13F5-71EEA1FBC136}"/>
                </a:ext>
              </a:extLst>
            </p:cNvPr>
            <p:cNvSpPr/>
            <p:nvPr/>
          </p:nvSpPr>
          <p:spPr>
            <a:xfrm>
              <a:off x="4351477" y="1860168"/>
              <a:ext cx="934085" cy="2423160"/>
            </a:xfrm>
            <a:custGeom>
              <a:avLst/>
              <a:gdLst/>
              <a:ahLst/>
              <a:cxnLst/>
              <a:rect l="l" t="t" r="r" b="b"/>
              <a:pathLst>
                <a:path w="934085" h="2423160">
                  <a:moveTo>
                    <a:pt x="29743" y="2349589"/>
                  </a:moveTo>
                  <a:lnTo>
                    <a:pt x="0" y="2349589"/>
                  </a:lnTo>
                  <a:lnTo>
                    <a:pt x="0" y="2423020"/>
                  </a:lnTo>
                  <a:lnTo>
                    <a:pt x="29743" y="2423020"/>
                  </a:lnTo>
                  <a:lnTo>
                    <a:pt x="29743" y="2349589"/>
                  </a:lnTo>
                  <a:close/>
                </a:path>
                <a:path w="934085" h="2423160">
                  <a:moveTo>
                    <a:pt x="59486" y="2276157"/>
                  </a:moveTo>
                  <a:lnTo>
                    <a:pt x="29743" y="2276157"/>
                  </a:lnTo>
                  <a:lnTo>
                    <a:pt x="29743" y="2349589"/>
                  </a:lnTo>
                  <a:lnTo>
                    <a:pt x="59486" y="2349589"/>
                  </a:lnTo>
                  <a:lnTo>
                    <a:pt x="59486" y="2276157"/>
                  </a:lnTo>
                  <a:close/>
                </a:path>
                <a:path w="934085" h="2423160">
                  <a:moveTo>
                    <a:pt x="743572" y="513969"/>
                  </a:moveTo>
                  <a:lnTo>
                    <a:pt x="713828" y="513969"/>
                  </a:lnTo>
                  <a:lnTo>
                    <a:pt x="713828" y="587387"/>
                  </a:lnTo>
                  <a:lnTo>
                    <a:pt x="743572" y="587387"/>
                  </a:lnTo>
                  <a:lnTo>
                    <a:pt x="743572" y="513969"/>
                  </a:lnTo>
                  <a:close/>
                </a:path>
                <a:path w="934085" h="2423160">
                  <a:moveTo>
                    <a:pt x="773315" y="440550"/>
                  </a:moveTo>
                  <a:lnTo>
                    <a:pt x="743572" y="440550"/>
                  </a:lnTo>
                  <a:lnTo>
                    <a:pt x="743572" y="513969"/>
                  </a:lnTo>
                  <a:lnTo>
                    <a:pt x="773315" y="513969"/>
                  </a:lnTo>
                  <a:lnTo>
                    <a:pt x="773315" y="440550"/>
                  </a:lnTo>
                  <a:close/>
                </a:path>
                <a:path w="934085" h="2423160">
                  <a:moveTo>
                    <a:pt x="803059" y="367118"/>
                  </a:moveTo>
                  <a:lnTo>
                    <a:pt x="773315" y="367118"/>
                  </a:lnTo>
                  <a:lnTo>
                    <a:pt x="773315" y="440537"/>
                  </a:lnTo>
                  <a:lnTo>
                    <a:pt x="803059" y="440537"/>
                  </a:lnTo>
                  <a:lnTo>
                    <a:pt x="803059" y="367118"/>
                  </a:lnTo>
                  <a:close/>
                </a:path>
                <a:path w="934085" h="2423160">
                  <a:moveTo>
                    <a:pt x="832789" y="293700"/>
                  </a:moveTo>
                  <a:lnTo>
                    <a:pt x="803059" y="293700"/>
                  </a:lnTo>
                  <a:lnTo>
                    <a:pt x="803059" y="367118"/>
                  </a:lnTo>
                  <a:lnTo>
                    <a:pt x="832789" y="367118"/>
                  </a:lnTo>
                  <a:lnTo>
                    <a:pt x="832789" y="293700"/>
                  </a:lnTo>
                  <a:close/>
                </a:path>
                <a:path w="934085" h="2423160">
                  <a:moveTo>
                    <a:pt x="862520" y="220268"/>
                  </a:moveTo>
                  <a:lnTo>
                    <a:pt x="832789" y="220268"/>
                  </a:lnTo>
                  <a:lnTo>
                    <a:pt x="832789" y="293687"/>
                  </a:lnTo>
                  <a:lnTo>
                    <a:pt x="862520" y="293687"/>
                  </a:lnTo>
                  <a:lnTo>
                    <a:pt x="862520" y="220268"/>
                  </a:lnTo>
                  <a:close/>
                </a:path>
                <a:path w="934085" h="2423160">
                  <a:moveTo>
                    <a:pt x="892276" y="146850"/>
                  </a:moveTo>
                  <a:lnTo>
                    <a:pt x="862533" y="146850"/>
                  </a:lnTo>
                  <a:lnTo>
                    <a:pt x="862533" y="220268"/>
                  </a:lnTo>
                  <a:lnTo>
                    <a:pt x="892276" y="220268"/>
                  </a:lnTo>
                  <a:lnTo>
                    <a:pt x="892276" y="146850"/>
                  </a:lnTo>
                  <a:close/>
                </a:path>
                <a:path w="934085" h="2423160">
                  <a:moveTo>
                    <a:pt x="922020" y="73418"/>
                  </a:moveTo>
                  <a:lnTo>
                    <a:pt x="892276" y="73418"/>
                  </a:lnTo>
                  <a:lnTo>
                    <a:pt x="892276" y="146850"/>
                  </a:lnTo>
                  <a:lnTo>
                    <a:pt x="922020" y="146850"/>
                  </a:lnTo>
                  <a:lnTo>
                    <a:pt x="922020" y="73418"/>
                  </a:lnTo>
                  <a:close/>
                </a:path>
                <a:path w="934085" h="2423160">
                  <a:moveTo>
                    <a:pt x="933932" y="0"/>
                  </a:moveTo>
                  <a:lnTo>
                    <a:pt x="922020" y="0"/>
                  </a:lnTo>
                  <a:lnTo>
                    <a:pt x="922020" y="73418"/>
                  </a:lnTo>
                  <a:lnTo>
                    <a:pt x="933932" y="73418"/>
                  </a:lnTo>
                  <a:lnTo>
                    <a:pt x="933932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2" name="object 1074">
              <a:extLst>
                <a:ext uri="{FF2B5EF4-FFF2-40B4-BE49-F238E27FC236}">
                  <a16:creationId xmlns:a16="http://schemas.microsoft.com/office/drawing/2014/main" id="{74C3A20F-5B20-7F01-844D-EA67102EA21C}"/>
                </a:ext>
              </a:extLst>
            </p:cNvPr>
            <p:cNvSpPr/>
            <p:nvPr/>
          </p:nvSpPr>
          <p:spPr>
            <a:xfrm>
              <a:off x="4410964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3" name="object 1075">
              <a:extLst>
                <a:ext uri="{FF2B5EF4-FFF2-40B4-BE49-F238E27FC236}">
                  <a16:creationId xmlns:a16="http://schemas.microsoft.com/office/drawing/2014/main" id="{8EFEAEAC-5C78-1E58-E0BA-D05FB92D9D91}"/>
                </a:ext>
              </a:extLst>
            </p:cNvPr>
            <p:cNvSpPr/>
            <p:nvPr/>
          </p:nvSpPr>
          <p:spPr>
            <a:xfrm>
              <a:off x="4500194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21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21" y="660844"/>
                  </a:lnTo>
                  <a:lnTo>
                    <a:pt x="237921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4" name="object 1076">
              <a:extLst>
                <a:ext uri="{FF2B5EF4-FFF2-40B4-BE49-F238E27FC236}">
                  <a16:creationId xmlns:a16="http://schemas.microsoft.com/office/drawing/2014/main" id="{C4E36704-E045-EF98-2C59-C0BBFFFCBDBF}"/>
                </a:ext>
              </a:extLst>
            </p:cNvPr>
            <p:cNvSpPr/>
            <p:nvPr/>
          </p:nvSpPr>
          <p:spPr>
            <a:xfrm>
              <a:off x="4976076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5" name="object 1077">
              <a:extLst>
                <a:ext uri="{FF2B5EF4-FFF2-40B4-BE49-F238E27FC236}">
                  <a16:creationId xmlns:a16="http://schemas.microsoft.com/office/drawing/2014/main" id="{4CA5D95E-05FE-AC7E-D5DC-11F7457B454D}"/>
                </a:ext>
              </a:extLst>
            </p:cNvPr>
            <p:cNvSpPr/>
            <p:nvPr/>
          </p:nvSpPr>
          <p:spPr>
            <a:xfrm>
              <a:off x="4381220" y="1933587"/>
              <a:ext cx="904240" cy="2350135"/>
            </a:xfrm>
            <a:custGeom>
              <a:avLst/>
              <a:gdLst/>
              <a:ahLst/>
              <a:cxnLst/>
              <a:rect l="l" t="t" r="r" b="b"/>
              <a:pathLst>
                <a:path w="904239" h="2350135">
                  <a:moveTo>
                    <a:pt x="29743" y="2276170"/>
                  </a:moveTo>
                  <a:lnTo>
                    <a:pt x="0" y="2276170"/>
                  </a:lnTo>
                  <a:lnTo>
                    <a:pt x="0" y="2349601"/>
                  </a:lnTo>
                  <a:lnTo>
                    <a:pt x="29743" y="2349601"/>
                  </a:lnTo>
                  <a:lnTo>
                    <a:pt x="29743" y="2276170"/>
                  </a:lnTo>
                  <a:close/>
                </a:path>
                <a:path w="904239" h="2350135">
                  <a:moveTo>
                    <a:pt x="59486" y="2202738"/>
                  </a:moveTo>
                  <a:lnTo>
                    <a:pt x="29743" y="2202738"/>
                  </a:lnTo>
                  <a:lnTo>
                    <a:pt x="29743" y="2276170"/>
                  </a:lnTo>
                  <a:lnTo>
                    <a:pt x="59486" y="2276170"/>
                  </a:lnTo>
                  <a:lnTo>
                    <a:pt x="59486" y="2202738"/>
                  </a:lnTo>
                  <a:close/>
                </a:path>
                <a:path w="904239" h="2350135">
                  <a:moveTo>
                    <a:pt x="743572" y="440550"/>
                  </a:moveTo>
                  <a:lnTo>
                    <a:pt x="713828" y="440550"/>
                  </a:lnTo>
                  <a:lnTo>
                    <a:pt x="713828" y="513969"/>
                  </a:lnTo>
                  <a:lnTo>
                    <a:pt x="743572" y="513969"/>
                  </a:lnTo>
                  <a:lnTo>
                    <a:pt x="743572" y="440550"/>
                  </a:lnTo>
                  <a:close/>
                </a:path>
                <a:path w="904239" h="2350135">
                  <a:moveTo>
                    <a:pt x="773315" y="367131"/>
                  </a:moveTo>
                  <a:lnTo>
                    <a:pt x="743572" y="367131"/>
                  </a:lnTo>
                  <a:lnTo>
                    <a:pt x="743572" y="440550"/>
                  </a:lnTo>
                  <a:lnTo>
                    <a:pt x="773315" y="440550"/>
                  </a:lnTo>
                  <a:lnTo>
                    <a:pt x="773315" y="367131"/>
                  </a:lnTo>
                  <a:close/>
                </a:path>
                <a:path w="904239" h="2350135">
                  <a:moveTo>
                    <a:pt x="803046" y="293700"/>
                  </a:moveTo>
                  <a:lnTo>
                    <a:pt x="773315" y="293700"/>
                  </a:lnTo>
                  <a:lnTo>
                    <a:pt x="773315" y="367118"/>
                  </a:lnTo>
                  <a:lnTo>
                    <a:pt x="803046" y="367118"/>
                  </a:lnTo>
                  <a:lnTo>
                    <a:pt x="803046" y="293700"/>
                  </a:lnTo>
                  <a:close/>
                </a:path>
                <a:path w="904239" h="2350135">
                  <a:moveTo>
                    <a:pt x="832777" y="220281"/>
                  </a:moveTo>
                  <a:lnTo>
                    <a:pt x="803046" y="220281"/>
                  </a:lnTo>
                  <a:lnTo>
                    <a:pt x="803046" y="293700"/>
                  </a:lnTo>
                  <a:lnTo>
                    <a:pt x="832777" y="293700"/>
                  </a:lnTo>
                  <a:lnTo>
                    <a:pt x="832777" y="220281"/>
                  </a:lnTo>
                  <a:close/>
                </a:path>
                <a:path w="904239" h="2350135">
                  <a:moveTo>
                    <a:pt x="862533" y="146850"/>
                  </a:moveTo>
                  <a:lnTo>
                    <a:pt x="832789" y="146850"/>
                  </a:lnTo>
                  <a:lnTo>
                    <a:pt x="832789" y="220268"/>
                  </a:lnTo>
                  <a:lnTo>
                    <a:pt x="862533" y="220268"/>
                  </a:lnTo>
                  <a:lnTo>
                    <a:pt x="862533" y="146850"/>
                  </a:lnTo>
                  <a:close/>
                </a:path>
                <a:path w="904239" h="2350135">
                  <a:moveTo>
                    <a:pt x="892276" y="73431"/>
                  </a:moveTo>
                  <a:lnTo>
                    <a:pt x="862533" y="73431"/>
                  </a:lnTo>
                  <a:lnTo>
                    <a:pt x="862533" y="146850"/>
                  </a:lnTo>
                  <a:lnTo>
                    <a:pt x="892276" y="146850"/>
                  </a:lnTo>
                  <a:lnTo>
                    <a:pt x="892276" y="73431"/>
                  </a:lnTo>
                  <a:close/>
                </a:path>
                <a:path w="904239" h="2350135">
                  <a:moveTo>
                    <a:pt x="904189" y="0"/>
                  </a:moveTo>
                  <a:lnTo>
                    <a:pt x="892276" y="0"/>
                  </a:lnTo>
                  <a:lnTo>
                    <a:pt x="892276" y="73431"/>
                  </a:lnTo>
                  <a:lnTo>
                    <a:pt x="904189" y="73431"/>
                  </a:lnTo>
                  <a:lnTo>
                    <a:pt x="904189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6" name="object 1078">
              <a:extLst>
                <a:ext uri="{FF2B5EF4-FFF2-40B4-BE49-F238E27FC236}">
                  <a16:creationId xmlns:a16="http://schemas.microsoft.com/office/drawing/2014/main" id="{3CB0A2E5-DA39-4B38-CF54-782624F35184}"/>
                </a:ext>
              </a:extLst>
            </p:cNvPr>
            <p:cNvSpPr/>
            <p:nvPr/>
          </p:nvSpPr>
          <p:spPr>
            <a:xfrm>
              <a:off x="444070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7" name="object 1079">
              <a:extLst>
                <a:ext uri="{FF2B5EF4-FFF2-40B4-BE49-F238E27FC236}">
                  <a16:creationId xmlns:a16="http://schemas.microsoft.com/office/drawing/2014/main" id="{66AC1099-E95C-FF1B-74B1-3CB152B5E044}"/>
                </a:ext>
              </a:extLst>
            </p:cNvPr>
            <p:cNvSpPr/>
            <p:nvPr/>
          </p:nvSpPr>
          <p:spPr>
            <a:xfrm>
              <a:off x="4529937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48704" y="807681"/>
                  </a:moveTo>
                  <a:lnTo>
                    <a:pt x="118973" y="807681"/>
                  </a:lnTo>
                  <a:lnTo>
                    <a:pt x="118973" y="881100"/>
                  </a:lnTo>
                  <a:lnTo>
                    <a:pt x="148704" y="881100"/>
                  </a:lnTo>
                  <a:lnTo>
                    <a:pt x="148704" y="807681"/>
                  </a:lnTo>
                  <a:close/>
                </a:path>
                <a:path w="476250" h="1175385">
                  <a:moveTo>
                    <a:pt x="208178" y="660831"/>
                  </a:moveTo>
                  <a:lnTo>
                    <a:pt x="178447" y="660831"/>
                  </a:lnTo>
                  <a:lnTo>
                    <a:pt x="178447" y="734250"/>
                  </a:lnTo>
                  <a:lnTo>
                    <a:pt x="148717" y="73425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lnTo>
                    <a:pt x="208178" y="734250"/>
                  </a:lnTo>
                  <a:lnTo>
                    <a:pt x="208178" y="660831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82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82" y="220281"/>
                  </a:lnTo>
                  <a:lnTo>
                    <a:pt x="416382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8" name="object 1080">
              <a:extLst>
                <a:ext uri="{FF2B5EF4-FFF2-40B4-BE49-F238E27FC236}">
                  <a16:creationId xmlns:a16="http://schemas.microsoft.com/office/drawing/2014/main" id="{863A5CF7-C234-F2FA-4F74-C39105C2B7F4}"/>
                </a:ext>
              </a:extLst>
            </p:cNvPr>
            <p:cNvSpPr/>
            <p:nvPr/>
          </p:nvSpPr>
          <p:spPr>
            <a:xfrm>
              <a:off x="5005819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9" name="object 1081">
              <a:extLst>
                <a:ext uri="{FF2B5EF4-FFF2-40B4-BE49-F238E27FC236}">
                  <a16:creationId xmlns:a16="http://schemas.microsoft.com/office/drawing/2014/main" id="{05AFAB32-5B4F-24B7-311A-DC9B1167F37E}"/>
                </a:ext>
              </a:extLst>
            </p:cNvPr>
            <p:cNvSpPr/>
            <p:nvPr/>
          </p:nvSpPr>
          <p:spPr>
            <a:xfrm>
              <a:off x="4410964" y="2007018"/>
              <a:ext cx="875030" cy="2276475"/>
            </a:xfrm>
            <a:custGeom>
              <a:avLst/>
              <a:gdLst/>
              <a:ahLst/>
              <a:cxnLst/>
              <a:rect l="l" t="t" r="r" b="b"/>
              <a:pathLst>
                <a:path w="875029" h="2276475">
                  <a:moveTo>
                    <a:pt x="29743" y="2202738"/>
                  </a:moveTo>
                  <a:lnTo>
                    <a:pt x="0" y="2202738"/>
                  </a:lnTo>
                  <a:lnTo>
                    <a:pt x="0" y="2276170"/>
                  </a:lnTo>
                  <a:lnTo>
                    <a:pt x="29743" y="2276170"/>
                  </a:lnTo>
                  <a:lnTo>
                    <a:pt x="29743" y="2202738"/>
                  </a:lnTo>
                  <a:close/>
                </a:path>
                <a:path w="875029" h="2276475">
                  <a:moveTo>
                    <a:pt x="59474" y="2129307"/>
                  </a:moveTo>
                  <a:lnTo>
                    <a:pt x="29743" y="2129307"/>
                  </a:lnTo>
                  <a:lnTo>
                    <a:pt x="29743" y="2202738"/>
                  </a:lnTo>
                  <a:lnTo>
                    <a:pt x="59474" y="2202738"/>
                  </a:lnTo>
                  <a:lnTo>
                    <a:pt x="59474" y="2129307"/>
                  </a:lnTo>
                  <a:close/>
                </a:path>
                <a:path w="875029" h="2276475">
                  <a:moveTo>
                    <a:pt x="743572" y="367118"/>
                  </a:moveTo>
                  <a:lnTo>
                    <a:pt x="713828" y="367118"/>
                  </a:lnTo>
                  <a:lnTo>
                    <a:pt x="713828" y="440537"/>
                  </a:lnTo>
                  <a:lnTo>
                    <a:pt x="743572" y="440537"/>
                  </a:lnTo>
                  <a:lnTo>
                    <a:pt x="743572" y="367118"/>
                  </a:lnTo>
                  <a:close/>
                </a:path>
                <a:path w="875029" h="2276475">
                  <a:moveTo>
                    <a:pt x="773303" y="293700"/>
                  </a:moveTo>
                  <a:lnTo>
                    <a:pt x="743572" y="293700"/>
                  </a:lnTo>
                  <a:lnTo>
                    <a:pt x="743572" y="367118"/>
                  </a:lnTo>
                  <a:lnTo>
                    <a:pt x="773303" y="367118"/>
                  </a:lnTo>
                  <a:lnTo>
                    <a:pt x="773303" y="293700"/>
                  </a:lnTo>
                  <a:close/>
                </a:path>
                <a:path w="875029" h="2276475">
                  <a:moveTo>
                    <a:pt x="803033" y="220268"/>
                  </a:moveTo>
                  <a:lnTo>
                    <a:pt x="773303" y="220268"/>
                  </a:lnTo>
                  <a:lnTo>
                    <a:pt x="773303" y="293687"/>
                  </a:lnTo>
                  <a:lnTo>
                    <a:pt x="803033" y="293687"/>
                  </a:lnTo>
                  <a:lnTo>
                    <a:pt x="803033" y="220268"/>
                  </a:lnTo>
                  <a:close/>
                </a:path>
                <a:path w="875029" h="2276475">
                  <a:moveTo>
                    <a:pt x="832789" y="146850"/>
                  </a:moveTo>
                  <a:lnTo>
                    <a:pt x="803046" y="146850"/>
                  </a:lnTo>
                  <a:lnTo>
                    <a:pt x="803046" y="220268"/>
                  </a:lnTo>
                  <a:lnTo>
                    <a:pt x="832789" y="220268"/>
                  </a:lnTo>
                  <a:lnTo>
                    <a:pt x="832789" y="146850"/>
                  </a:lnTo>
                  <a:close/>
                </a:path>
                <a:path w="875029" h="2276475">
                  <a:moveTo>
                    <a:pt x="862533" y="73418"/>
                  </a:moveTo>
                  <a:lnTo>
                    <a:pt x="832789" y="73418"/>
                  </a:lnTo>
                  <a:lnTo>
                    <a:pt x="832789" y="146837"/>
                  </a:lnTo>
                  <a:lnTo>
                    <a:pt x="862533" y="146837"/>
                  </a:lnTo>
                  <a:lnTo>
                    <a:pt x="862533" y="73418"/>
                  </a:lnTo>
                  <a:close/>
                </a:path>
                <a:path w="875029" h="2276475">
                  <a:moveTo>
                    <a:pt x="874445" y="0"/>
                  </a:moveTo>
                  <a:lnTo>
                    <a:pt x="862533" y="0"/>
                  </a:lnTo>
                  <a:lnTo>
                    <a:pt x="862533" y="73418"/>
                  </a:lnTo>
                  <a:lnTo>
                    <a:pt x="874445" y="73418"/>
                  </a:lnTo>
                  <a:lnTo>
                    <a:pt x="874445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0" name="object 1082">
              <a:extLst>
                <a:ext uri="{FF2B5EF4-FFF2-40B4-BE49-F238E27FC236}">
                  <a16:creationId xmlns:a16="http://schemas.microsoft.com/office/drawing/2014/main" id="{33DAAA4F-6444-7D7B-03D1-956C9593A583}"/>
                </a:ext>
              </a:extLst>
            </p:cNvPr>
            <p:cNvSpPr/>
            <p:nvPr/>
          </p:nvSpPr>
          <p:spPr>
            <a:xfrm>
              <a:off x="4470450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1" name="object 1083">
              <a:extLst>
                <a:ext uri="{FF2B5EF4-FFF2-40B4-BE49-F238E27FC236}">
                  <a16:creationId xmlns:a16="http://schemas.microsoft.com/office/drawing/2014/main" id="{3CCA9710-A2D9-30AA-BBFC-B173F5750670}"/>
                </a:ext>
              </a:extLst>
            </p:cNvPr>
            <p:cNvSpPr/>
            <p:nvPr/>
          </p:nvSpPr>
          <p:spPr>
            <a:xfrm>
              <a:off x="4559681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35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35" y="807694"/>
                  </a:lnTo>
                  <a:lnTo>
                    <a:pt x="178435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38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38" y="293700"/>
                  </a:lnTo>
                  <a:lnTo>
                    <a:pt x="386638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2" name="object 1084">
              <a:extLst>
                <a:ext uri="{FF2B5EF4-FFF2-40B4-BE49-F238E27FC236}">
                  <a16:creationId xmlns:a16="http://schemas.microsoft.com/office/drawing/2014/main" id="{D98E4964-491D-46D2-C1E7-753E40DFCEE7}"/>
                </a:ext>
              </a:extLst>
            </p:cNvPr>
            <p:cNvSpPr/>
            <p:nvPr/>
          </p:nvSpPr>
          <p:spPr>
            <a:xfrm>
              <a:off x="5035562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73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73" y="73418"/>
                  </a:lnTo>
                  <a:lnTo>
                    <a:pt x="11897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3" name="object 1085">
              <a:extLst>
                <a:ext uri="{FF2B5EF4-FFF2-40B4-BE49-F238E27FC236}">
                  <a16:creationId xmlns:a16="http://schemas.microsoft.com/office/drawing/2014/main" id="{2D75BD02-086B-5085-D466-ABA9CA90E917}"/>
                </a:ext>
              </a:extLst>
            </p:cNvPr>
            <p:cNvSpPr/>
            <p:nvPr/>
          </p:nvSpPr>
          <p:spPr>
            <a:xfrm>
              <a:off x="4440707" y="2080437"/>
              <a:ext cx="845185" cy="2202815"/>
            </a:xfrm>
            <a:custGeom>
              <a:avLst/>
              <a:gdLst/>
              <a:ahLst/>
              <a:cxnLst/>
              <a:rect l="l" t="t" r="r" b="b"/>
              <a:pathLst>
                <a:path w="845185" h="2202815">
                  <a:moveTo>
                    <a:pt x="29730" y="2129320"/>
                  </a:moveTo>
                  <a:lnTo>
                    <a:pt x="0" y="2129320"/>
                  </a:lnTo>
                  <a:lnTo>
                    <a:pt x="0" y="2202751"/>
                  </a:lnTo>
                  <a:lnTo>
                    <a:pt x="29730" y="2202751"/>
                  </a:lnTo>
                  <a:lnTo>
                    <a:pt x="29730" y="2129320"/>
                  </a:lnTo>
                  <a:close/>
                </a:path>
                <a:path w="845185" h="2202815">
                  <a:moveTo>
                    <a:pt x="59486" y="2055888"/>
                  </a:moveTo>
                  <a:lnTo>
                    <a:pt x="29743" y="2055888"/>
                  </a:lnTo>
                  <a:lnTo>
                    <a:pt x="29743" y="2129320"/>
                  </a:lnTo>
                  <a:lnTo>
                    <a:pt x="59486" y="2129320"/>
                  </a:lnTo>
                  <a:lnTo>
                    <a:pt x="59486" y="2055888"/>
                  </a:lnTo>
                  <a:close/>
                </a:path>
                <a:path w="845185" h="2202815">
                  <a:moveTo>
                    <a:pt x="743559" y="293700"/>
                  </a:moveTo>
                  <a:lnTo>
                    <a:pt x="713828" y="293700"/>
                  </a:lnTo>
                  <a:lnTo>
                    <a:pt x="713828" y="367118"/>
                  </a:lnTo>
                  <a:lnTo>
                    <a:pt x="743559" y="367118"/>
                  </a:lnTo>
                  <a:lnTo>
                    <a:pt x="743559" y="293700"/>
                  </a:lnTo>
                  <a:close/>
                </a:path>
                <a:path w="845185" h="2202815">
                  <a:moveTo>
                    <a:pt x="773290" y="220281"/>
                  </a:moveTo>
                  <a:lnTo>
                    <a:pt x="743559" y="220281"/>
                  </a:lnTo>
                  <a:lnTo>
                    <a:pt x="743559" y="293700"/>
                  </a:lnTo>
                  <a:lnTo>
                    <a:pt x="773290" y="293700"/>
                  </a:lnTo>
                  <a:lnTo>
                    <a:pt x="773290" y="220281"/>
                  </a:lnTo>
                  <a:close/>
                </a:path>
                <a:path w="845185" h="2202815">
                  <a:moveTo>
                    <a:pt x="803046" y="146850"/>
                  </a:moveTo>
                  <a:lnTo>
                    <a:pt x="773303" y="146850"/>
                  </a:lnTo>
                  <a:lnTo>
                    <a:pt x="773303" y="220268"/>
                  </a:lnTo>
                  <a:lnTo>
                    <a:pt x="803046" y="220268"/>
                  </a:lnTo>
                  <a:lnTo>
                    <a:pt x="803046" y="146850"/>
                  </a:lnTo>
                  <a:close/>
                </a:path>
                <a:path w="845185" h="2202815">
                  <a:moveTo>
                    <a:pt x="832789" y="73431"/>
                  </a:moveTo>
                  <a:lnTo>
                    <a:pt x="803046" y="73431"/>
                  </a:lnTo>
                  <a:lnTo>
                    <a:pt x="803046" y="146850"/>
                  </a:lnTo>
                  <a:lnTo>
                    <a:pt x="832789" y="146850"/>
                  </a:lnTo>
                  <a:lnTo>
                    <a:pt x="832789" y="73431"/>
                  </a:lnTo>
                  <a:close/>
                </a:path>
                <a:path w="845185" h="2202815">
                  <a:moveTo>
                    <a:pt x="844702" y="0"/>
                  </a:moveTo>
                  <a:lnTo>
                    <a:pt x="832789" y="0"/>
                  </a:lnTo>
                  <a:lnTo>
                    <a:pt x="832789" y="73418"/>
                  </a:lnTo>
                  <a:lnTo>
                    <a:pt x="844702" y="73418"/>
                  </a:lnTo>
                  <a:lnTo>
                    <a:pt x="844702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4" name="object 1086">
              <a:extLst>
                <a:ext uri="{FF2B5EF4-FFF2-40B4-BE49-F238E27FC236}">
                  <a16:creationId xmlns:a16="http://schemas.microsoft.com/office/drawing/2014/main" id="{5C224681-026C-1BE8-8BA0-9E72B03B06F0}"/>
                </a:ext>
              </a:extLst>
            </p:cNvPr>
            <p:cNvSpPr/>
            <p:nvPr/>
          </p:nvSpPr>
          <p:spPr>
            <a:xfrm>
              <a:off x="4500194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5" name="object 1087">
              <a:extLst>
                <a:ext uri="{FF2B5EF4-FFF2-40B4-BE49-F238E27FC236}">
                  <a16:creationId xmlns:a16="http://schemas.microsoft.com/office/drawing/2014/main" id="{0C7F5CAD-DFD9-A5C7-A1DE-5D7212444338}"/>
                </a:ext>
              </a:extLst>
            </p:cNvPr>
            <p:cNvSpPr/>
            <p:nvPr/>
          </p:nvSpPr>
          <p:spPr>
            <a:xfrm>
              <a:off x="4589424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48691" y="807681"/>
                  </a:moveTo>
                  <a:lnTo>
                    <a:pt x="118960" y="807681"/>
                  </a:lnTo>
                  <a:lnTo>
                    <a:pt x="118960" y="881100"/>
                  </a:ln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lnTo>
                    <a:pt x="148691" y="881100"/>
                  </a:lnTo>
                  <a:lnTo>
                    <a:pt x="148691" y="807681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895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895" y="367131"/>
                  </a:lnTo>
                  <a:lnTo>
                    <a:pt x="356895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69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69" y="73418"/>
                  </a:lnTo>
                  <a:lnTo>
                    <a:pt x="47586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6" name="object 1088">
              <a:extLst>
                <a:ext uri="{FF2B5EF4-FFF2-40B4-BE49-F238E27FC236}">
                  <a16:creationId xmlns:a16="http://schemas.microsoft.com/office/drawing/2014/main" id="{95A7AD33-D046-D116-A0B9-69525D81AC3F}"/>
                </a:ext>
              </a:extLst>
            </p:cNvPr>
            <p:cNvSpPr/>
            <p:nvPr/>
          </p:nvSpPr>
          <p:spPr>
            <a:xfrm>
              <a:off x="5065306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7" name="object 1089">
              <a:extLst>
                <a:ext uri="{FF2B5EF4-FFF2-40B4-BE49-F238E27FC236}">
                  <a16:creationId xmlns:a16="http://schemas.microsoft.com/office/drawing/2014/main" id="{06B91B6A-52D4-A540-D5EC-67E736DF1115}"/>
                </a:ext>
              </a:extLst>
            </p:cNvPr>
            <p:cNvSpPr/>
            <p:nvPr/>
          </p:nvSpPr>
          <p:spPr>
            <a:xfrm>
              <a:off x="4470450" y="2153868"/>
              <a:ext cx="815340" cy="2129790"/>
            </a:xfrm>
            <a:custGeom>
              <a:avLst/>
              <a:gdLst/>
              <a:ahLst/>
              <a:cxnLst/>
              <a:rect l="l" t="t" r="r" b="b"/>
              <a:pathLst>
                <a:path w="815339" h="2129790">
                  <a:moveTo>
                    <a:pt x="29743" y="2055888"/>
                  </a:moveTo>
                  <a:lnTo>
                    <a:pt x="0" y="2055888"/>
                  </a:lnTo>
                  <a:lnTo>
                    <a:pt x="0" y="2129320"/>
                  </a:lnTo>
                  <a:lnTo>
                    <a:pt x="29743" y="2129320"/>
                  </a:lnTo>
                  <a:lnTo>
                    <a:pt x="29743" y="2055888"/>
                  </a:lnTo>
                  <a:close/>
                </a:path>
                <a:path w="815339" h="2129790">
                  <a:moveTo>
                    <a:pt x="59486" y="1982457"/>
                  </a:moveTo>
                  <a:lnTo>
                    <a:pt x="29743" y="1982457"/>
                  </a:lnTo>
                  <a:lnTo>
                    <a:pt x="29743" y="2055888"/>
                  </a:lnTo>
                  <a:lnTo>
                    <a:pt x="59486" y="2055888"/>
                  </a:lnTo>
                  <a:lnTo>
                    <a:pt x="59486" y="1982457"/>
                  </a:lnTo>
                  <a:close/>
                </a:path>
                <a:path w="815339" h="2129790">
                  <a:moveTo>
                    <a:pt x="743546" y="220268"/>
                  </a:moveTo>
                  <a:lnTo>
                    <a:pt x="713816" y="220268"/>
                  </a:lnTo>
                  <a:lnTo>
                    <a:pt x="713816" y="293687"/>
                  </a:lnTo>
                  <a:lnTo>
                    <a:pt x="743546" y="293687"/>
                  </a:lnTo>
                  <a:lnTo>
                    <a:pt x="743546" y="220268"/>
                  </a:lnTo>
                  <a:close/>
                </a:path>
                <a:path w="815339" h="2129790">
                  <a:moveTo>
                    <a:pt x="773303" y="146850"/>
                  </a:moveTo>
                  <a:lnTo>
                    <a:pt x="743559" y="146850"/>
                  </a:lnTo>
                  <a:lnTo>
                    <a:pt x="743559" y="220268"/>
                  </a:lnTo>
                  <a:lnTo>
                    <a:pt x="773303" y="220268"/>
                  </a:lnTo>
                  <a:lnTo>
                    <a:pt x="773303" y="146850"/>
                  </a:lnTo>
                  <a:close/>
                </a:path>
                <a:path w="815339" h="2129790">
                  <a:moveTo>
                    <a:pt x="803046" y="73418"/>
                  </a:moveTo>
                  <a:lnTo>
                    <a:pt x="773303" y="73418"/>
                  </a:lnTo>
                  <a:lnTo>
                    <a:pt x="773303" y="146837"/>
                  </a:lnTo>
                  <a:lnTo>
                    <a:pt x="803046" y="146837"/>
                  </a:lnTo>
                  <a:lnTo>
                    <a:pt x="803046" y="73418"/>
                  </a:lnTo>
                  <a:close/>
                </a:path>
                <a:path w="815339" h="2129790">
                  <a:moveTo>
                    <a:pt x="814959" y="0"/>
                  </a:moveTo>
                  <a:lnTo>
                    <a:pt x="803046" y="0"/>
                  </a:lnTo>
                  <a:lnTo>
                    <a:pt x="803046" y="73418"/>
                  </a:lnTo>
                  <a:lnTo>
                    <a:pt x="814959" y="73418"/>
                  </a:lnTo>
                  <a:lnTo>
                    <a:pt x="814959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8" name="object 1090">
              <a:extLst>
                <a:ext uri="{FF2B5EF4-FFF2-40B4-BE49-F238E27FC236}">
                  <a16:creationId xmlns:a16="http://schemas.microsoft.com/office/drawing/2014/main" id="{688E5ECF-C5F0-A216-24F6-E812269FC585}"/>
                </a:ext>
              </a:extLst>
            </p:cNvPr>
            <p:cNvSpPr/>
            <p:nvPr/>
          </p:nvSpPr>
          <p:spPr>
            <a:xfrm>
              <a:off x="452993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29" name="object 1091">
              <a:extLst>
                <a:ext uri="{FF2B5EF4-FFF2-40B4-BE49-F238E27FC236}">
                  <a16:creationId xmlns:a16="http://schemas.microsoft.com/office/drawing/2014/main" id="{F4507986-7C7E-FCB8-3DB9-E9F8B4E7820B}"/>
                </a:ext>
              </a:extLst>
            </p:cNvPr>
            <p:cNvSpPr/>
            <p:nvPr/>
          </p:nvSpPr>
          <p:spPr>
            <a:xfrm>
              <a:off x="4619167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74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74" y="1101369"/>
                  </a:lnTo>
                  <a:lnTo>
                    <a:pt x="59474" y="1027950"/>
                  </a:lnTo>
                  <a:close/>
                </a:path>
                <a:path w="476250" h="1175385">
                  <a:moveTo>
                    <a:pt x="118948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lnTo>
                    <a:pt x="118948" y="954532"/>
                  </a:lnTo>
                  <a:lnTo>
                    <a:pt x="118948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52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52" y="440550"/>
                  </a:lnTo>
                  <a:lnTo>
                    <a:pt x="327152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0" name="object 1092">
              <a:extLst>
                <a:ext uri="{FF2B5EF4-FFF2-40B4-BE49-F238E27FC236}">
                  <a16:creationId xmlns:a16="http://schemas.microsoft.com/office/drawing/2014/main" id="{8A1C7B70-241E-BE8C-7734-517586F1C28B}"/>
                </a:ext>
              </a:extLst>
            </p:cNvPr>
            <p:cNvSpPr/>
            <p:nvPr/>
          </p:nvSpPr>
          <p:spPr>
            <a:xfrm>
              <a:off x="5095049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48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48" y="73418"/>
                  </a:lnTo>
                  <a:lnTo>
                    <a:pt x="118948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1" name="object 1093">
              <a:extLst>
                <a:ext uri="{FF2B5EF4-FFF2-40B4-BE49-F238E27FC236}">
                  <a16:creationId xmlns:a16="http://schemas.microsoft.com/office/drawing/2014/main" id="{9CD38310-2274-4776-CC2E-7023ABCC60C7}"/>
                </a:ext>
              </a:extLst>
            </p:cNvPr>
            <p:cNvSpPr/>
            <p:nvPr/>
          </p:nvSpPr>
          <p:spPr>
            <a:xfrm>
              <a:off x="4500194" y="2227287"/>
              <a:ext cx="785495" cy="2056130"/>
            </a:xfrm>
            <a:custGeom>
              <a:avLst/>
              <a:gdLst/>
              <a:ahLst/>
              <a:cxnLst/>
              <a:rect l="l" t="t" r="r" b="b"/>
              <a:pathLst>
                <a:path w="785495" h="2056129">
                  <a:moveTo>
                    <a:pt x="29743" y="1982470"/>
                  </a:moveTo>
                  <a:lnTo>
                    <a:pt x="0" y="1982470"/>
                  </a:lnTo>
                  <a:lnTo>
                    <a:pt x="0" y="2055901"/>
                  </a:lnTo>
                  <a:lnTo>
                    <a:pt x="29743" y="2055901"/>
                  </a:lnTo>
                  <a:lnTo>
                    <a:pt x="29743" y="1982470"/>
                  </a:lnTo>
                  <a:close/>
                </a:path>
                <a:path w="785495" h="2056129">
                  <a:moveTo>
                    <a:pt x="59486" y="1909038"/>
                  </a:moveTo>
                  <a:lnTo>
                    <a:pt x="29743" y="1909038"/>
                  </a:lnTo>
                  <a:lnTo>
                    <a:pt x="29743" y="1982470"/>
                  </a:lnTo>
                  <a:lnTo>
                    <a:pt x="59486" y="1982470"/>
                  </a:lnTo>
                  <a:lnTo>
                    <a:pt x="59486" y="1909038"/>
                  </a:lnTo>
                  <a:close/>
                </a:path>
                <a:path w="785495" h="2056129">
                  <a:moveTo>
                    <a:pt x="743559" y="146850"/>
                  </a:moveTo>
                  <a:lnTo>
                    <a:pt x="713816" y="146850"/>
                  </a:lnTo>
                  <a:lnTo>
                    <a:pt x="713816" y="220268"/>
                  </a:lnTo>
                  <a:lnTo>
                    <a:pt x="743559" y="220268"/>
                  </a:lnTo>
                  <a:lnTo>
                    <a:pt x="743559" y="146850"/>
                  </a:lnTo>
                  <a:close/>
                </a:path>
                <a:path w="785495" h="2056129">
                  <a:moveTo>
                    <a:pt x="773303" y="73431"/>
                  </a:moveTo>
                  <a:lnTo>
                    <a:pt x="743559" y="73431"/>
                  </a:lnTo>
                  <a:lnTo>
                    <a:pt x="743559" y="146850"/>
                  </a:lnTo>
                  <a:lnTo>
                    <a:pt x="773303" y="146850"/>
                  </a:lnTo>
                  <a:lnTo>
                    <a:pt x="773303" y="73431"/>
                  </a:lnTo>
                  <a:close/>
                </a:path>
                <a:path w="785495" h="2056129">
                  <a:moveTo>
                    <a:pt x="785215" y="0"/>
                  </a:moveTo>
                  <a:lnTo>
                    <a:pt x="773303" y="0"/>
                  </a:lnTo>
                  <a:lnTo>
                    <a:pt x="773303" y="73418"/>
                  </a:lnTo>
                  <a:lnTo>
                    <a:pt x="785215" y="73418"/>
                  </a:lnTo>
                  <a:lnTo>
                    <a:pt x="785215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2" name="object 1094">
              <a:extLst>
                <a:ext uri="{FF2B5EF4-FFF2-40B4-BE49-F238E27FC236}">
                  <a16:creationId xmlns:a16="http://schemas.microsoft.com/office/drawing/2014/main" id="{F8D3A3B4-ED38-D50C-9958-8DEEAA4195FD}"/>
                </a:ext>
              </a:extLst>
            </p:cNvPr>
            <p:cNvSpPr/>
            <p:nvPr/>
          </p:nvSpPr>
          <p:spPr>
            <a:xfrm>
              <a:off x="4559681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3" name="object 1095">
              <a:extLst>
                <a:ext uri="{FF2B5EF4-FFF2-40B4-BE49-F238E27FC236}">
                  <a16:creationId xmlns:a16="http://schemas.microsoft.com/office/drawing/2014/main" id="{DBF93850-D4BC-A6B7-71AB-EC715E252351}"/>
                </a:ext>
              </a:extLst>
            </p:cNvPr>
            <p:cNvSpPr/>
            <p:nvPr/>
          </p:nvSpPr>
          <p:spPr>
            <a:xfrm>
              <a:off x="4648911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89204" y="954532"/>
                  </a:moveTo>
                  <a:lnTo>
                    <a:pt x="59474" y="954532"/>
                  </a:lnTo>
                  <a:lnTo>
                    <a:pt x="59474" y="1027950"/>
                  </a:ln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lnTo>
                    <a:pt x="89204" y="1027950"/>
                  </a:lnTo>
                  <a:lnTo>
                    <a:pt x="89204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08" y="440550"/>
                  </a:moveTo>
                  <a:lnTo>
                    <a:pt x="267677" y="440550"/>
                  </a:lnTo>
                  <a:lnTo>
                    <a:pt x="267677" y="513981"/>
                  </a:lnTo>
                  <a:lnTo>
                    <a:pt x="237934" y="513981"/>
                  </a:lnTo>
                  <a:lnTo>
                    <a:pt x="237934" y="587400"/>
                  </a:lnTo>
                  <a:lnTo>
                    <a:pt x="267677" y="587400"/>
                  </a:lnTo>
                  <a:lnTo>
                    <a:pt x="267677" y="513994"/>
                  </a:lnTo>
                  <a:lnTo>
                    <a:pt x="297408" y="513994"/>
                  </a:lnTo>
                  <a:lnTo>
                    <a:pt x="297408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82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82" y="220281"/>
                  </a:lnTo>
                  <a:lnTo>
                    <a:pt x="416382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4" name="object 1096">
              <a:extLst>
                <a:ext uri="{FF2B5EF4-FFF2-40B4-BE49-F238E27FC236}">
                  <a16:creationId xmlns:a16="http://schemas.microsoft.com/office/drawing/2014/main" id="{E9CDBF06-2368-AAD3-AF3C-989FDF25B01A}"/>
                </a:ext>
              </a:extLst>
            </p:cNvPr>
            <p:cNvSpPr/>
            <p:nvPr/>
          </p:nvSpPr>
          <p:spPr>
            <a:xfrm>
              <a:off x="5124793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43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43" y="293700"/>
                  </a:lnTo>
                  <a:lnTo>
                    <a:pt x="29743" y="220281"/>
                  </a:lnTo>
                  <a:close/>
                </a:path>
                <a:path w="119379" h="294005">
                  <a:moveTo>
                    <a:pt x="59474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74" y="220268"/>
                  </a:lnTo>
                  <a:lnTo>
                    <a:pt x="59474" y="146850"/>
                  </a:lnTo>
                  <a:close/>
                </a:path>
                <a:path w="119379" h="294005">
                  <a:moveTo>
                    <a:pt x="89204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04" y="146850"/>
                  </a:lnTo>
                  <a:lnTo>
                    <a:pt x="89204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5" name="object 1097">
              <a:extLst>
                <a:ext uri="{FF2B5EF4-FFF2-40B4-BE49-F238E27FC236}">
                  <a16:creationId xmlns:a16="http://schemas.microsoft.com/office/drawing/2014/main" id="{6F15C85D-52AD-FBEA-4057-C305C4B79427}"/>
                </a:ext>
              </a:extLst>
            </p:cNvPr>
            <p:cNvSpPr/>
            <p:nvPr/>
          </p:nvSpPr>
          <p:spPr>
            <a:xfrm>
              <a:off x="4529937" y="2300718"/>
              <a:ext cx="755650" cy="1982470"/>
            </a:xfrm>
            <a:custGeom>
              <a:avLst/>
              <a:gdLst/>
              <a:ahLst/>
              <a:cxnLst/>
              <a:rect l="l" t="t" r="r" b="b"/>
              <a:pathLst>
                <a:path w="755650" h="1982470">
                  <a:moveTo>
                    <a:pt x="29743" y="1909038"/>
                  </a:moveTo>
                  <a:lnTo>
                    <a:pt x="0" y="1909038"/>
                  </a:lnTo>
                  <a:lnTo>
                    <a:pt x="0" y="1982470"/>
                  </a:lnTo>
                  <a:lnTo>
                    <a:pt x="29743" y="1982470"/>
                  </a:lnTo>
                  <a:lnTo>
                    <a:pt x="29743" y="1909038"/>
                  </a:lnTo>
                  <a:close/>
                </a:path>
                <a:path w="755650" h="1982470">
                  <a:moveTo>
                    <a:pt x="59474" y="1835607"/>
                  </a:moveTo>
                  <a:lnTo>
                    <a:pt x="29743" y="1835607"/>
                  </a:lnTo>
                  <a:lnTo>
                    <a:pt x="29743" y="1909038"/>
                  </a:lnTo>
                  <a:lnTo>
                    <a:pt x="59474" y="1909038"/>
                  </a:lnTo>
                  <a:lnTo>
                    <a:pt x="59474" y="1835607"/>
                  </a:lnTo>
                  <a:close/>
                </a:path>
                <a:path w="755650" h="1982470">
                  <a:moveTo>
                    <a:pt x="743559" y="73418"/>
                  </a:moveTo>
                  <a:lnTo>
                    <a:pt x="713816" y="73418"/>
                  </a:lnTo>
                  <a:lnTo>
                    <a:pt x="713816" y="146837"/>
                  </a:lnTo>
                  <a:lnTo>
                    <a:pt x="743559" y="146837"/>
                  </a:lnTo>
                  <a:lnTo>
                    <a:pt x="743559" y="73418"/>
                  </a:lnTo>
                  <a:close/>
                </a:path>
                <a:path w="755650" h="1982470">
                  <a:moveTo>
                    <a:pt x="755472" y="0"/>
                  </a:moveTo>
                  <a:lnTo>
                    <a:pt x="743559" y="0"/>
                  </a:lnTo>
                  <a:lnTo>
                    <a:pt x="743559" y="73418"/>
                  </a:lnTo>
                  <a:lnTo>
                    <a:pt x="755472" y="73418"/>
                  </a:lnTo>
                  <a:lnTo>
                    <a:pt x="755472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6" name="object 1098">
              <a:extLst>
                <a:ext uri="{FF2B5EF4-FFF2-40B4-BE49-F238E27FC236}">
                  <a16:creationId xmlns:a16="http://schemas.microsoft.com/office/drawing/2014/main" id="{BB635E0A-9E9E-41CA-A0CD-AD8927AA57E7}"/>
                </a:ext>
              </a:extLst>
            </p:cNvPr>
            <p:cNvSpPr/>
            <p:nvPr/>
          </p:nvSpPr>
          <p:spPr>
            <a:xfrm>
              <a:off x="4589424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7" name="object 1099">
              <a:extLst>
                <a:ext uri="{FF2B5EF4-FFF2-40B4-BE49-F238E27FC236}">
                  <a16:creationId xmlns:a16="http://schemas.microsoft.com/office/drawing/2014/main" id="{F8778432-9F76-5880-C63A-9D40AB850301}"/>
                </a:ext>
              </a:extLst>
            </p:cNvPr>
            <p:cNvSpPr/>
            <p:nvPr/>
          </p:nvSpPr>
          <p:spPr>
            <a:xfrm>
              <a:off x="4678654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59461" y="1027950"/>
                  </a:moveTo>
                  <a:lnTo>
                    <a:pt x="29730" y="1027950"/>
                  </a:lnTo>
                  <a:lnTo>
                    <a:pt x="29730" y="1101369"/>
                  </a:ln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lnTo>
                    <a:pt x="59461" y="1101369"/>
                  </a:lnTo>
                  <a:lnTo>
                    <a:pt x="59461" y="1027950"/>
                  </a:lnTo>
                  <a:close/>
                </a:path>
                <a:path w="476250" h="1175385">
                  <a:moveTo>
                    <a:pt x="89217" y="954532"/>
                  </a:moveTo>
                  <a:lnTo>
                    <a:pt x="59474" y="954532"/>
                  </a:lnTo>
                  <a:lnTo>
                    <a:pt x="59474" y="1027950"/>
                  </a:lnTo>
                  <a:lnTo>
                    <a:pt x="89217" y="1027950"/>
                  </a:lnTo>
                  <a:lnTo>
                    <a:pt x="89217" y="954532"/>
                  </a:lnTo>
                  <a:close/>
                </a:path>
                <a:path w="476250" h="1175385">
                  <a:moveTo>
                    <a:pt x="118960" y="881100"/>
                  </a:moveTo>
                  <a:lnTo>
                    <a:pt x="89217" y="881100"/>
                  </a:lnTo>
                  <a:lnTo>
                    <a:pt x="89217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04" y="734250"/>
                  </a:lnTo>
                  <a:lnTo>
                    <a:pt x="148704" y="807681"/>
                  </a:lnTo>
                  <a:lnTo>
                    <a:pt x="118960" y="807681"/>
                  </a:lnTo>
                  <a:lnTo>
                    <a:pt x="118960" y="881100"/>
                  </a:lnTo>
                  <a:lnTo>
                    <a:pt x="148704" y="881100"/>
                  </a:lnTo>
                  <a:lnTo>
                    <a:pt x="148704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191" y="587400"/>
                  </a:lnTo>
                  <a:lnTo>
                    <a:pt x="208191" y="660831"/>
                  </a:lnTo>
                  <a:lnTo>
                    <a:pt x="178447" y="660831"/>
                  </a:lnTo>
                  <a:lnTo>
                    <a:pt x="178447" y="734250"/>
                  </a:lnTo>
                  <a:lnTo>
                    <a:pt x="208191" y="734250"/>
                  </a:lnTo>
                  <a:lnTo>
                    <a:pt x="208191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67665" y="513981"/>
                  </a:moveTo>
                  <a:lnTo>
                    <a:pt x="237934" y="513981"/>
                  </a:lnTo>
                  <a:lnTo>
                    <a:pt x="237934" y="587400"/>
                  </a:lnTo>
                  <a:lnTo>
                    <a:pt x="267665" y="587400"/>
                  </a:lnTo>
                  <a:lnTo>
                    <a:pt x="267665" y="513981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77" y="440550"/>
                  </a:lnTo>
                  <a:lnTo>
                    <a:pt x="267677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21" y="367131"/>
                  </a:lnTo>
                  <a:lnTo>
                    <a:pt x="297421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64" y="293700"/>
                  </a:lnTo>
                  <a:lnTo>
                    <a:pt x="327164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38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38" y="293700"/>
                  </a:lnTo>
                  <a:lnTo>
                    <a:pt x="386638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8" name="object 1100">
              <a:extLst>
                <a:ext uri="{FF2B5EF4-FFF2-40B4-BE49-F238E27FC236}">
                  <a16:creationId xmlns:a16="http://schemas.microsoft.com/office/drawing/2014/main" id="{4507C788-97D1-817A-A3AD-B7E534EBB32B}"/>
                </a:ext>
              </a:extLst>
            </p:cNvPr>
            <p:cNvSpPr/>
            <p:nvPr/>
          </p:nvSpPr>
          <p:spPr>
            <a:xfrm>
              <a:off x="5154536" y="2447556"/>
              <a:ext cx="119380" cy="294005"/>
            </a:xfrm>
            <a:custGeom>
              <a:avLst/>
              <a:gdLst/>
              <a:ahLst/>
              <a:cxnLst/>
              <a:rect l="l" t="t" r="r" b="b"/>
              <a:pathLst>
                <a:path w="119379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19379" h="294005">
                  <a:moveTo>
                    <a:pt x="59461" y="146850"/>
                  </a:moveTo>
                  <a:lnTo>
                    <a:pt x="29730" y="146850"/>
                  </a:lnTo>
                  <a:lnTo>
                    <a:pt x="29730" y="220268"/>
                  </a:lnTo>
                  <a:lnTo>
                    <a:pt x="59461" y="220268"/>
                  </a:lnTo>
                  <a:lnTo>
                    <a:pt x="59461" y="146850"/>
                  </a:lnTo>
                  <a:close/>
                </a:path>
                <a:path w="119379" h="294005">
                  <a:moveTo>
                    <a:pt x="89217" y="73431"/>
                  </a:moveTo>
                  <a:lnTo>
                    <a:pt x="59474" y="73431"/>
                  </a:lnTo>
                  <a:lnTo>
                    <a:pt x="59474" y="146850"/>
                  </a:lnTo>
                  <a:lnTo>
                    <a:pt x="89217" y="146850"/>
                  </a:lnTo>
                  <a:lnTo>
                    <a:pt x="89217" y="73431"/>
                  </a:lnTo>
                  <a:close/>
                </a:path>
                <a:path w="119379" h="294005">
                  <a:moveTo>
                    <a:pt x="118960" y="0"/>
                  </a:moveTo>
                  <a:lnTo>
                    <a:pt x="89217" y="0"/>
                  </a:lnTo>
                  <a:lnTo>
                    <a:pt x="89217" y="73418"/>
                  </a:lnTo>
                  <a:lnTo>
                    <a:pt x="118960" y="73418"/>
                  </a:lnTo>
                  <a:lnTo>
                    <a:pt x="11896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9" name="object 1101">
              <a:extLst>
                <a:ext uri="{FF2B5EF4-FFF2-40B4-BE49-F238E27FC236}">
                  <a16:creationId xmlns:a16="http://schemas.microsoft.com/office/drawing/2014/main" id="{003ECA37-AE5D-EBDA-05A7-D62ABACD4F15}"/>
                </a:ext>
              </a:extLst>
            </p:cNvPr>
            <p:cNvSpPr/>
            <p:nvPr/>
          </p:nvSpPr>
          <p:spPr>
            <a:xfrm>
              <a:off x="4559681" y="2374137"/>
              <a:ext cx="725805" cy="1909445"/>
            </a:xfrm>
            <a:custGeom>
              <a:avLst/>
              <a:gdLst/>
              <a:ahLst/>
              <a:cxnLst/>
              <a:rect l="l" t="t" r="r" b="b"/>
              <a:pathLst>
                <a:path w="725804" h="1909445">
                  <a:moveTo>
                    <a:pt x="29730" y="1835619"/>
                  </a:moveTo>
                  <a:lnTo>
                    <a:pt x="0" y="1835619"/>
                  </a:lnTo>
                  <a:lnTo>
                    <a:pt x="0" y="1909051"/>
                  </a:lnTo>
                  <a:lnTo>
                    <a:pt x="29730" y="1909051"/>
                  </a:lnTo>
                  <a:lnTo>
                    <a:pt x="29730" y="1835619"/>
                  </a:lnTo>
                  <a:close/>
                </a:path>
                <a:path w="725804" h="1909445">
                  <a:moveTo>
                    <a:pt x="59486" y="1762188"/>
                  </a:moveTo>
                  <a:lnTo>
                    <a:pt x="29743" y="1762188"/>
                  </a:lnTo>
                  <a:lnTo>
                    <a:pt x="29743" y="1835619"/>
                  </a:lnTo>
                  <a:lnTo>
                    <a:pt x="59486" y="1835619"/>
                  </a:lnTo>
                  <a:lnTo>
                    <a:pt x="59486" y="1762188"/>
                  </a:lnTo>
                  <a:close/>
                </a:path>
                <a:path w="725804" h="1909445">
                  <a:moveTo>
                    <a:pt x="725728" y="0"/>
                  </a:moveTo>
                  <a:lnTo>
                    <a:pt x="713816" y="0"/>
                  </a:lnTo>
                  <a:lnTo>
                    <a:pt x="713816" y="73418"/>
                  </a:lnTo>
                  <a:lnTo>
                    <a:pt x="725728" y="73418"/>
                  </a:lnTo>
                  <a:lnTo>
                    <a:pt x="725728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0" name="object 1102">
              <a:extLst>
                <a:ext uri="{FF2B5EF4-FFF2-40B4-BE49-F238E27FC236}">
                  <a16:creationId xmlns:a16="http://schemas.microsoft.com/office/drawing/2014/main" id="{2D3073D2-7381-79B5-6E09-D3B95BB588E8}"/>
                </a:ext>
              </a:extLst>
            </p:cNvPr>
            <p:cNvSpPr/>
            <p:nvPr/>
          </p:nvSpPr>
          <p:spPr>
            <a:xfrm>
              <a:off x="461916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1" name="object 1103">
              <a:extLst>
                <a:ext uri="{FF2B5EF4-FFF2-40B4-BE49-F238E27FC236}">
                  <a16:creationId xmlns:a16="http://schemas.microsoft.com/office/drawing/2014/main" id="{71DBC48F-604B-D50A-143E-149E3696D530}"/>
                </a:ext>
              </a:extLst>
            </p:cNvPr>
            <p:cNvSpPr/>
            <p:nvPr/>
          </p:nvSpPr>
          <p:spPr>
            <a:xfrm>
              <a:off x="4708385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30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30" y="1174800"/>
                  </a:lnTo>
                  <a:lnTo>
                    <a:pt x="29730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37934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76250" h="1175385">
                  <a:moveTo>
                    <a:pt x="356908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76250" h="1175385">
                  <a:moveTo>
                    <a:pt x="386664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64" y="293700"/>
                  </a:lnTo>
                  <a:lnTo>
                    <a:pt x="386664" y="220281"/>
                  </a:lnTo>
                  <a:close/>
                </a:path>
                <a:path w="476250" h="1175385">
                  <a:moveTo>
                    <a:pt x="416407" y="146850"/>
                  </a:moveTo>
                  <a:lnTo>
                    <a:pt x="386664" y="146850"/>
                  </a:lnTo>
                  <a:lnTo>
                    <a:pt x="386664" y="220281"/>
                  </a:lnTo>
                  <a:lnTo>
                    <a:pt x="416407" y="220281"/>
                  </a:lnTo>
                  <a:lnTo>
                    <a:pt x="416407" y="146850"/>
                  </a:lnTo>
                  <a:close/>
                </a:path>
                <a:path w="476250" h="1175385">
                  <a:moveTo>
                    <a:pt x="446151" y="73431"/>
                  </a:moveTo>
                  <a:lnTo>
                    <a:pt x="416407" y="73431"/>
                  </a:lnTo>
                  <a:lnTo>
                    <a:pt x="416407" y="146850"/>
                  </a:lnTo>
                  <a:lnTo>
                    <a:pt x="446151" y="146850"/>
                  </a:lnTo>
                  <a:lnTo>
                    <a:pt x="446151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51" y="0"/>
                  </a:lnTo>
                  <a:lnTo>
                    <a:pt x="446151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2" name="object 1104">
              <a:extLst>
                <a:ext uri="{FF2B5EF4-FFF2-40B4-BE49-F238E27FC236}">
                  <a16:creationId xmlns:a16="http://schemas.microsoft.com/office/drawing/2014/main" id="{37DBAA99-1637-21B2-5305-774522DCAC24}"/>
                </a:ext>
              </a:extLst>
            </p:cNvPr>
            <p:cNvSpPr/>
            <p:nvPr/>
          </p:nvSpPr>
          <p:spPr>
            <a:xfrm>
              <a:off x="5184267" y="2447556"/>
              <a:ext cx="101600" cy="294005"/>
            </a:xfrm>
            <a:custGeom>
              <a:avLst/>
              <a:gdLst/>
              <a:ahLst/>
              <a:cxnLst/>
              <a:rect l="l" t="t" r="r" b="b"/>
              <a:pathLst>
                <a:path w="101600" h="294005">
                  <a:moveTo>
                    <a:pt x="29730" y="220281"/>
                  </a:moveTo>
                  <a:lnTo>
                    <a:pt x="0" y="220281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81"/>
                  </a:lnTo>
                  <a:close/>
                </a:path>
                <a:path w="101600" h="294005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01600" h="294005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01600" h="294005">
                  <a:moveTo>
                    <a:pt x="101142" y="0"/>
                  </a:moveTo>
                  <a:lnTo>
                    <a:pt x="89230" y="0"/>
                  </a:lnTo>
                  <a:lnTo>
                    <a:pt x="89230" y="73418"/>
                  </a:lnTo>
                  <a:lnTo>
                    <a:pt x="101142" y="73418"/>
                  </a:lnTo>
                  <a:lnTo>
                    <a:pt x="101142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3" name="object 1105">
              <a:extLst>
                <a:ext uri="{FF2B5EF4-FFF2-40B4-BE49-F238E27FC236}">
                  <a16:creationId xmlns:a16="http://schemas.microsoft.com/office/drawing/2014/main" id="{1B624A3C-7588-531E-0A49-DE7663689D38}"/>
                </a:ext>
              </a:extLst>
            </p:cNvPr>
            <p:cNvSpPr/>
            <p:nvPr/>
          </p:nvSpPr>
          <p:spPr>
            <a:xfrm>
              <a:off x="4589424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4" name="object 1106">
              <a:extLst>
                <a:ext uri="{FF2B5EF4-FFF2-40B4-BE49-F238E27FC236}">
                  <a16:creationId xmlns:a16="http://schemas.microsoft.com/office/drawing/2014/main" id="{8021F0E2-80BF-5476-A01E-4DEEF2AB3323}"/>
                </a:ext>
              </a:extLst>
            </p:cNvPr>
            <p:cNvSpPr/>
            <p:nvPr/>
          </p:nvSpPr>
          <p:spPr>
            <a:xfrm>
              <a:off x="4648911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89204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lnTo>
                    <a:pt x="89204" y="73418"/>
                  </a:lnTo>
                  <a:lnTo>
                    <a:pt x="8920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5" name="object 1107">
              <a:extLst>
                <a:ext uri="{FF2B5EF4-FFF2-40B4-BE49-F238E27FC236}">
                  <a16:creationId xmlns:a16="http://schemas.microsoft.com/office/drawing/2014/main" id="{49276C24-E3F4-AEBF-049E-DAA34270980B}"/>
                </a:ext>
              </a:extLst>
            </p:cNvPr>
            <p:cNvSpPr/>
            <p:nvPr/>
          </p:nvSpPr>
          <p:spPr>
            <a:xfrm>
              <a:off x="4738128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08191" y="660831"/>
                  </a:moveTo>
                  <a:lnTo>
                    <a:pt x="178460" y="660831"/>
                  </a:lnTo>
                  <a:lnTo>
                    <a:pt x="178460" y="734250"/>
                  </a:lnTo>
                  <a:lnTo>
                    <a:pt x="208191" y="734250"/>
                  </a:lnTo>
                  <a:lnTo>
                    <a:pt x="208191" y="660831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64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64" y="440550"/>
                  </a:lnTo>
                  <a:lnTo>
                    <a:pt x="327164" y="367131"/>
                  </a:lnTo>
                  <a:close/>
                </a:path>
                <a:path w="476250" h="1175385">
                  <a:moveTo>
                    <a:pt x="356920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close/>
                </a:path>
                <a:path w="476250" h="1175385">
                  <a:moveTo>
                    <a:pt x="386664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64" y="293700"/>
                  </a:lnTo>
                  <a:lnTo>
                    <a:pt x="386664" y="220281"/>
                  </a:lnTo>
                  <a:close/>
                </a:path>
                <a:path w="476250" h="1175385">
                  <a:moveTo>
                    <a:pt x="416407" y="146850"/>
                  </a:moveTo>
                  <a:lnTo>
                    <a:pt x="386664" y="146850"/>
                  </a:lnTo>
                  <a:lnTo>
                    <a:pt x="386664" y="220281"/>
                  </a:lnTo>
                  <a:lnTo>
                    <a:pt x="416407" y="220281"/>
                  </a:lnTo>
                  <a:lnTo>
                    <a:pt x="416407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407" y="73431"/>
                  </a:lnTo>
                  <a:lnTo>
                    <a:pt x="416407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69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69" y="73418"/>
                  </a:lnTo>
                  <a:lnTo>
                    <a:pt x="47586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6" name="object 1108">
              <a:extLst>
                <a:ext uri="{FF2B5EF4-FFF2-40B4-BE49-F238E27FC236}">
                  <a16:creationId xmlns:a16="http://schemas.microsoft.com/office/drawing/2014/main" id="{93071BC9-9194-0A37-1990-36B874BA2655}"/>
                </a:ext>
              </a:extLst>
            </p:cNvPr>
            <p:cNvSpPr/>
            <p:nvPr/>
          </p:nvSpPr>
          <p:spPr>
            <a:xfrm>
              <a:off x="5214010" y="2520987"/>
              <a:ext cx="71755" cy="220345"/>
            </a:xfrm>
            <a:custGeom>
              <a:avLst/>
              <a:gdLst/>
              <a:ahLst/>
              <a:cxnLst/>
              <a:rect l="l" t="t" r="r" b="b"/>
              <a:pathLst>
                <a:path w="71754" h="220344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71754" h="220344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71754" h="220344">
                  <a:moveTo>
                    <a:pt x="71399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71399" y="73418"/>
                  </a:lnTo>
                  <a:lnTo>
                    <a:pt x="71399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7" name="object 1109">
              <a:extLst>
                <a:ext uri="{FF2B5EF4-FFF2-40B4-BE49-F238E27FC236}">
                  <a16:creationId xmlns:a16="http://schemas.microsoft.com/office/drawing/2014/main" id="{9D4C6AEC-5FC7-2773-8E59-D8B999DB08F7}"/>
                </a:ext>
              </a:extLst>
            </p:cNvPr>
            <p:cNvSpPr/>
            <p:nvPr/>
          </p:nvSpPr>
          <p:spPr>
            <a:xfrm>
              <a:off x="4619167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8" name="object 1110">
              <a:extLst>
                <a:ext uri="{FF2B5EF4-FFF2-40B4-BE49-F238E27FC236}">
                  <a16:creationId xmlns:a16="http://schemas.microsoft.com/office/drawing/2014/main" id="{0F89EA75-0D51-013C-F534-71B781E48ECE}"/>
                </a:ext>
              </a:extLst>
            </p:cNvPr>
            <p:cNvSpPr/>
            <p:nvPr/>
          </p:nvSpPr>
          <p:spPr>
            <a:xfrm>
              <a:off x="4678654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59461" y="73418"/>
                  </a:moveTo>
                  <a:lnTo>
                    <a:pt x="29730" y="73418"/>
                  </a:lnTo>
                  <a:lnTo>
                    <a:pt x="29730" y="146850"/>
                  </a:ln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lnTo>
                    <a:pt x="59461" y="146850"/>
                  </a:lnTo>
                  <a:lnTo>
                    <a:pt x="59461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9" name="object 1111">
              <a:extLst>
                <a:ext uri="{FF2B5EF4-FFF2-40B4-BE49-F238E27FC236}">
                  <a16:creationId xmlns:a16="http://schemas.microsoft.com/office/drawing/2014/main" id="{F9D5A31F-9F9E-2864-6FD8-A39969C901C7}"/>
                </a:ext>
              </a:extLst>
            </p:cNvPr>
            <p:cNvSpPr/>
            <p:nvPr/>
          </p:nvSpPr>
          <p:spPr>
            <a:xfrm>
              <a:off x="4767872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78447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47" y="807694"/>
                  </a:lnTo>
                  <a:lnTo>
                    <a:pt x="178447" y="734250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97421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21" y="513994"/>
                  </a:lnTo>
                  <a:lnTo>
                    <a:pt x="297421" y="440550"/>
                  </a:lnTo>
                  <a:close/>
                </a:path>
                <a:path w="47625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76250" h="1175385">
                  <a:moveTo>
                    <a:pt x="356920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close/>
                </a:path>
                <a:path w="476250" h="1175385">
                  <a:moveTo>
                    <a:pt x="386664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64" y="293700"/>
                  </a:lnTo>
                  <a:lnTo>
                    <a:pt x="386664" y="220281"/>
                  </a:lnTo>
                  <a:close/>
                </a:path>
                <a:path w="476250" h="1175385">
                  <a:moveTo>
                    <a:pt x="416394" y="146850"/>
                  </a:moveTo>
                  <a:lnTo>
                    <a:pt x="386664" y="146850"/>
                  </a:lnTo>
                  <a:lnTo>
                    <a:pt x="386664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76250" h="1175385">
                  <a:moveTo>
                    <a:pt x="446125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25" y="146850"/>
                  </a:lnTo>
                  <a:lnTo>
                    <a:pt x="446125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0" name="object 1112">
              <a:extLst>
                <a:ext uri="{FF2B5EF4-FFF2-40B4-BE49-F238E27FC236}">
                  <a16:creationId xmlns:a16="http://schemas.microsoft.com/office/drawing/2014/main" id="{223710EC-25CF-0B50-1175-17A9651F0EF2}"/>
                </a:ext>
              </a:extLst>
            </p:cNvPr>
            <p:cNvSpPr/>
            <p:nvPr/>
          </p:nvSpPr>
          <p:spPr>
            <a:xfrm>
              <a:off x="5243754" y="2594406"/>
              <a:ext cx="41910" cy="147320"/>
            </a:xfrm>
            <a:custGeom>
              <a:avLst/>
              <a:gdLst/>
              <a:ahLst/>
              <a:cxnLst/>
              <a:rect l="l" t="t" r="r" b="b"/>
              <a:pathLst>
                <a:path w="41910" h="147319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41910" h="147319">
                  <a:moveTo>
                    <a:pt x="4165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41656" y="73418"/>
                  </a:lnTo>
                  <a:lnTo>
                    <a:pt x="4165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1" name="object 1113">
              <a:extLst>
                <a:ext uri="{FF2B5EF4-FFF2-40B4-BE49-F238E27FC236}">
                  <a16:creationId xmlns:a16="http://schemas.microsoft.com/office/drawing/2014/main" id="{516F1654-6C4A-4331-F47C-23D3A60CE7FB}"/>
                </a:ext>
              </a:extLst>
            </p:cNvPr>
            <p:cNvSpPr/>
            <p:nvPr/>
          </p:nvSpPr>
          <p:spPr>
            <a:xfrm>
              <a:off x="4648911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2" name="object 1114">
              <a:extLst>
                <a:ext uri="{FF2B5EF4-FFF2-40B4-BE49-F238E27FC236}">
                  <a16:creationId xmlns:a16="http://schemas.microsoft.com/office/drawing/2014/main" id="{54B4F046-2C38-93BA-BFEA-DAAEA0B225C4}"/>
                </a:ext>
              </a:extLst>
            </p:cNvPr>
            <p:cNvSpPr/>
            <p:nvPr/>
          </p:nvSpPr>
          <p:spPr>
            <a:xfrm>
              <a:off x="4708385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3" name="object 1115">
              <a:extLst>
                <a:ext uri="{FF2B5EF4-FFF2-40B4-BE49-F238E27FC236}">
                  <a16:creationId xmlns:a16="http://schemas.microsoft.com/office/drawing/2014/main" id="{FC2F3BFA-B432-9B9B-5D07-BACA023CFB0A}"/>
                </a:ext>
              </a:extLst>
            </p:cNvPr>
            <p:cNvSpPr/>
            <p:nvPr/>
          </p:nvSpPr>
          <p:spPr>
            <a:xfrm>
              <a:off x="4797615" y="2741256"/>
              <a:ext cx="476250" cy="1175385"/>
            </a:xfrm>
            <a:custGeom>
              <a:avLst/>
              <a:gdLst/>
              <a:ahLst/>
              <a:cxnLst/>
              <a:rect l="l" t="t" r="r" b="b"/>
              <a:pathLst>
                <a:path w="47625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7625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7625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76250" h="1175385">
                  <a:moveTo>
                    <a:pt x="118973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73" y="954532"/>
                  </a:lnTo>
                  <a:lnTo>
                    <a:pt x="118973" y="881100"/>
                  </a:lnTo>
                  <a:close/>
                </a:path>
                <a:path w="476250" h="1175385">
                  <a:moveTo>
                    <a:pt x="148704" y="807681"/>
                  </a:moveTo>
                  <a:lnTo>
                    <a:pt x="118973" y="807681"/>
                  </a:lnTo>
                  <a:lnTo>
                    <a:pt x="118973" y="881100"/>
                  </a:lnTo>
                  <a:lnTo>
                    <a:pt x="148704" y="881100"/>
                  </a:lnTo>
                  <a:lnTo>
                    <a:pt x="148704" y="807681"/>
                  </a:lnTo>
                  <a:close/>
                </a:path>
                <a:path w="47625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76250" h="1175385">
                  <a:moveTo>
                    <a:pt x="237947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47" y="660844"/>
                  </a:lnTo>
                  <a:lnTo>
                    <a:pt x="237947" y="587400"/>
                  </a:lnTo>
                  <a:close/>
                </a:path>
                <a:path w="476250" h="1175385">
                  <a:moveTo>
                    <a:pt x="267677" y="513981"/>
                  </a:moveTo>
                  <a:lnTo>
                    <a:pt x="237947" y="513981"/>
                  </a:lnTo>
                  <a:lnTo>
                    <a:pt x="237947" y="587400"/>
                  </a:lnTo>
                  <a:lnTo>
                    <a:pt x="267677" y="587400"/>
                  </a:lnTo>
                  <a:lnTo>
                    <a:pt x="267677" y="513981"/>
                  </a:lnTo>
                  <a:close/>
                </a:path>
                <a:path w="47625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7625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76250" h="1175385">
                  <a:moveTo>
                    <a:pt x="356920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20" y="367131"/>
                  </a:lnTo>
                  <a:lnTo>
                    <a:pt x="356920" y="293700"/>
                  </a:lnTo>
                  <a:close/>
                </a:path>
                <a:path w="476250" h="1175385">
                  <a:moveTo>
                    <a:pt x="386651" y="220281"/>
                  </a:moveTo>
                  <a:lnTo>
                    <a:pt x="356920" y="220281"/>
                  </a:lnTo>
                  <a:lnTo>
                    <a:pt x="356920" y="293700"/>
                  </a:lnTo>
                  <a:lnTo>
                    <a:pt x="386651" y="293700"/>
                  </a:lnTo>
                  <a:lnTo>
                    <a:pt x="386651" y="220281"/>
                  </a:lnTo>
                  <a:close/>
                </a:path>
                <a:path w="476250" h="1175385">
                  <a:moveTo>
                    <a:pt x="416382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82" y="220281"/>
                  </a:lnTo>
                  <a:lnTo>
                    <a:pt x="416382" y="146850"/>
                  </a:lnTo>
                  <a:close/>
                </a:path>
                <a:path w="47625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76250" h="1175385">
                  <a:moveTo>
                    <a:pt x="475881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75881" y="73418"/>
                  </a:lnTo>
                  <a:lnTo>
                    <a:pt x="475881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4" name="object 1116">
              <a:extLst>
                <a:ext uri="{FF2B5EF4-FFF2-40B4-BE49-F238E27FC236}">
                  <a16:creationId xmlns:a16="http://schemas.microsoft.com/office/drawing/2014/main" id="{BCB38DF3-C2AC-3774-3359-E24E456D3954}"/>
                </a:ext>
              </a:extLst>
            </p:cNvPr>
            <p:cNvSpPr/>
            <p:nvPr/>
          </p:nvSpPr>
          <p:spPr>
            <a:xfrm>
              <a:off x="5273497" y="2667838"/>
              <a:ext cx="12065" cy="73660"/>
            </a:xfrm>
            <a:custGeom>
              <a:avLst/>
              <a:gdLst/>
              <a:ahLst/>
              <a:cxnLst/>
              <a:rect l="l" t="t" r="r" b="b"/>
              <a:pathLst>
                <a:path w="12064" h="73660">
                  <a:moveTo>
                    <a:pt x="0" y="73418"/>
                  </a:moveTo>
                  <a:lnTo>
                    <a:pt x="11912" y="73418"/>
                  </a:lnTo>
                  <a:lnTo>
                    <a:pt x="11912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5" name="object 1117">
              <a:extLst>
                <a:ext uri="{FF2B5EF4-FFF2-40B4-BE49-F238E27FC236}">
                  <a16:creationId xmlns:a16="http://schemas.microsoft.com/office/drawing/2014/main" id="{85DEA1D8-D47F-9263-9B6A-A559E7DA12C3}"/>
                </a:ext>
              </a:extLst>
            </p:cNvPr>
            <p:cNvSpPr/>
            <p:nvPr/>
          </p:nvSpPr>
          <p:spPr>
            <a:xfrm>
              <a:off x="4678654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59461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lnTo>
                    <a:pt x="59461" y="73431"/>
                  </a:lnTo>
                  <a:lnTo>
                    <a:pt x="59461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6" name="object 1118">
              <a:extLst>
                <a:ext uri="{FF2B5EF4-FFF2-40B4-BE49-F238E27FC236}">
                  <a16:creationId xmlns:a16="http://schemas.microsoft.com/office/drawing/2014/main" id="{E13F743C-52F5-10C6-1D34-1A714CA7C322}"/>
                </a:ext>
              </a:extLst>
            </p:cNvPr>
            <p:cNvSpPr/>
            <p:nvPr/>
          </p:nvSpPr>
          <p:spPr>
            <a:xfrm>
              <a:off x="4738128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7" name="object 1119">
              <a:extLst>
                <a:ext uri="{FF2B5EF4-FFF2-40B4-BE49-F238E27FC236}">
                  <a16:creationId xmlns:a16="http://schemas.microsoft.com/office/drawing/2014/main" id="{98BAC814-B489-335A-AD21-D97E6C21A746}"/>
                </a:ext>
              </a:extLst>
            </p:cNvPr>
            <p:cNvSpPr/>
            <p:nvPr/>
          </p:nvSpPr>
          <p:spPr>
            <a:xfrm>
              <a:off x="4827359" y="2741256"/>
              <a:ext cx="458470" cy="1175385"/>
            </a:xfrm>
            <a:custGeom>
              <a:avLst/>
              <a:gdLst/>
              <a:ahLst/>
              <a:cxnLst/>
              <a:rect l="l" t="t" r="r" b="b"/>
              <a:pathLst>
                <a:path w="458470" h="1175385">
                  <a:moveTo>
                    <a:pt x="29743" y="1101369"/>
                  </a:moveTo>
                  <a:lnTo>
                    <a:pt x="0" y="1101369"/>
                  </a:lnTo>
                  <a:lnTo>
                    <a:pt x="0" y="1174800"/>
                  </a:lnTo>
                  <a:lnTo>
                    <a:pt x="29743" y="1174800"/>
                  </a:lnTo>
                  <a:lnTo>
                    <a:pt x="29743" y="1101369"/>
                  </a:lnTo>
                  <a:close/>
                </a:path>
                <a:path w="458470" h="1175385">
                  <a:moveTo>
                    <a:pt x="59486" y="1027950"/>
                  </a:moveTo>
                  <a:lnTo>
                    <a:pt x="29743" y="1027950"/>
                  </a:lnTo>
                  <a:lnTo>
                    <a:pt x="29743" y="1101369"/>
                  </a:lnTo>
                  <a:lnTo>
                    <a:pt x="59486" y="1101369"/>
                  </a:lnTo>
                  <a:lnTo>
                    <a:pt x="59486" y="1027950"/>
                  </a:lnTo>
                  <a:close/>
                </a:path>
                <a:path w="458470" h="1175385">
                  <a:moveTo>
                    <a:pt x="89230" y="954532"/>
                  </a:moveTo>
                  <a:lnTo>
                    <a:pt x="59486" y="954532"/>
                  </a:lnTo>
                  <a:lnTo>
                    <a:pt x="59486" y="1027950"/>
                  </a:lnTo>
                  <a:lnTo>
                    <a:pt x="89230" y="1027950"/>
                  </a:lnTo>
                  <a:lnTo>
                    <a:pt x="89230" y="954532"/>
                  </a:lnTo>
                  <a:close/>
                </a:path>
                <a:path w="458470" h="1175385">
                  <a:moveTo>
                    <a:pt x="118960" y="881100"/>
                  </a:moveTo>
                  <a:lnTo>
                    <a:pt x="89230" y="881100"/>
                  </a:lnTo>
                  <a:lnTo>
                    <a:pt x="89230" y="954532"/>
                  </a:lnTo>
                  <a:lnTo>
                    <a:pt x="118960" y="954532"/>
                  </a:lnTo>
                  <a:lnTo>
                    <a:pt x="118960" y="881100"/>
                  </a:lnTo>
                  <a:close/>
                </a:path>
                <a:path w="458470" h="1175385">
                  <a:moveTo>
                    <a:pt x="178460" y="734250"/>
                  </a:moveTo>
                  <a:lnTo>
                    <a:pt x="148717" y="734250"/>
                  </a:lnTo>
                  <a:lnTo>
                    <a:pt x="148717" y="807681"/>
                  </a:lnTo>
                  <a:lnTo>
                    <a:pt x="118973" y="807681"/>
                  </a:lnTo>
                  <a:lnTo>
                    <a:pt x="118973" y="881100"/>
                  </a:lnTo>
                  <a:lnTo>
                    <a:pt x="148717" y="881100"/>
                  </a:lnTo>
                  <a:lnTo>
                    <a:pt x="148717" y="807694"/>
                  </a:lnTo>
                  <a:lnTo>
                    <a:pt x="178460" y="807694"/>
                  </a:lnTo>
                  <a:lnTo>
                    <a:pt x="178460" y="734250"/>
                  </a:lnTo>
                  <a:close/>
                </a:path>
                <a:path w="458470" h="1175385">
                  <a:moveTo>
                    <a:pt x="237934" y="587400"/>
                  </a:moveTo>
                  <a:lnTo>
                    <a:pt x="208203" y="587400"/>
                  </a:lnTo>
                  <a:lnTo>
                    <a:pt x="208203" y="660831"/>
                  </a:lnTo>
                  <a:lnTo>
                    <a:pt x="178460" y="660831"/>
                  </a:lnTo>
                  <a:lnTo>
                    <a:pt x="178460" y="734250"/>
                  </a:lnTo>
                  <a:lnTo>
                    <a:pt x="208203" y="734250"/>
                  </a:lnTo>
                  <a:lnTo>
                    <a:pt x="208203" y="660844"/>
                  </a:lnTo>
                  <a:lnTo>
                    <a:pt x="237934" y="660844"/>
                  </a:lnTo>
                  <a:lnTo>
                    <a:pt x="237934" y="587400"/>
                  </a:lnTo>
                  <a:close/>
                </a:path>
                <a:path w="458470" h="1175385">
                  <a:moveTo>
                    <a:pt x="297434" y="440550"/>
                  </a:moveTo>
                  <a:lnTo>
                    <a:pt x="267690" y="440550"/>
                  </a:lnTo>
                  <a:lnTo>
                    <a:pt x="267690" y="513981"/>
                  </a:lnTo>
                  <a:lnTo>
                    <a:pt x="237947" y="513981"/>
                  </a:lnTo>
                  <a:lnTo>
                    <a:pt x="237947" y="587400"/>
                  </a:lnTo>
                  <a:lnTo>
                    <a:pt x="267690" y="587400"/>
                  </a:lnTo>
                  <a:lnTo>
                    <a:pt x="267690" y="513994"/>
                  </a:lnTo>
                  <a:lnTo>
                    <a:pt x="297434" y="513994"/>
                  </a:lnTo>
                  <a:lnTo>
                    <a:pt x="297434" y="440550"/>
                  </a:lnTo>
                  <a:close/>
                </a:path>
                <a:path w="458470" h="1175385">
                  <a:moveTo>
                    <a:pt x="327177" y="367131"/>
                  </a:moveTo>
                  <a:lnTo>
                    <a:pt x="297434" y="367131"/>
                  </a:lnTo>
                  <a:lnTo>
                    <a:pt x="297434" y="440550"/>
                  </a:lnTo>
                  <a:lnTo>
                    <a:pt x="327177" y="440550"/>
                  </a:lnTo>
                  <a:lnTo>
                    <a:pt x="327177" y="367131"/>
                  </a:lnTo>
                  <a:close/>
                </a:path>
                <a:path w="458470" h="1175385">
                  <a:moveTo>
                    <a:pt x="356908" y="293700"/>
                  </a:moveTo>
                  <a:lnTo>
                    <a:pt x="327177" y="293700"/>
                  </a:lnTo>
                  <a:lnTo>
                    <a:pt x="327177" y="367131"/>
                  </a:lnTo>
                  <a:lnTo>
                    <a:pt x="356908" y="367131"/>
                  </a:lnTo>
                  <a:lnTo>
                    <a:pt x="356908" y="293700"/>
                  </a:lnTo>
                  <a:close/>
                </a:path>
                <a:path w="458470" h="1175385">
                  <a:moveTo>
                    <a:pt x="386638" y="220281"/>
                  </a:moveTo>
                  <a:lnTo>
                    <a:pt x="356908" y="220281"/>
                  </a:lnTo>
                  <a:lnTo>
                    <a:pt x="356908" y="293700"/>
                  </a:lnTo>
                  <a:lnTo>
                    <a:pt x="386638" y="293700"/>
                  </a:lnTo>
                  <a:lnTo>
                    <a:pt x="386638" y="220281"/>
                  </a:lnTo>
                  <a:close/>
                </a:path>
                <a:path w="458470" h="1175385">
                  <a:moveTo>
                    <a:pt x="416394" y="146850"/>
                  </a:moveTo>
                  <a:lnTo>
                    <a:pt x="386651" y="146850"/>
                  </a:lnTo>
                  <a:lnTo>
                    <a:pt x="386651" y="220281"/>
                  </a:lnTo>
                  <a:lnTo>
                    <a:pt x="416394" y="220281"/>
                  </a:lnTo>
                  <a:lnTo>
                    <a:pt x="416394" y="146850"/>
                  </a:lnTo>
                  <a:close/>
                </a:path>
                <a:path w="458470" h="1175385">
                  <a:moveTo>
                    <a:pt x="446138" y="73431"/>
                  </a:moveTo>
                  <a:lnTo>
                    <a:pt x="416394" y="73431"/>
                  </a:lnTo>
                  <a:lnTo>
                    <a:pt x="416394" y="146850"/>
                  </a:lnTo>
                  <a:lnTo>
                    <a:pt x="446138" y="146850"/>
                  </a:lnTo>
                  <a:lnTo>
                    <a:pt x="446138" y="73431"/>
                  </a:lnTo>
                  <a:close/>
                </a:path>
                <a:path w="458470" h="1175385">
                  <a:moveTo>
                    <a:pt x="458050" y="0"/>
                  </a:moveTo>
                  <a:lnTo>
                    <a:pt x="446138" y="0"/>
                  </a:lnTo>
                  <a:lnTo>
                    <a:pt x="446138" y="73418"/>
                  </a:lnTo>
                  <a:lnTo>
                    <a:pt x="458050" y="73418"/>
                  </a:lnTo>
                  <a:lnTo>
                    <a:pt x="45805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8" name="object 1120">
              <a:extLst>
                <a:ext uri="{FF2B5EF4-FFF2-40B4-BE49-F238E27FC236}">
                  <a16:creationId xmlns:a16="http://schemas.microsoft.com/office/drawing/2014/main" id="{D0038375-FAD6-44E0-3984-06B8278C1BEF}"/>
                </a:ext>
              </a:extLst>
            </p:cNvPr>
            <p:cNvSpPr/>
            <p:nvPr/>
          </p:nvSpPr>
          <p:spPr>
            <a:xfrm>
              <a:off x="4708385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9" name="object 1121">
              <a:extLst>
                <a:ext uri="{FF2B5EF4-FFF2-40B4-BE49-F238E27FC236}">
                  <a16:creationId xmlns:a16="http://schemas.microsoft.com/office/drawing/2014/main" id="{39124169-4F6C-3FB1-3CC6-CE844065A0A6}"/>
                </a:ext>
              </a:extLst>
            </p:cNvPr>
            <p:cNvSpPr/>
            <p:nvPr/>
          </p:nvSpPr>
          <p:spPr>
            <a:xfrm>
              <a:off x="476787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0" name="object 1122">
              <a:extLst>
                <a:ext uri="{FF2B5EF4-FFF2-40B4-BE49-F238E27FC236}">
                  <a16:creationId xmlns:a16="http://schemas.microsoft.com/office/drawing/2014/main" id="{8B38EF5E-2E71-27C8-74E5-32EA6CAD7788}"/>
                </a:ext>
              </a:extLst>
            </p:cNvPr>
            <p:cNvSpPr/>
            <p:nvPr/>
          </p:nvSpPr>
          <p:spPr>
            <a:xfrm>
              <a:off x="4857102" y="2814687"/>
              <a:ext cx="428625" cy="1101725"/>
            </a:xfrm>
            <a:custGeom>
              <a:avLst/>
              <a:gdLst/>
              <a:ahLst/>
              <a:cxnLst/>
              <a:rect l="l" t="t" r="r" b="b"/>
              <a:pathLst>
                <a:path w="428625" h="1101725">
                  <a:moveTo>
                    <a:pt x="29743" y="1027938"/>
                  </a:moveTo>
                  <a:lnTo>
                    <a:pt x="0" y="1027938"/>
                  </a:lnTo>
                  <a:lnTo>
                    <a:pt x="0" y="1101369"/>
                  </a:lnTo>
                  <a:lnTo>
                    <a:pt x="29743" y="1101369"/>
                  </a:lnTo>
                  <a:lnTo>
                    <a:pt x="29743" y="1027938"/>
                  </a:lnTo>
                  <a:close/>
                </a:path>
                <a:path w="428625" h="1101725">
                  <a:moveTo>
                    <a:pt x="59486" y="954519"/>
                  </a:moveTo>
                  <a:lnTo>
                    <a:pt x="29743" y="954519"/>
                  </a:lnTo>
                  <a:lnTo>
                    <a:pt x="29743" y="1027938"/>
                  </a:lnTo>
                  <a:lnTo>
                    <a:pt x="59486" y="1027938"/>
                  </a:lnTo>
                  <a:lnTo>
                    <a:pt x="59486" y="954519"/>
                  </a:lnTo>
                  <a:close/>
                </a:path>
                <a:path w="428625" h="1101725">
                  <a:moveTo>
                    <a:pt x="89217" y="881100"/>
                  </a:moveTo>
                  <a:lnTo>
                    <a:pt x="59486" y="881100"/>
                  </a:lnTo>
                  <a:lnTo>
                    <a:pt x="59486" y="954519"/>
                  </a:lnTo>
                  <a:lnTo>
                    <a:pt x="89217" y="954519"/>
                  </a:lnTo>
                  <a:lnTo>
                    <a:pt x="89217" y="881100"/>
                  </a:lnTo>
                  <a:close/>
                </a:path>
                <a:path w="428625" h="1101725">
                  <a:moveTo>
                    <a:pt x="118973" y="807669"/>
                  </a:moveTo>
                  <a:lnTo>
                    <a:pt x="89230" y="807669"/>
                  </a:lnTo>
                  <a:lnTo>
                    <a:pt x="89230" y="881100"/>
                  </a:lnTo>
                  <a:lnTo>
                    <a:pt x="118973" y="881100"/>
                  </a:lnTo>
                  <a:lnTo>
                    <a:pt x="118973" y="807669"/>
                  </a:lnTo>
                  <a:close/>
                </a:path>
                <a:path w="428625" h="1101725">
                  <a:moveTo>
                    <a:pt x="178460" y="660819"/>
                  </a:moveTo>
                  <a:lnTo>
                    <a:pt x="148717" y="660819"/>
                  </a:lnTo>
                  <a:lnTo>
                    <a:pt x="148717" y="734250"/>
                  </a:lnTo>
                  <a:lnTo>
                    <a:pt x="118973" y="734250"/>
                  </a:lnTo>
                  <a:lnTo>
                    <a:pt x="118973" y="807669"/>
                  </a:lnTo>
                  <a:lnTo>
                    <a:pt x="148717" y="807669"/>
                  </a:lnTo>
                  <a:lnTo>
                    <a:pt x="148717" y="734263"/>
                  </a:lnTo>
                  <a:lnTo>
                    <a:pt x="178460" y="734263"/>
                  </a:lnTo>
                  <a:lnTo>
                    <a:pt x="178460" y="660819"/>
                  </a:lnTo>
                  <a:close/>
                </a:path>
                <a:path w="428625" h="1101725">
                  <a:moveTo>
                    <a:pt x="208191" y="587400"/>
                  </a:moveTo>
                  <a:lnTo>
                    <a:pt x="178460" y="587400"/>
                  </a:lnTo>
                  <a:lnTo>
                    <a:pt x="178460" y="660819"/>
                  </a:lnTo>
                  <a:lnTo>
                    <a:pt x="208191" y="660819"/>
                  </a:lnTo>
                  <a:lnTo>
                    <a:pt x="208191" y="587400"/>
                  </a:lnTo>
                  <a:close/>
                </a:path>
                <a:path w="428625" h="1101725">
                  <a:moveTo>
                    <a:pt x="237947" y="513969"/>
                  </a:moveTo>
                  <a:lnTo>
                    <a:pt x="208203" y="513969"/>
                  </a:lnTo>
                  <a:lnTo>
                    <a:pt x="208203" y="587413"/>
                  </a:lnTo>
                  <a:lnTo>
                    <a:pt x="237947" y="587413"/>
                  </a:lnTo>
                  <a:lnTo>
                    <a:pt x="237947" y="513969"/>
                  </a:lnTo>
                  <a:close/>
                </a:path>
                <a:path w="428625" h="1101725">
                  <a:moveTo>
                    <a:pt x="297434" y="367118"/>
                  </a:moveTo>
                  <a:lnTo>
                    <a:pt x="267690" y="367118"/>
                  </a:lnTo>
                  <a:lnTo>
                    <a:pt x="267690" y="440550"/>
                  </a:lnTo>
                  <a:lnTo>
                    <a:pt x="237947" y="440550"/>
                  </a:lnTo>
                  <a:lnTo>
                    <a:pt x="237947" y="513969"/>
                  </a:lnTo>
                  <a:lnTo>
                    <a:pt x="267690" y="513969"/>
                  </a:lnTo>
                  <a:lnTo>
                    <a:pt x="267690" y="440563"/>
                  </a:lnTo>
                  <a:lnTo>
                    <a:pt x="297434" y="440563"/>
                  </a:lnTo>
                  <a:lnTo>
                    <a:pt x="297434" y="367118"/>
                  </a:lnTo>
                  <a:close/>
                </a:path>
                <a:path w="428625" h="1101725">
                  <a:moveTo>
                    <a:pt x="327164" y="293700"/>
                  </a:moveTo>
                  <a:lnTo>
                    <a:pt x="297434" y="293700"/>
                  </a:lnTo>
                  <a:lnTo>
                    <a:pt x="297434" y="367118"/>
                  </a:lnTo>
                  <a:lnTo>
                    <a:pt x="327164" y="367118"/>
                  </a:lnTo>
                  <a:lnTo>
                    <a:pt x="327164" y="293700"/>
                  </a:lnTo>
                  <a:close/>
                </a:path>
                <a:path w="428625" h="1101725">
                  <a:moveTo>
                    <a:pt x="356895" y="220268"/>
                  </a:moveTo>
                  <a:lnTo>
                    <a:pt x="327164" y="220268"/>
                  </a:lnTo>
                  <a:lnTo>
                    <a:pt x="327164" y="293700"/>
                  </a:lnTo>
                  <a:lnTo>
                    <a:pt x="356895" y="293700"/>
                  </a:lnTo>
                  <a:lnTo>
                    <a:pt x="356895" y="220268"/>
                  </a:lnTo>
                  <a:close/>
                </a:path>
                <a:path w="428625" h="1101725">
                  <a:moveTo>
                    <a:pt x="386651" y="146850"/>
                  </a:moveTo>
                  <a:lnTo>
                    <a:pt x="356908" y="146850"/>
                  </a:lnTo>
                  <a:lnTo>
                    <a:pt x="356908" y="220268"/>
                  </a:lnTo>
                  <a:lnTo>
                    <a:pt x="386651" y="220268"/>
                  </a:lnTo>
                  <a:lnTo>
                    <a:pt x="386651" y="146850"/>
                  </a:lnTo>
                  <a:close/>
                </a:path>
                <a:path w="428625" h="1101725">
                  <a:moveTo>
                    <a:pt x="416394" y="73418"/>
                  </a:moveTo>
                  <a:lnTo>
                    <a:pt x="386651" y="73418"/>
                  </a:lnTo>
                  <a:lnTo>
                    <a:pt x="386651" y="146850"/>
                  </a:lnTo>
                  <a:lnTo>
                    <a:pt x="416394" y="146850"/>
                  </a:lnTo>
                  <a:lnTo>
                    <a:pt x="416394" y="73418"/>
                  </a:lnTo>
                  <a:close/>
                </a:path>
                <a:path w="428625" h="1101725">
                  <a:moveTo>
                    <a:pt x="428307" y="0"/>
                  </a:moveTo>
                  <a:lnTo>
                    <a:pt x="416394" y="0"/>
                  </a:lnTo>
                  <a:lnTo>
                    <a:pt x="416394" y="73418"/>
                  </a:lnTo>
                  <a:lnTo>
                    <a:pt x="428307" y="73418"/>
                  </a:lnTo>
                  <a:lnTo>
                    <a:pt x="42830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1" name="object 1123">
              <a:extLst>
                <a:ext uri="{FF2B5EF4-FFF2-40B4-BE49-F238E27FC236}">
                  <a16:creationId xmlns:a16="http://schemas.microsoft.com/office/drawing/2014/main" id="{BAFA6E7A-C631-CDD6-EF47-F91DC4ADC1EE}"/>
                </a:ext>
              </a:extLst>
            </p:cNvPr>
            <p:cNvSpPr/>
            <p:nvPr/>
          </p:nvSpPr>
          <p:spPr>
            <a:xfrm>
              <a:off x="4738128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2" name="object 1124">
              <a:extLst>
                <a:ext uri="{FF2B5EF4-FFF2-40B4-BE49-F238E27FC236}">
                  <a16:creationId xmlns:a16="http://schemas.microsoft.com/office/drawing/2014/main" id="{B5E7A4E7-828C-9855-92A7-3842D502CD4B}"/>
                </a:ext>
              </a:extLst>
            </p:cNvPr>
            <p:cNvSpPr/>
            <p:nvPr/>
          </p:nvSpPr>
          <p:spPr>
            <a:xfrm>
              <a:off x="4797615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3" name="object 1125">
              <a:extLst>
                <a:ext uri="{FF2B5EF4-FFF2-40B4-BE49-F238E27FC236}">
                  <a16:creationId xmlns:a16="http://schemas.microsoft.com/office/drawing/2014/main" id="{CD7E0F13-A650-40FB-A2AC-837304D733D0}"/>
                </a:ext>
              </a:extLst>
            </p:cNvPr>
            <p:cNvSpPr/>
            <p:nvPr/>
          </p:nvSpPr>
          <p:spPr>
            <a:xfrm>
              <a:off x="4886846" y="2888106"/>
              <a:ext cx="398780" cy="1028065"/>
            </a:xfrm>
            <a:custGeom>
              <a:avLst/>
              <a:gdLst/>
              <a:ahLst/>
              <a:cxnLst/>
              <a:rect l="l" t="t" r="r" b="b"/>
              <a:pathLst>
                <a:path w="398779" h="1028064">
                  <a:moveTo>
                    <a:pt x="29743" y="954519"/>
                  </a:moveTo>
                  <a:lnTo>
                    <a:pt x="0" y="954519"/>
                  </a:lnTo>
                  <a:lnTo>
                    <a:pt x="0" y="1027950"/>
                  </a:lnTo>
                  <a:lnTo>
                    <a:pt x="29743" y="1027950"/>
                  </a:lnTo>
                  <a:lnTo>
                    <a:pt x="29743" y="954519"/>
                  </a:lnTo>
                  <a:close/>
                </a:path>
                <a:path w="398779" h="1028064">
                  <a:moveTo>
                    <a:pt x="59474" y="881100"/>
                  </a:moveTo>
                  <a:lnTo>
                    <a:pt x="29743" y="881100"/>
                  </a:lnTo>
                  <a:lnTo>
                    <a:pt x="29743" y="954519"/>
                  </a:lnTo>
                  <a:lnTo>
                    <a:pt x="59474" y="954519"/>
                  </a:lnTo>
                  <a:lnTo>
                    <a:pt x="59474" y="881100"/>
                  </a:lnTo>
                  <a:close/>
                </a:path>
                <a:path w="398779" h="1028064">
                  <a:moveTo>
                    <a:pt x="89230" y="807681"/>
                  </a:moveTo>
                  <a:lnTo>
                    <a:pt x="59486" y="807681"/>
                  </a:lnTo>
                  <a:lnTo>
                    <a:pt x="59486" y="881100"/>
                  </a:lnTo>
                  <a:lnTo>
                    <a:pt x="89230" y="881100"/>
                  </a:lnTo>
                  <a:lnTo>
                    <a:pt x="89230" y="807681"/>
                  </a:lnTo>
                  <a:close/>
                </a:path>
                <a:path w="398779" h="1028064">
                  <a:moveTo>
                    <a:pt x="118973" y="734250"/>
                  </a:moveTo>
                  <a:lnTo>
                    <a:pt x="89230" y="734250"/>
                  </a:lnTo>
                  <a:lnTo>
                    <a:pt x="89230" y="807681"/>
                  </a:lnTo>
                  <a:lnTo>
                    <a:pt x="118973" y="807681"/>
                  </a:lnTo>
                  <a:lnTo>
                    <a:pt x="118973" y="734250"/>
                  </a:lnTo>
                  <a:close/>
                </a:path>
                <a:path w="398779" h="1028064">
                  <a:moveTo>
                    <a:pt x="178447" y="587400"/>
                  </a:moveTo>
                  <a:lnTo>
                    <a:pt x="148717" y="587400"/>
                  </a:lnTo>
                  <a:lnTo>
                    <a:pt x="148717" y="660831"/>
                  </a:lnTo>
                  <a:lnTo>
                    <a:pt x="118973" y="660831"/>
                  </a:lnTo>
                  <a:lnTo>
                    <a:pt x="118973" y="734250"/>
                  </a:lnTo>
                  <a:lnTo>
                    <a:pt x="148717" y="734250"/>
                  </a:lnTo>
                  <a:lnTo>
                    <a:pt x="148717" y="660844"/>
                  </a:lnTo>
                  <a:lnTo>
                    <a:pt x="178447" y="660844"/>
                  </a:lnTo>
                  <a:lnTo>
                    <a:pt x="178447" y="587400"/>
                  </a:lnTo>
                  <a:close/>
                </a:path>
                <a:path w="398779" h="1028064">
                  <a:moveTo>
                    <a:pt x="237947" y="440550"/>
                  </a:moveTo>
                  <a:lnTo>
                    <a:pt x="208203" y="440550"/>
                  </a:lnTo>
                  <a:lnTo>
                    <a:pt x="208203" y="513981"/>
                  </a:lnTo>
                  <a:lnTo>
                    <a:pt x="178460" y="513981"/>
                  </a:lnTo>
                  <a:lnTo>
                    <a:pt x="178460" y="587400"/>
                  </a:lnTo>
                  <a:lnTo>
                    <a:pt x="208203" y="587400"/>
                  </a:lnTo>
                  <a:lnTo>
                    <a:pt x="208203" y="513994"/>
                  </a:lnTo>
                  <a:lnTo>
                    <a:pt x="237947" y="513994"/>
                  </a:lnTo>
                  <a:lnTo>
                    <a:pt x="237947" y="440550"/>
                  </a:lnTo>
                  <a:close/>
                </a:path>
                <a:path w="398779" h="1028064">
                  <a:moveTo>
                    <a:pt x="297421" y="293700"/>
                  </a:moveTo>
                  <a:lnTo>
                    <a:pt x="267690" y="293700"/>
                  </a:lnTo>
                  <a:lnTo>
                    <a:pt x="267690" y="367131"/>
                  </a:lnTo>
                  <a:lnTo>
                    <a:pt x="237947" y="367131"/>
                  </a:lnTo>
                  <a:lnTo>
                    <a:pt x="237947" y="440550"/>
                  </a:lnTo>
                  <a:lnTo>
                    <a:pt x="267690" y="440550"/>
                  </a:lnTo>
                  <a:lnTo>
                    <a:pt x="267690" y="367144"/>
                  </a:lnTo>
                  <a:lnTo>
                    <a:pt x="297421" y="367144"/>
                  </a:lnTo>
                  <a:lnTo>
                    <a:pt x="297421" y="293700"/>
                  </a:lnTo>
                  <a:close/>
                </a:path>
                <a:path w="398779" h="1028064">
                  <a:moveTo>
                    <a:pt x="327152" y="220281"/>
                  </a:moveTo>
                  <a:lnTo>
                    <a:pt x="297421" y="220281"/>
                  </a:lnTo>
                  <a:lnTo>
                    <a:pt x="297421" y="293700"/>
                  </a:lnTo>
                  <a:lnTo>
                    <a:pt x="327152" y="293700"/>
                  </a:lnTo>
                  <a:lnTo>
                    <a:pt x="327152" y="220281"/>
                  </a:lnTo>
                  <a:close/>
                </a:path>
                <a:path w="398779" h="1028064">
                  <a:moveTo>
                    <a:pt x="356908" y="146850"/>
                  </a:moveTo>
                  <a:lnTo>
                    <a:pt x="327164" y="146850"/>
                  </a:lnTo>
                  <a:lnTo>
                    <a:pt x="327164" y="220281"/>
                  </a:lnTo>
                  <a:lnTo>
                    <a:pt x="356908" y="220281"/>
                  </a:lnTo>
                  <a:lnTo>
                    <a:pt x="356908" y="146850"/>
                  </a:lnTo>
                  <a:close/>
                </a:path>
                <a:path w="398779" h="1028064">
                  <a:moveTo>
                    <a:pt x="386651" y="73431"/>
                  </a:moveTo>
                  <a:lnTo>
                    <a:pt x="356908" y="73431"/>
                  </a:lnTo>
                  <a:lnTo>
                    <a:pt x="356908" y="146850"/>
                  </a:lnTo>
                  <a:lnTo>
                    <a:pt x="386651" y="146850"/>
                  </a:lnTo>
                  <a:lnTo>
                    <a:pt x="386651" y="73431"/>
                  </a:lnTo>
                  <a:close/>
                </a:path>
                <a:path w="398779" h="1028064">
                  <a:moveTo>
                    <a:pt x="398564" y="0"/>
                  </a:moveTo>
                  <a:lnTo>
                    <a:pt x="386651" y="0"/>
                  </a:lnTo>
                  <a:lnTo>
                    <a:pt x="386651" y="73431"/>
                  </a:lnTo>
                  <a:lnTo>
                    <a:pt x="398564" y="73431"/>
                  </a:lnTo>
                  <a:lnTo>
                    <a:pt x="398564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4" name="object 1126">
              <a:extLst>
                <a:ext uri="{FF2B5EF4-FFF2-40B4-BE49-F238E27FC236}">
                  <a16:creationId xmlns:a16="http://schemas.microsoft.com/office/drawing/2014/main" id="{071A9E6C-20F9-6E78-E4A3-757F03B6B789}"/>
                </a:ext>
              </a:extLst>
            </p:cNvPr>
            <p:cNvSpPr/>
            <p:nvPr/>
          </p:nvSpPr>
          <p:spPr>
            <a:xfrm>
              <a:off x="4767872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5" name="object 1127">
              <a:extLst>
                <a:ext uri="{FF2B5EF4-FFF2-40B4-BE49-F238E27FC236}">
                  <a16:creationId xmlns:a16="http://schemas.microsoft.com/office/drawing/2014/main" id="{EC452860-2EE0-BA29-0774-EDDDF73E749D}"/>
                </a:ext>
              </a:extLst>
            </p:cNvPr>
            <p:cNvSpPr/>
            <p:nvPr/>
          </p:nvSpPr>
          <p:spPr>
            <a:xfrm>
              <a:off x="482735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6" name="object 1128">
              <a:extLst>
                <a:ext uri="{FF2B5EF4-FFF2-40B4-BE49-F238E27FC236}">
                  <a16:creationId xmlns:a16="http://schemas.microsoft.com/office/drawing/2014/main" id="{18D4502A-2A2F-20F3-939A-44CAE7182DE9}"/>
                </a:ext>
              </a:extLst>
            </p:cNvPr>
            <p:cNvSpPr/>
            <p:nvPr/>
          </p:nvSpPr>
          <p:spPr>
            <a:xfrm>
              <a:off x="4916589" y="2961537"/>
              <a:ext cx="368935" cy="955040"/>
            </a:xfrm>
            <a:custGeom>
              <a:avLst/>
              <a:gdLst/>
              <a:ahLst/>
              <a:cxnLst/>
              <a:rect l="l" t="t" r="r" b="b"/>
              <a:pathLst>
                <a:path w="368935" h="955039">
                  <a:moveTo>
                    <a:pt x="29730" y="881087"/>
                  </a:moveTo>
                  <a:lnTo>
                    <a:pt x="0" y="881087"/>
                  </a:lnTo>
                  <a:lnTo>
                    <a:pt x="0" y="954519"/>
                  </a:lnTo>
                  <a:lnTo>
                    <a:pt x="29730" y="954519"/>
                  </a:lnTo>
                  <a:lnTo>
                    <a:pt x="29730" y="881087"/>
                  </a:lnTo>
                  <a:close/>
                </a:path>
                <a:path w="368935" h="955039">
                  <a:moveTo>
                    <a:pt x="59486" y="807669"/>
                  </a:moveTo>
                  <a:lnTo>
                    <a:pt x="29743" y="807669"/>
                  </a:lnTo>
                  <a:lnTo>
                    <a:pt x="29743" y="881087"/>
                  </a:lnTo>
                  <a:lnTo>
                    <a:pt x="59486" y="881087"/>
                  </a:lnTo>
                  <a:lnTo>
                    <a:pt x="59486" y="807669"/>
                  </a:lnTo>
                  <a:close/>
                </a:path>
                <a:path w="368935" h="955039">
                  <a:moveTo>
                    <a:pt x="89230" y="734250"/>
                  </a:moveTo>
                  <a:lnTo>
                    <a:pt x="59486" y="734250"/>
                  </a:lnTo>
                  <a:lnTo>
                    <a:pt x="59486" y="807669"/>
                  </a:lnTo>
                  <a:lnTo>
                    <a:pt x="89230" y="807669"/>
                  </a:lnTo>
                  <a:lnTo>
                    <a:pt x="89230" y="734250"/>
                  </a:lnTo>
                  <a:close/>
                </a:path>
                <a:path w="368935" h="955039">
                  <a:moveTo>
                    <a:pt x="118973" y="660819"/>
                  </a:moveTo>
                  <a:lnTo>
                    <a:pt x="89230" y="660819"/>
                  </a:lnTo>
                  <a:lnTo>
                    <a:pt x="89230" y="734250"/>
                  </a:lnTo>
                  <a:lnTo>
                    <a:pt x="118973" y="734250"/>
                  </a:lnTo>
                  <a:lnTo>
                    <a:pt x="118973" y="660819"/>
                  </a:lnTo>
                  <a:close/>
                </a:path>
                <a:path w="368935" h="955039">
                  <a:moveTo>
                    <a:pt x="148704" y="587400"/>
                  </a:moveTo>
                  <a:lnTo>
                    <a:pt x="118973" y="587400"/>
                  </a:lnTo>
                  <a:lnTo>
                    <a:pt x="118973" y="660819"/>
                  </a:lnTo>
                  <a:lnTo>
                    <a:pt x="148704" y="660819"/>
                  </a:lnTo>
                  <a:lnTo>
                    <a:pt x="148704" y="587400"/>
                  </a:lnTo>
                  <a:close/>
                </a:path>
                <a:path w="368935" h="955039">
                  <a:moveTo>
                    <a:pt x="178460" y="513969"/>
                  </a:moveTo>
                  <a:lnTo>
                    <a:pt x="148717" y="513969"/>
                  </a:lnTo>
                  <a:lnTo>
                    <a:pt x="148717" y="587413"/>
                  </a:lnTo>
                  <a:lnTo>
                    <a:pt x="178460" y="587413"/>
                  </a:lnTo>
                  <a:lnTo>
                    <a:pt x="178460" y="513969"/>
                  </a:lnTo>
                  <a:close/>
                </a:path>
                <a:path w="368935" h="955039">
                  <a:moveTo>
                    <a:pt x="237947" y="367118"/>
                  </a:moveTo>
                  <a:lnTo>
                    <a:pt x="208203" y="367118"/>
                  </a:lnTo>
                  <a:lnTo>
                    <a:pt x="208203" y="440550"/>
                  </a:lnTo>
                  <a:lnTo>
                    <a:pt x="178460" y="440550"/>
                  </a:lnTo>
                  <a:lnTo>
                    <a:pt x="178460" y="513969"/>
                  </a:lnTo>
                  <a:lnTo>
                    <a:pt x="208203" y="513969"/>
                  </a:lnTo>
                  <a:lnTo>
                    <a:pt x="208203" y="440563"/>
                  </a:lnTo>
                  <a:lnTo>
                    <a:pt x="237947" y="440563"/>
                  </a:lnTo>
                  <a:lnTo>
                    <a:pt x="237947" y="367118"/>
                  </a:lnTo>
                  <a:close/>
                </a:path>
                <a:path w="368935" h="955039">
                  <a:moveTo>
                    <a:pt x="297408" y="220268"/>
                  </a:moveTo>
                  <a:lnTo>
                    <a:pt x="267677" y="220268"/>
                  </a:lnTo>
                  <a:lnTo>
                    <a:pt x="267677" y="293700"/>
                  </a:lnTo>
                  <a:lnTo>
                    <a:pt x="237947" y="293700"/>
                  </a:lnTo>
                  <a:lnTo>
                    <a:pt x="237947" y="367118"/>
                  </a:lnTo>
                  <a:lnTo>
                    <a:pt x="267677" y="367118"/>
                  </a:lnTo>
                  <a:lnTo>
                    <a:pt x="267677" y="293712"/>
                  </a:lnTo>
                  <a:lnTo>
                    <a:pt x="297408" y="293712"/>
                  </a:lnTo>
                  <a:lnTo>
                    <a:pt x="297408" y="220268"/>
                  </a:lnTo>
                  <a:close/>
                </a:path>
                <a:path w="368935" h="955039">
                  <a:moveTo>
                    <a:pt x="327164" y="146850"/>
                  </a:moveTo>
                  <a:lnTo>
                    <a:pt x="297421" y="146850"/>
                  </a:lnTo>
                  <a:lnTo>
                    <a:pt x="297421" y="220268"/>
                  </a:lnTo>
                  <a:lnTo>
                    <a:pt x="327164" y="220268"/>
                  </a:lnTo>
                  <a:lnTo>
                    <a:pt x="327164" y="146850"/>
                  </a:lnTo>
                  <a:close/>
                </a:path>
                <a:path w="368935" h="955039">
                  <a:moveTo>
                    <a:pt x="356908" y="73418"/>
                  </a:moveTo>
                  <a:lnTo>
                    <a:pt x="327164" y="73418"/>
                  </a:lnTo>
                  <a:lnTo>
                    <a:pt x="327164" y="146850"/>
                  </a:lnTo>
                  <a:lnTo>
                    <a:pt x="356908" y="146850"/>
                  </a:lnTo>
                  <a:lnTo>
                    <a:pt x="356908" y="73418"/>
                  </a:lnTo>
                  <a:close/>
                </a:path>
                <a:path w="368935" h="955039">
                  <a:moveTo>
                    <a:pt x="368820" y="0"/>
                  </a:moveTo>
                  <a:lnTo>
                    <a:pt x="356908" y="0"/>
                  </a:lnTo>
                  <a:lnTo>
                    <a:pt x="356908" y="73418"/>
                  </a:lnTo>
                  <a:lnTo>
                    <a:pt x="368820" y="73418"/>
                  </a:lnTo>
                  <a:lnTo>
                    <a:pt x="36882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7" name="object 1129">
              <a:extLst>
                <a:ext uri="{FF2B5EF4-FFF2-40B4-BE49-F238E27FC236}">
                  <a16:creationId xmlns:a16="http://schemas.microsoft.com/office/drawing/2014/main" id="{E799F597-1051-FB0E-4AA0-57488D83B9AD}"/>
                </a:ext>
              </a:extLst>
            </p:cNvPr>
            <p:cNvSpPr/>
            <p:nvPr/>
          </p:nvSpPr>
          <p:spPr>
            <a:xfrm>
              <a:off x="4797615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8" name="object 1130">
              <a:extLst>
                <a:ext uri="{FF2B5EF4-FFF2-40B4-BE49-F238E27FC236}">
                  <a16:creationId xmlns:a16="http://schemas.microsoft.com/office/drawing/2014/main" id="{86E44067-22F6-AB75-9013-128116498372}"/>
                </a:ext>
              </a:extLst>
            </p:cNvPr>
            <p:cNvSpPr/>
            <p:nvPr/>
          </p:nvSpPr>
          <p:spPr>
            <a:xfrm>
              <a:off x="485710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9" name="object 1131">
              <a:extLst>
                <a:ext uri="{FF2B5EF4-FFF2-40B4-BE49-F238E27FC236}">
                  <a16:creationId xmlns:a16="http://schemas.microsoft.com/office/drawing/2014/main" id="{76ADBA6D-A4BF-7330-6238-54E5ACAE63B1}"/>
                </a:ext>
              </a:extLst>
            </p:cNvPr>
            <p:cNvSpPr/>
            <p:nvPr/>
          </p:nvSpPr>
          <p:spPr>
            <a:xfrm>
              <a:off x="4946332" y="3034956"/>
              <a:ext cx="339090" cy="881380"/>
            </a:xfrm>
            <a:custGeom>
              <a:avLst/>
              <a:gdLst/>
              <a:ahLst/>
              <a:cxnLst/>
              <a:rect l="l" t="t" r="r" b="b"/>
              <a:pathLst>
                <a:path w="339089" h="881379">
                  <a:moveTo>
                    <a:pt x="29743" y="807669"/>
                  </a:moveTo>
                  <a:lnTo>
                    <a:pt x="0" y="807669"/>
                  </a:lnTo>
                  <a:lnTo>
                    <a:pt x="0" y="881100"/>
                  </a:lnTo>
                  <a:lnTo>
                    <a:pt x="29743" y="881100"/>
                  </a:lnTo>
                  <a:lnTo>
                    <a:pt x="29743" y="807669"/>
                  </a:lnTo>
                  <a:close/>
                </a:path>
                <a:path w="339089" h="881379">
                  <a:moveTo>
                    <a:pt x="59486" y="734250"/>
                  </a:moveTo>
                  <a:lnTo>
                    <a:pt x="29743" y="734250"/>
                  </a:lnTo>
                  <a:lnTo>
                    <a:pt x="29743" y="807669"/>
                  </a:lnTo>
                  <a:lnTo>
                    <a:pt x="59486" y="807669"/>
                  </a:lnTo>
                  <a:lnTo>
                    <a:pt x="59486" y="734250"/>
                  </a:lnTo>
                  <a:close/>
                </a:path>
                <a:path w="339089" h="881379">
                  <a:moveTo>
                    <a:pt x="89230" y="660831"/>
                  </a:moveTo>
                  <a:lnTo>
                    <a:pt x="59486" y="660831"/>
                  </a:lnTo>
                  <a:lnTo>
                    <a:pt x="59486" y="734250"/>
                  </a:lnTo>
                  <a:lnTo>
                    <a:pt x="89230" y="734250"/>
                  </a:lnTo>
                  <a:lnTo>
                    <a:pt x="89230" y="660831"/>
                  </a:lnTo>
                  <a:close/>
                </a:path>
                <a:path w="339089" h="881379">
                  <a:moveTo>
                    <a:pt x="118960" y="587400"/>
                  </a:moveTo>
                  <a:lnTo>
                    <a:pt x="89230" y="587400"/>
                  </a:lnTo>
                  <a:lnTo>
                    <a:pt x="89230" y="660831"/>
                  </a:lnTo>
                  <a:lnTo>
                    <a:pt x="118960" y="660831"/>
                  </a:lnTo>
                  <a:lnTo>
                    <a:pt x="118960" y="587400"/>
                  </a:lnTo>
                  <a:close/>
                </a:path>
                <a:path w="339089" h="881379">
                  <a:moveTo>
                    <a:pt x="178460" y="440550"/>
                  </a:moveTo>
                  <a:lnTo>
                    <a:pt x="148717" y="440550"/>
                  </a:lnTo>
                  <a:lnTo>
                    <a:pt x="148717" y="513981"/>
                  </a:lnTo>
                  <a:lnTo>
                    <a:pt x="118973" y="513981"/>
                  </a:lnTo>
                  <a:lnTo>
                    <a:pt x="118973" y="587400"/>
                  </a:lnTo>
                  <a:lnTo>
                    <a:pt x="148717" y="587400"/>
                  </a:lnTo>
                  <a:lnTo>
                    <a:pt x="148717" y="513994"/>
                  </a:lnTo>
                  <a:lnTo>
                    <a:pt x="178460" y="513994"/>
                  </a:lnTo>
                  <a:lnTo>
                    <a:pt x="178460" y="440550"/>
                  </a:lnTo>
                  <a:close/>
                </a:path>
                <a:path w="339089" h="881379">
                  <a:moveTo>
                    <a:pt x="237934" y="293700"/>
                  </a:moveTo>
                  <a:lnTo>
                    <a:pt x="208203" y="293700"/>
                  </a:lnTo>
                  <a:lnTo>
                    <a:pt x="208203" y="367131"/>
                  </a:lnTo>
                  <a:lnTo>
                    <a:pt x="178460" y="367131"/>
                  </a:lnTo>
                  <a:lnTo>
                    <a:pt x="178460" y="440550"/>
                  </a:lnTo>
                  <a:lnTo>
                    <a:pt x="208203" y="440550"/>
                  </a:lnTo>
                  <a:lnTo>
                    <a:pt x="208203" y="367144"/>
                  </a:lnTo>
                  <a:lnTo>
                    <a:pt x="237934" y="367144"/>
                  </a:lnTo>
                  <a:lnTo>
                    <a:pt x="237934" y="293700"/>
                  </a:lnTo>
                  <a:close/>
                </a:path>
                <a:path w="339089" h="881379">
                  <a:moveTo>
                    <a:pt x="267665" y="220281"/>
                  </a:moveTo>
                  <a:lnTo>
                    <a:pt x="237934" y="220281"/>
                  </a:lnTo>
                  <a:lnTo>
                    <a:pt x="237934" y="293700"/>
                  </a:lnTo>
                  <a:lnTo>
                    <a:pt x="267665" y="293700"/>
                  </a:lnTo>
                  <a:lnTo>
                    <a:pt x="267665" y="220281"/>
                  </a:lnTo>
                  <a:close/>
                </a:path>
                <a:path w="339089" h="881379">
                  <a:moveTo>
                    <a:pt x="297421" y="146850"/>
                  </a:moveTo>
                  <a:lnTo>
                    <a:pt x="267677" y="146850"/>
                  </a:lnTo>
                  <a:lnTo>
                    <a:pt x="267677" y="220294"/>
                  </a:lnTo>
                  <a:lnTo>
                    <a:pt x="297421" y="220294"/>
                  </a:lnTo>
                  <a:lnTo>
                    <a:pt x="297421" y="146850"/>
                  </a:lnTo>
                  <a:close/>
                </a:path>
                <a:path w="339089" h="881379">
                  <a:moveTo>
                    <a:pt x="327164" y="73431"/>
                  </a:moveTo>
                  <a:lnTo>
                    <a:pt x="297421" y="73431"/>
                  </a:lnTo>
                  <a:lnTo>
                    <a:pt x="297421" y="146850"/>
                  </a:lnTo>
                  <a:lnTo>
                    <a:pt x="327164" y="146850"/>
                  </a:lnTo>
                  <a:lnTo>
                    <a:pt x="327164" y="73431"/>
                  </a:lnTo>
                  <a:close/>
                </a:path>
                <a:path w="339089" h="881379">
                  <a:moveTo>
                    <a:pt x="339077" y="0"/>
                  </a:moveTo>
                  <a:lnTo>
                    <a:pt x="327164" y="0"/>
                  </a:lnTo>
                  <a:lnTo>
                    <a:pt x="327164" y="73431"/>
                  </a:lnTo>
                  <a:lnTo>
                    <a:pt x="339077" y="73431"/>
                  </a:lnTo>
                  <a:lnTo>
                    <a:pt x="33907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0" name="object 1132">
              <a:extLst>
                <a:ext uri="{FF2B5EF4-FFF2-40B4-BE49-F238E27FC236}">
                  <a16:creationId xmlns:a16="http://schemas.microsoft.com/office/drawing/2014/main" id="{E0C43BB3-3C75-98F0-3844-CE5BAE1A1D3C}"/>
                </a:ext>
              </a:extLst>
            </p:cNvPr>
            <p:cNvSpPr/>
            <p:nvPr/>
          </p:nvSpPr>
          <p:spPr>
            <a:xfrm>
              <a:off x="4827359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1" name="object 1133">
              <a:extLst>
                <a:ext uri="{FF2B5EF4-FFF2-40B4-BE49-F238E27FC236}">
                  <a16:creationId xmlns:a16="http://schemas.microsoft.com/office/drawing/2014/main" id="{12BCCEE1-4CD9-50BD-6A25-540AA28B0E85}"/>
                </a:ext>
              </a:extLst>
            </p:cNvPr>
            <p:cNvSpPr/>
            <p:nvPr/>
          </p:nvSpPr>
          <p:spPr>
            <a:xfrm>
              <a:off x="488684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2" name="object 1134">
              <a:extLst>
                <a:ext uri="{FF2B5EF4-FFF2-40B4-BE49-F238E27FC236}">
                  <a16:creationId xmlns:a16="http://schemas.microsoft.com/office/drawing/2014/main" id="{668541CE-8EE3-A624-3DA0-0647F3B6DBBC}"/>
                </a:ext>
              </a:extLst>
            </p:cNvPr>
            <p:cNvSpPr/>
            <p:nvPr/>
          </p:nvSpPr>
          <p:spPr>
            <a:xfrm>
              <a:off x="4976076" y="3108388"/>
              <a:ext cx="309880" cy="807720"/>
            </a:xfrm>
            <a:custGeom>
              <a:avLst/>
              <a:gdLst/>
              <a:ahLst/>
              <a:cxnLst/>
              <a:rect l="l" t="t" r="r" b="b"/>
              <a:pathLst>
                <a:path w="309879" h="807720">
                  <a:moveTo>
                    <a:pt x="29743" y="734237"/>
                  </a:moveTo>
                  <a:lnTo>
                    <a:pt x="0" y="734237"/>
                  </a:lnTo>
                  <a:lnTo>
                    <a:pt x="0" y="807669"/>
                  </a:lnTo>
                  <a:lnTo>
                    <a:pt x="29743" y="807669"/>
                  </a:lnTo>
                  <a:lnTo>
                    <a:pt x="29743" y="734237"/>
                  </a:lnTo>
                  <a:close/>
                </a:path>
                <a:path w="309879" h="807720">
                  <a:moveTo>
                    <a:pt x="59486" y="660819"/>
                  </a:moveTo>
                  <a:lnTo>
                    <a:pt x="29743" y="660819"/>
                  </a:lnTo>
                  <a:lnTo>
                    <a:pt x="29743" y="734237"/>
                  </a:lnTo>
                  <a:lnTo>
                    <a:pt x="59486" y="734237"/>
                  </a:lnTo>
                  <a:lnTo>
                    <a:pt x="59486" y="660819"/>
                  </a:lnTo>
                  <a:close/>
                </a:path>
                <a:path w="309879" h="807720">
                  <a:moveTo>
                    <a:pt x="89217" y="587400"/>
                  </a:moveTo>
                  <a:lnTo>
                    <a:pt x="59486" y="587400"/>
                  </a:lnTo>
                  <a:lnTo>
                    <a:pt x="59486" y="660819"/>
                  </a:lnTo>
                  <a:lnTo>
                    <a:pt x="89217" y="660819"/>
                  </a:lnTo>
                  <a:lnTo>
                    <a:pt x="89217" y="587400"/>
                  </a:lnTo>
                  <a:close/>
                </a:path>
                <a:path w="309879" h="807720">
                  <a:moveTo>
                    <a:pt x="118973" y="513969"/>
                  </a:moveTo>
                  <a:lnTo>
                    <a:pt x="89230" y="513969"/>
                  </a:lnTo>
                  <a:lnTo>
                    <a:pt x="89230" y="587400"/>
                  </a:lnTo>
                  <a:lnTo>
                    <a:pt x="118973" y="587400"/>
                  </a:lnTo>
                  <a:lnTo>
                    <a:pt x="118973" y="513969"/>
                  </a:lnTo>
                  <a:close/>
                </a:path>
                <a:path w="309879" h="807720">
                  <a:moveTo>
                    <a:pt x="178460" y="367118"/>
                  </a:moveTo>
                  <a:lnTo>
                    <a:pt x="148717" y="367118"/>
                  </a:lnTo>
                  <a:lnTo>
                    <a:pt x="148717" y="440550"/>
                  </a:lnTo>
                  <a:lnTo>
                    <a:pt x="118973" y="440550"/>
                  </a:lnTo>
                  <a:lnTo>
                    <a:pt x="118973" y="513969"/>
                  </a:lnTo>
                  <a:lnTo>
                    <a:pt x="148717" y="513969"/>
                  </a:lnTo>
                  <a:lnTo>
                    <a:pt x="148717" y="440563"/>
                  </a:lnTo>
                  <a:lnTo>
                    <a:pt x="178460" y="440563"/>
                  </a:lnTo>
                  <a:lnTo>
                    <a:pt x="178460" y="367118"/>
                  </a:lnTo>
                  <a:close/>
                </a:path>
                <a:path w="309879" h="807720">
                  <a:moveTo>
                    <a:pt x="237921" y="220268"/>
                  </a:moveTo>
                  <a:lnTo>
                    <a:pt x="208191" y="220268"/>
                  </a:lnTo>
                  <a:lnTo>
                    <a:pt x="208191" y="293700"/>
                  </a:lnTo>
                  <a:lnTo>
                    <a:pt x="178460" y="293700"/>
                  </a:lnTo>
                  <a:lnTo>
                    <a:pt x="178460" y="367118"/>
                  </a:lnTo>
                  <a:lnTo>
                    <a:pt x="208191" y="367118"/>
                  </a:lnTo>
                  <a:lnTo>
                    <a:pt x="208191" y="293712"/>
                  </a:lnTo>
                  <a:lnTo>
                    <a:pt x="237921" y="293712"/>
                  </a:lnTo>
                  <a:lnTo>
                    <a:pt x="237921" y="220268"/>
                  </a:lnTo>
                  <a:close/>
                </a:path>
                <a:path w="309879" h="807720">
                  <a:moveTo>
                    <a:pt x="297421" y="73418"/>
                  </a:moveTo>
                  <a:lnTo>
                    <a:pt x="267677" y="73418"/>
                  </a:lnTo>
                  <a:lnTo>
                    <a:pt x="267677" y="146850"/>
                  </a:lnTo>
                  <a:lnTo>
                    <a:pt x="237934" y="146850"/>
                  </a:lnTo>
                  <a:lnTo>
                    <a:pt x="237934" y="220268"/>
                  </a:lnTo>
                  <a:lnTo>
                    <a:pt x="267677" y="220268"/>
                  </a:lnTo>
                  <a:lnTo>
                    <a:pt x="267677" y="146862"/>
                  </a:lnTo>
                  <a:lnTo>
                    <a:pt x="297421" y="146862"/>
                  </a:lnTo>
                  <a:lnTo>
                    <a:pt x="297421" y="73418"/>
                  </a:lnTo>
                  <a:close/>
                </a:path>
                <a:path w="309879" h="807720">
                  <a:moveTo>
                    <a:pt x="309333" y="0"/>
                  </a:moveTo>
                  <a:lnTo>
                    <a:pt x="297421" y="0"/>
                  </a:lnTo>
                  <a:lnTo>
                    <a:pt x="297421" y="73418"/>
                  </a:lnTo>
                  <a:lnTo>
                    <a:pt x="309333" y="73418"/>
                  </a:lnTo>
                  <a:lnTo>
                    <a:pt x="30933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3" name="object 1135">
              <a:extLst>
                <a:ext uri="{FF2B5EF4-FFF2-40B4-BE49-F238E27FC236}">
                  <a16:creationId xmlns:a16="http://schemas.microsoft.com/office/drawing/2014/main" id="{AA58132F-173A-CD33-1D4A-F136C3465612}"/>
                </a:ext>
              </a:extLst>
            </p:cNvPr>
            <p:cNvSpPr/>
            <p:nvPr/>
          </p:nvSpPr>
          <p:spPr>
            <a:xfrm>
              <a:off x="4857102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4" name="object 1136">
              <a:extLst>
                <a:ext uri="{FF2B5EF4-FFF2-40B4-BE49-F238E27FC236}">
                  <a16:creationId xmlns:a16="http://schemas.microsoft.com/office/drawing/2014/main" id="{E59A905D-D05A-1DF6-1996-929204BF52A5}"/>
                </a:ext>
              </a:extLst>
            </p:cNvPr>
            <p:cNvSpPr/>
            <p:nvPr/>
          </p:nvSpPr>
          <p:spPr>
            <a:xfrm>
              <a:off x="491658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5" name="object 1137">
              <a:extLst>
                <a:ext uri="{FF2B5EF4-FFF2-40B4-BE49-F238E27FC236}">
                  <a16:creationId xmlns:a16="http://schemas.microsoft.com/office/drawing/2014/main" id="{18D78DD3-2422-58A6-8385-607A96DCF1A7}"/>
                </a:ext>
              </a:extLst>
            </p:cNvPr>
            <p:cNvSpPr/>
            <p:nvPr/>
          </p:nvSpPr>
          <p:spPr>
            <a:xfrm>
              <a:off x="5005819" y="3181806"/>
              <a:ext cx="280035" cy="734695"/>
            </a:xfrm>
            <a:custGeom>
              <a:avLst/>
              <a:gdLst/>
              <a:ahLst/>
              <a:cxnLst/>
              <a:rect l="l" t="t" r="r" b="b"/>
              <a:pathLst>
                <a:path w="280035" h="734695">
                  <a:moveTo>
                    <a:pt x="29743" y="660819"/>
                  </a:moveTo>
                  <a:lnTo>
                    <a:pt x="0" y="660819"/>
                  </a:lnTo>
                  <a:lnTo>
                    <a:pt x="0" y="734250"/>
                  </a:lnTo>
                  <a:lnTo>
                    <a:pt x="29743" y="734250"/>
                  </a:lnTo>
                  <a:lnTo>
                    <a:pt x="29743" y="660819"/>
                  </a:lnTo>
                  <a:close/>
                </a:path>
                <a:path w="280035" h="734695">
                  <a:moveTo>
                    <a:pt x="59474" y="587400"/>
                  </a:moveTo>
                  <a:lnTo>
                    <a:pt x="29743" y="587400"/>
                  </a:lnTo>
                  <a:lnTo>
                    <a:pt x="29743" y="660819"/>
                  </a:lnTo>
                  <a:lnTo>
                    <a:pt x="59474" y="660819"/>
                  </a:lnTo>
                  <a:lnTo>
                    <a:pt x="59474" y="587400"/>
                  </a:lnTo>
                  <a:close/>
                </a:path>
                <a:path w="280035" h="734695">
                  <a:moveTo>
                    <a:pt x="89230" y="513981"/>
                  </a:moveTo>
                  <a:lnTo>
                    <a:pt x="59486" y="513981"/>
                  </a:lnTo>
                  <a:lnTo>
                    <a:pt x="59486" y="587400"/>
                  </a:lnTo>
                  <a:lnTo>
                    <a:pt x="89230" y="587400"/>
                  </a:lnTo>
                  <a:lnTo>
                    <a:pt x="89230" y="513981"/>
                  </a:lnTo>
                  <a:close/>
                </a:path>
                <a:path w="280035" h="734695">
                  <a:moveTo>
                    <a:pt x="118973" y="440550"/>
                  </a:moveTo>
                  <a:lnTo>
                    <a:pt x="89230" y="440550"/>
                  </a:lnTo>
                  <a:lnTo>
                    <a:pt x="89230" y="513981"/>
                  </a:lnTo>
                  <a:lnTo>
                    <a:pt x="118973" y="513981"/>
                  </a:lnTo>
                  <a:lnTo>
                    <a:pt x="118973" y="440550"/>
                  </a:lnTo>
                  <a:close/>
                </a:path>
                <a:path w="280035" h="734695">
                  <a:moveTo>
                    <a:pt x="178447" y="293700"/>
                  </a:moveTo>
                  <a:lnTo>
                    <a:pt x="148717" y="293700"/>
                  </a:lnTo>
                  <a:lnTo>
                    <a:pt x="148717" y="367131"/>
                  </a:lnTo>
                  <a:lnTo>
                    <a:pt x="118973" y="367131"/>
                  </a:lnTo>
                  <a:lnTo>
                    <a:pt x="118973" y="440550"/>
                  </a:lnTo>
                  <a:lnTo>
                    <a:pt x="148717" y="440550"/>
                  </a:lnTo>
                  <a:lnTo>
                    <a:pt x="148717" y="367144"/>
                  </a:lnTo>
                  <a:lnTo>
                    <a:pt x="178447" y="367144"/>
                  </a:lnTo>
                  <a:lnTo>
                    <a:pt x="178447" y="293700"/>
                  </a:lnTo>
                  <a:close/>
                </a:path>
                <a:path w="280035" h="734695">
                  <a:moveTo>
                    <a:pt x="208178" y="220281"/>
                  </a:moveTo>
                  <a:lnTo>
                    <a:pt x="178447" y="220281"/>
                  </a:lnTo>
                  <a:lnTo>
                    <a:pt x="178447" y="293700"/>
                  </a:lnTo>
                  <a:lnTo>
                    <a:pt x="208178" y="293700"/>
                  </a:lnTo>
                  <a:lnTo>
                    <a:pt x="208178" y="220281"/>
                  </a:lnTo>
                  <a:close/>
                </a:path>
                <a:path w="280035" h="734695">
                  <a:moveTo>
                    <a:pt x="237934" y="146850"/>
                  </a:moveTo>
                  <a:lnTo>
                    <a:pt x="208191" y="146850"/>
                  </a:lnTo>
                  <a:lnTo>
                    <a:pt x="208191" y="220294"/>
                  </a:lnTo>
                  <a:lnTo>
                    <a:pt x="237934" y="220294"/>
                  </a:lnTo>
                  <a:lnTo>
                    <a:pt x="237934" y="146850"/>
                  </a:lnTo>
                  <a:close/>
                </a:path>
                <a:path w="280035" h="734695">
                  <a:moveTo>
                    <a:pt x="279590" y="0"/>
                  </a:moveTo>
                  <a:lnTo>
                    <a:pt x="267677" y="0"/>
                  </a:lnTo>
                  <a:lnTo>
                    <a:pt x="267677" y="73431"/>
                  </a:lnTo>
                  <a:lnTo>
                    <a:pt x="237934" y="73431"/>
                  </a:lnTo>
                  <a:lnTo>
                    <a:pt x="237934" y="146850"/>
                  </a:lnTo>
                  <a:lnTo>
                    <a:pt x="267677" y="146850"/>
                  </a:lnTo>
                  <a:lnTo>
                    <a:pt x="267677" y="73444"/>
                  </a:lnTo>
                  <a:lnTo>
                    <a:pt x="279590" y="73444"/>
                  </a:lnTo>
                  <a:lnTo>
                    <a:pt x="27959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6" name="object 1138">
              <a:extLst>
                <a:ext uri="{FF2B5EF4-FFF2-40B4-BE49-F238E27FC236}">
                  <a16:creationId xmlns:a16="http://schemas.microsoft.com/office/drawing/2014/main" id="{7E687438-9557-BB17-2740-8C680D332227}"/>
                </a:ext>
              </a:extLst>
            </p:cNvPr>
            <p:cNvSpPr/>
            <p:nvPr/>
          </p:nvSpPr>
          <p:spPr>
            <a:xfrm>
              <a:off x="4886846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7" name="object 1139">
              <a:extLst>
                <a:ext uri="{FF2B5EF4-FFF2-40B4-BE49-F238E27FC236}">
                  <a16:creationId xmlns:a16="http://schemas.microsoft.com/office/drawing/2014/main" id="{810E840C-179E-F582-20FC-36870DD3E65B}"/>
                </a:ext>
              </a:extLst>
            </p:cNvPr>
            <p:cNvSpPr/>
            <p:nvPr/>
          </p:nvSpPr>
          <p:spPr>
            <a:xfrm>
              <a:off x="494633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8" name="object 1140">
              <a:extLst>
                <a:ext uri="{FF2B5EF4-FFF2-40B4-BE49-F238E27FC236}">
                  <a16:creationId xmlns:a16="http://schemas.microsoft.com/office/drawing/2014/main" id="{190BE172-0EB0-D82E-28DF-7675F4623787}"/>
                </a:ext>
              </a:extLst>
            </p:cNvPr>
            <p:cNvSpPr/>
            <p:nvPr/>
          </p:nvSpPr>
          <p:spPr>
            <a:xfrm>
              <a:off x="5035562" y="3255238"/>
              <a:ext cx="250190" cy="661035"/>
            </a:xfrm>
            <a:custGeom>
              <a:avLst/>
              <a:gdLst/>
              <a:ahLst/>
              <a:cxnLst/>
              <a:rect l="l" t="t" r="r" b="b"/>
              <a:pathLst>
                <a:path w="250189" h="661035">
                  <a:moveTo>
                    <a:pt x="29730" y="587387"/>
                  </a:moveTo>
                  <a:lnTo>
                    <a:pt x="0" y="587387"/>
                  </a:lnTo>
                  <a:lnTo>
                    <a:pt x="0" y="660819"/>
                  </a:lnTo>
                  <a:lnTo>
                    <a:pt x="29730" y="660819"/>
                  </a:lnTo>
                  <a:lnTo>
                    <a:pt x="29730" y="587387"/>
                  </a:lnTo>
                  <a:close/>
                </a:path>
                <a:path w="250189" h="661035">
                  <a:moveTo>
                    <a:pt x="59486" y="513969"/>
                  </a:moveTo>
                  <a:lnTo>
                    <a:pt x="29743" y="513969"/>
                  </a:lnTo>
                  <a:lnTo>
                    <a:pt x="29743" y="587387"/>
                  </a:lnTo>
                  <a:lnTo>
                    <a:pt x="59486" y="587387"/>
                  </a:lnTo>
                  <a:lnTo>
                    <a:pt x="59486" y="513969"/>
                  </a:lnTo>
                  <a:close/>
                </a:path>
                <a:path w="250189" h="661035">
                  <a:moveTo>
                    <a:pt x="89230" y="440550"/>
                  </a:moveTo>
                  <a:lnTo>
                    <a:pt x="59486" y="440550"/>
                  </a:lnTo>
                  <a:lnTo>
                    <a:pt x="59486" y="513969"/>
                  </a:lnTo>
                  <a:lnTo>
                    <a:pt x="89230" y="513969"/>
                  </a:lnTo>
                  <a:lnTo>
                    <a:pt x="89230" y="440550"/>
                  </a:lnTo>
                  <a:close/>
                </a:path>
                <a:path w="250189" h="661035">
                  <a:moveTo>
                    <a:pt x="118973" y="367118"/>
                  </a:moveTo>
                  <a:lnTo>
                    <a:pt x="89230" y="367118"/>
                  </a:lnTo>
                  <a:lnTo>
                    <a:pt x="89230" y="440550"/>
                  </a:lnTo>
                  <a:lnTo>
                    <a:pt x="118973" y="440550"/>
                  </a:lnTo>
                  <a:lnTo>
                    <a:pt x="118973" y="367118"/>
                  </a:lnTo>
                  <a:close/>
                </a:path>
                <a:path w="250189" h="661035">
                  <a:moveTo>
                    <a:pt x="178435" y="220268"/>
                  </a:moveTo>
                  <a:lnTo>
                    <a:pt x="148704" y="220268"/>
                  </a:lnTo>
                  <a:lnTo>
                    <a:pt x="148704" y="293700"/>
                  </a:lnTo>
                  <a:lnTo>
                    <a:pt x="118973" y="293700"/>
                  </a:lnTo>
                  <a:lnTo>
                    <a:pt x="118973" y="367118"/>
                  </a:lnTo>
                  <a:lnTo>
                    <a:pt x="148704" y="367118"/>
                  </a:lnTo>
                  <a:lnTo>
                    <a:pt x="148704" y="293712"/>
                  </a:lnTo>
                  <a:lnTo>
                    <a:pt x="178435" y="293712"/>
                  </a:lnTo>
                  <a:lnTo>
                    <a:pt x="178435" y="220268"/>
                  </a:lnTo>
                  <a:close/>
                </a:path>
                <a:path w="250189" h="661035">
                  <a:moveTo>
                    <a:pt x="237934" y="73418"/>
                  </a:moveTo>
                  <a:lnTo>
                    <a:pt x="208191" y="73418"/>
                  </a:lnTo>
                  <a:lnTo>
                    <a:pt x="208191" y="146850"/>
                  </a:lnTo>
                  <a:lnTo>
                    <a:pt x="178447" y="146850"/>
                  </a:lnTo>
                  <a:lnTo>
                    <a:pt x="178447" y="220268"/>
                  </a:lnTo>
                  <a:lnTo>
                    <a:pt x="208191" y="220268"/>
                  </a:lnTo>
                  <a:lnTo>
                    <a:pt x="208191" y="146862"/>
                  </a:lnTo>
                  <a:lnTo>
                    <a:pt x="237934" y="146862"/>
                  </a:lnTo>
                  <a:lnTo>
                    <a:pt x="237934" y="73418"/>
                  </a:lnTo>
                  <a:close/>
                </a:path>
                <a:path w="250189" h="661035">
                  <a:moveTo>
                    <a:pt x="249847" y="0"/>
                  </a:moveTo>
                  <a:lnTo>
                    <a:pt x="237934" y="0"/>
                  </a:lnTo>
                  <a:lnTo>
                    <a:pt x="237934" y="73418"/>
                  </a:lnTo>
                  <a:lnTo>
                    <a:pt x="249847" y="73418"/>
                  </a:lnTo>
                  <a:lnTo>
                    <a:pt x="249847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9" name="object 1141">
              <a:extLst>
                <a:ext uri="{FF2B5EF4-FFF2-40B4-BE49-F238E27FC236}">
                  <a16:creationId xmlns:a16="http://schemas.microsoft.com/office/drawing/2014/main" id="{D0E87020-18D0-39FB-2F97-1208177892FF}"/>
                </a:ext>
              </a:extLst>
            </p:cNvPr>
            <p:cNvSpPr/>
            <p:nvPr/>
          </p:nvSpPr>
          <p:spPr>
            <a:xfrm>
              <a:off x="4916589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0" name="object 1142">
              <a:extLst>
                <a:ext uri="{FF2B5EF4-FFF2-40B4-BE49-F238E27FC236}">
                  <a16:creationId xmlns:a16="http://schemas.microsoft.com/office/drawing/2014/main" id="{44A4CCC5-714F-5DF9-BDE4-351555EE22F7}"/>
                </a:ext>
              </a:extLst>
            </p:cNvPr>
            <p:cNvSpPr/>
            <p:nvPr/>
          </p:nvSpPr>
          <p:spPr>
            <a:xfrm>
              <a:off x="497607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1" name="object 1143">
              <a:extLst>
                <a:ext uri="{FF2B5EF4-FFF2-40B4-BE49-F238E27FC236}">
                  <a16:creationId xmlns:a16="http://schemas.microsoft.com/office/drawing/2014/main" id="{72356326-391A-5DF6-D0D3-01C62403CFBA}"/>
                </a:ext>
              </a:extLst>
            </p:cNvPr>
            <p:cNvSpPr/>
            <p:nvPr/>
          </p:nvSpPr>
          <p:spPr>
            <a:xfrm>
              <a:off x="5065306" y="3328656"/>
              <a:ext cx="220345" cy="588010"/>
            </a:xfrm>
            <a:custGeom>
              <a:avLst/>
              <a:gdLst/>
              <a:ahLst/>
              <a:cxnLst/>
              <a:rect l="l" t="t" r="r" b="b"/>
              <a:pathLst>
                <a:path w="220345" h="588010">
                  <a:moveTo>
                    <a:pt x="29743" y="513969"/>
                  </a:moveTo>
                  <a:lnTo>
                    <a:pt x="0" y="513969"/>
                  </a:lnTo>
                  <a:lnTo>
                    <a:pt x="0" y="587400"/>
                  </a:lnTo>
                  <a:lnTo>
                    <a:pt x="29743" y="587400"/>
                  </a:lnTo>
                  <a:lnTo>
                    <a:pt x="29743" y="513969"/>
                  </a:lnTo>
                  <a:close/>
                </a:path>
                <a:path w="220345" h="588010">
                  <a:moveTo>
                    <a:pt x="59486" y="440550"/>
                  </a:moveTo>
                  <a:lnTo>
                    <a:pt x="29743" y="440550"/>
                  </a:lnTo>
                  <a:lnTo>
                    <a:pt x="29743" y="513969"/>
                  </a:lnTo>
                  <a:lnTo>
                    <a:pt x="59486" y="513969"/>
                  </a:lnTo>
                  <a:lnTo>
                    <a:pt x="59486" y="440550"/>
                  </a:lnTo>
                  <a:close/>
                </a:path>
                <a:path w="220345" h="588010">
                  <a:moveTo>
                    <a:pt x="89230" y="367131"/>
                  </a:moveTo>
                  <a:lnTo>
                    <a:pt x="59486" y="367131"/>
                  </a:lnTo>
                  <a:lnTo>
                    <a:pt x="59486" y="440550"/>
                  </a:lnTo>
                  <a:lnTo>
                    <a:pt x="89230" y="440550"/>
                  </a:lnTo>
                  <a:lnTo>
                    <a:pt x="89230" y="367131"/>
                  </a:lnTo>
                  <a:close/>
                </a:path>
                <a:path w="220345" h="588010">
                  <a:moveTo>
                    <a:pt x="118960" y="293700"/>
                  </a:moveTo>
                  <a:lnTo>
                    <a:pt x="89230" y="293700"/>
                  </a:lnTo>
                  <a:lnTo>
                    <a:pt x="89230" y="367131"/>
                  </a:lnTo>
                  <a:lnTo>
                    <a:pt x="118960" y="367131"/>
                  </a:lnTo>
                  <a:lnTo>
                    <a:pt x="118960" y="293700"/>
                  </a:lnTo>
                  <a:close/>
                </a:path>
                <a:path w="220345" h="588010">
                  <a:moveTo>
                    <a:pt x="148691" y="220281"/>
                  </a:moveTo>
                  <a:lnTo>
                    <a:pt x="118960" y="220281"/>
                  </a:lnTo>
                  <a:lnTo>
                    <a:pt x="118960" y="293700"/>
                  </a:lnTo>
                  <a:lnTo>
                    <a:pt x="148691" y="293700"/>
                  </a:lnTo>
                  <a:lnTo>
                    <a:pt x="148691" y="220281"/>
                  </a:lnTo>
                  <a:close/>
                </a:path>
                <a:path w="220345" h="588010">
                  <a:moveTo>
                    <a:pt x="178447" y="146850"/>
                  </a:moveTo>
                  <a:lnTo>
                    <a:pt x="148704" y="146850"/>
                  </a:lnTo>
                  <a:lnTo>
                    <a:pt x="148704" y="220294"/>
                  </a:lnTo>
                  <a:lnTo>
                    <a:pt x="178447" y="220294"/>
                  </a:lnTo>
                  <a:lnTo>
                    <a:pt x="178447" y="146850"/>
                  </a:lnTo>
                  <a:close/>
                </a:path>
                <a:path w="220345" h="588010">
                  <a:moveTo>
                    <a:pt x="220103" y="0"/>
                  </a:moveTo>
                  <a:lnTo>
                    <a:pt x="208191" y="0"/>
                  </a:lnTo>
                  <a:lnTo>
                    <a:pt x="208191" y="73431"/>
                  </a:lnTo>
                  <a:lnTo>
                    <a:pt x="178447" y="73431"/>
                  </a:lnTo>
                  <a:lnTo>
                    <a:pt x="178447" y="146850"/>
                  </a:lnTo>
                  <a:lnTo>
                    <a:pt x="208191" y="146850"/>
                  </a:lnTo>
                  <a:lnTo>
                    <a:pt x="208191" y="73444"/>
                  </a:lnTo>
                  <a:lnTo>
                    <a:pt x="220103" y="73444"/>
                  </a:lnTo>
                  <a:lnTo>
                    <a:pt x="22010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2" name="object 1144">
              <a:extLst>
                <a:ext uri="{FF2B5EF4-FFF2-40B4-BE49-F238E27FC236}">
                  <a16:creationId xmlns:a16="http://schemas.microsoft.com/office/drawing/2014/main" id="{3BE634EC-6CC1-F060-3A0F-1E1C9F9BFF6F}"/>
                </a:ext>
              </a:extLst>
            </p:cNvPr>
            <p:cNvSpPr/>
            <p:nvPr/>
          </p:nvSpPr>
          <p:spPr>
            <a:xfrm>
              <a:off x="4946332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3" name="object 1145">
              <a:extLst>
                <a:ext uri="{FF2B5EF4-FFF2-40B4-BE49-F238E27FC236}">
                  <a16:creationId xmlns:a16="http://schemas.microsoft.com/office/drawing/2014/main" id="{D00927A0-5D33-0E6B-BCB2-CF50E36B4D2D}"/>
                </a:ext>
              </a:extLst>
            </p:cNvPr>
            <p:cNvSpPr/>
            <p:nvPr/>
          </p:nvSpPr>
          <p:spPr>
            <a:xfrm>
              <a:off x="500581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4" name="object 1146">
              <a:extLst>
                <a:ext uri="{FF2B5EF4-FFF2-40B4-BE49-F238E27FC236}">
                  <a16:creationId xmlns:a16="http://schemas.microsoft.com/office/drawing/2014/main" id="{3373F1F1-CCFE-BFEA-F179-41622DF6377C}"/>
                </a:ext>
              </a:extLst>
            </p:cNvPr>
            <p:cNvSpPr/>
            <p:nvPr/>
          </p:nvSpPr>
          <p:spPr>
            <a:xfrm>
              <a:off x="5095049" y="3402088"/>
              <a:ext cx="190500" cy="514350"/>
            </a:xfrm>
            <a:custGeom>
              <a:avLst/>
              <a:gdLst/>
              <a:ahLst/>
              <a:cxnLst/>
              <a:rect l="l" t="t" r="r" b="b"/>
              <a:pathLst>
                <a:path w="190500" h="514350">
                  <a:moveTo>
                    <a:pt x="29743" y="440537"/>
                  </a:moveTo>
                  <a:lnTo>
                    <a:pt x="0" y="440537"/>
                  </a:lnTo>
                  <a:lnTo>
                    <a:pt x="0" y="513969"/>
                  </a:lnTo>
                  <a:lnTo>
                    <a:pt x="29743" y="513969"/>
                  </a:lnTo>
                  <a:lnTo>
                    <a:pt x="29743" y="440537"/>
                  </a:lnTo>
                  <a:close/>
                </a:path>
                <a:path w="190500" h="514350">
                  <a:moveTo>
                    <a:pt x="59486" y="367118"/>
                  </a:moveTo>
                  <a:lnTo>
                    <a:pt x="29743" y="367118"/>
                  </a:lnTo>
                  <a:lnTo>
                    <a:pt x="29743" y="440537"/>
                  </a:lnTo>
                  <a:lnTo>
                    <a:pt x="59486" y="440537"/>
                  </a:lnTo>
                  <a:lnTo>
                    <a:pt x="59486" y="367118"/>
                  </a:lnTo>
                  <a:close/>
                </a:path>
                <a:path w="190500" h="514350">
                  <a:moveTo>
                    <a:pt x="89217" y="293700"/>
                  </a:moveTo>
                  <a:lnTo>
                    <a:pt x="59486" y="293700"/>
                  </a:lnTo>
                  <a:lnTo>
                    <a:pt x="59486" y="367118"/>
                  </a:lnTo>
                  <a:lnTo>
                    <a:pt x="89217" y="367118"/>
                  </a:lnTo>
                  <a:lnTo>
                    <a:pt x="89217" y="293700"/>
                  </a:lnTo>
                  <a:close/>
                </a:path>
                <a:path w="190500" h="514350">
                  <a:moveTo>
                    <a:pt x="118948" y="220268"/>
                  </a:moveTo>
                  <a:lnTo>
                    <a:pt x="89217" y="220268"/>
                  </a:lnTo>
                  <a:lnTo>
                    <a:pt x="89217" y="293700"/>
                  </a:lnTo>
                  <a:lnTo>
                    <a:pt x="118948" y="293700"/>
                  </a:lnTo>
                  <a:lnTo>
                    <a:pt x="118948" y="220268"/>
                  </a:lnTo>
                  <a:close/>
                </a:path>
                <a:path w="190500" h="514350">
                  <a:moveTo>
                    <a:pt x="178447" y="73418"/>
                  </a:moveTo>
                  <a:lnTo>
                    <a:pt x="148704" y="73418"/>
                  </a:lnTo>
                  <a:lnTo>
                    <a:pt x="148704" y="146850"/>
                  </a:lnTo>
                  <a:lnTo>
                    <a:pt x="118960" y="146850"/>
                  </a:lnTo>
                  <a:lnTo>
                    <a:pt x="118960" y="220268"/>
                  </a:lnTo>
                  <a:lnTo>
                    <a:pt x="148704" y="220268"/>
                  </a:lnTo>
                  <a:lnTo>
                    <a:pt x="148704" y="146862"/>
                  </a:lnTo>
                  <a:lnTo>
                    <a:pt x="178447" y="146862"/>
                  </a:lnTo>
                  <a:lnTo>
                    <a:pt x="178447" y="73418"/>
                  </a:lnTo>
                  <a:close/>
                </a:path>
                <a:path w="190500" h="514350">
                  <a:moveTo>
                    <a:pt x="190360" y="0"/>
                  </a:moveTo>
                  <a:lnTo>
                    <a:pt x="178447" y="0"/>
                  </a:lnTo>
                  <a:lnTo>
                    <a:pt x="178447" y="73418"/>
                  </a:lnTo>
                  <a:lnTo>
                    <a:pt x="190360" y="73418"/>
                  </a:lnTo>
                  <a:lnTo>
                    <a:pt x="190360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5" name="object 1147">
              <a:extLst>
                <a:ext uri="{FF2B5EF4-FFF2-40B4-BE49-F238E27FC236}">
                  <a16:creationId xmlns:a16="http://schemas.microsoft.com/office/drawing/2014/main" id="{23D26F7A-7DAC-52E1-259D-472B2775E11D}"/>
                </a:ext>
              </a:extLst>
            </p:cNvPr>
            <p:cNvSpPr/>
            <p:nvPr/>
          </p:nvSpPr>
          <p:spPr>
            <a:xfrm>
              <a:off x="4976076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6" name="object 1148">
              <a:extLst>
                <a:ext uri="{FF2B5EF4-FFF2-40B4-BE49-F238E27FC236}">
                  <a16:creationId xmlns:a16="http://schemas.microsoft.com/office/drawing/2014/main" id="{14107BDD-8024-AB06-6540-0723186CF248}"/>
                </a:ext>
              </a:extLst>
            </p:cNvPr>
            <p:cNvSpPr/>
            <p:nvPr/>
          </p:nvSpPr>
          <p:spPr>
            <a:xfrm>
              <a:off x="5035562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7" name="object 1149">
              <a:extLst>
                <a:ext uri="{FF2B5EF4-FFF2-40B4-BE49-F238E27FC236}">
                  <a16:creationId xmlns:a16="http://schemas.microsoft.com/office/drawing/2014/main" id="{E2190B18-6BD2-D0FB-99B3-3ACDB0CC8A5F}"/>
                </a:ext>
              </a:extLst>
            </p:cNvPr>
            <p:cNvSpPr/>
            <p:nvPr/>
          </p:nvSpPr>
          <p:spPr>
            <a:xfrm>
              <a:off x="5124793" y="3475507"/>
              <a:ext cx="160655" cy="440690"/>
            </a:xfrm>
            <a:custGeom>
              <a:avLst/>
              <a:gdLst/>
              <a:ahLst/>
              <a:cxnLst/>
              <a:rect l="l" t="t" r="r" b="b"/>
              <a:pathLst>
                <a:path w="160654" h="440689">
                  <a:moveTo>
                    <a:pt x="29743" y="367118"/>
                  </a:moveTo>
                  <a:lnTo>
                    <a:pt x="0" y="367118"/>
                  </a:lnTo>
                  <a:lnTo>
                    <a:pt x="0" y="440550"/>
                  </a:lnTo>
                  <a:lnTo>
                    <a:pt x="29743" y="440550"/>
                  </a:lnTo>
                  <a:lnTo>
                    <a:pt x="29743" y="367118"/>
                  </a:lnTo>
                  <a:close/>
                </a:path>
                <a:path w="160654" h="440689">
                  <a:moveTo>
                    <a:pt x="59474" y="293700"/>
                  </a:moveTo>
                  <a:lnTo>
                    <a:pt x="29743" y="293700"/>
                  </a:lnTo>
                  <a:lnTo>
                    <a:pt x="29743" y="367118"/>
                  </a:lnTo>
                  <a:lnTo>
                    <a:pt x="59474" y="367118"/>
                  </a:lnTo>
                  <a:lnTo>
                    <a:pt x="59474" y="293700"/>
                  </a:lnTo>
                  <a:close/>
                </a:path>
                <a:path w="160654" h="440689">
                  <a:moveTo>
                    <a:pt x="89204" y="220281"/>
                  </a:moveTo>
                  <a:lnTo>
                    <a:pt x="59474" y="220281"/>
                  </a:lnTo>
                  <a:lnTo>
                    <a:pt x="59474" y="293700"/>
                  </a:lnTo>
                  <a:lnTo>
                    <a:pt x="89204" y="293700"/>
                  </a:lnTo>
                  <a:lnTo>
                    <a:pt x="89204" y="220281"/>
                  </a:lnTo>
                  <a:close/>
                </a:path>
                <a:path w="160654" h="440689">
                  <a:moveTo>
                    <a:pt x="118960" y="146850"/>
                  </a:moveTo>
                  <a:lnTo>
                    <a:pt x="89217" y="146850"/>
                  </a:lnTo>
                  <a:lnTo>
                    <a:pt x="89217" y="220281"/>
                  </a:lnTo>
                  <a:lnTo>
                    <a:pt x="118960" y="220281"/>
                  </a:lnTo>
                  <a:lnTo>
                    <a:pt x="118960" y="146850"/>
                  </a:lnTo>
                  <a:close/>
                </a:path>
                <a:path w="160654" h="440689">
                  <a:moveTo>
                    <a:pt x="160616" y="0"/>
                  </a:moveTo>
                  <a:lnTo>
                    <a:pt x="148704" y="0"/>
                  </a:lnTo>
                  <a:lnTo>
                    <a:pt x="148704" y="73431"/>
                  </a:lnTo>
                  <a:lnTo>
                    <a:pt x="118960" y="73431"/>
                  </a:lnTo>
                  <a:lnTo>
                    <a:pt x="118960" y="146850"/>
                  </a:lnTo>
                  <a:lnTo>
                    <a:pt x="148704" y="146850"/>
                  </a:lnTo>
                  <a:lnTo>
                    <a:pt x="148704" y="73444"/>
                  </a:lnTo>
                  <a:lnTo>
                    <a:pt x="160616" y="73444"/>
                  </a:lnTo>
                  <a:lnTo>
                    <a:pt x="16061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8" name="object 1150">
              <a:extLst>
                <a:ext uri="{FF2B5EF4-FFF2-40B4-BE49-F238E27FC236}">
                  <a16:creationId xmlns:a16="http://schemas.microsoft.com/office/drawing/2014/main" id="{259C9931-69CB-9050-4793-5B1324835F73}"/>
                </a:ext>
              </a:extLst>
            </p:cNvPr>
            <p:cNvSpPr/>
            <p:nvPr/>
          </p:nvSpPr>
          <p:spPr>
            <a:xfrm>
              <a:off x="5005819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9" name="object 1151">
              <a:extLst>
                <a:ext uri="{FF2B5EF4-FFF2-40B4-BE49-F238E27FC236}">
                  <a16:creationId xmlns:a16="http://schemas.microsoft.com/office/drawing/2014/main" id="{2878A76E-CF4D-41F3-768D-7C2D4644E813}"/>
                </a:ext>
              </a:extLst>
            </p:cNvPr>
            <p:cNvSpPr/>
            <p:nvPr/>
          </p:nvSpPr>
          <p:spPr>
            <a:xfrm>
              <a:off x="506530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0" name="object 1152">
              <a:extLst>
                <a:ext uri="{FF2B5EF4-FFF2-40B4-BE49-F238E27FC236}">
                  <a16:creationId xmlns:a16="http://schemas.microsoft.com/office/drawing/2014/main" id="{9299FA70-B44F-ED20-E090-B3143D59ED15}"/>
                </a:ext>
              </a:extLst>
            </p:cNvPr>
            <p:cNvSpPr/>
            <p:nvPr/>
          </p:nvSpPr>
          <p:spPr>
            <a:xfrm>
              <a:off x="5154536" y="3548938"/>
              <a:ext cx="131445" cy="367665"/>
            </a:xfrm>
            <a:custGeom>
              <a:avLst/>
              <a:gdLst/>
              <a:ahLst/>
              <a:cxnLst/>
              <a:rect l="l" t="t" r="r" b="b"/>
              <a:pathLst>
                <a:path w="131445" h="367664">
                  <a:moveTo>
                    <a:pt x="29730" y="293687"/>
                  </a:moveTo>
                  <a:lnTo>
                    <a:pt x="0" y="293687"/>
                  </a:lnTo>
                  <a:lnTo>
                    <a:pt x="0" y="367118"/>
                  </a:lnTo>
                  <a:lnTo>
                    <a:pt x="29730" y="367118"/>
                  </a:lnTo>
                  <a:lnTo>
                    <a:pt x="29730" y="293687"/>
                  </a:lnTo>
                  <a:close/>
                </a:path>
                <a:path w="131445" h="367664">
                  <a:moveTo>
                    <a:pt x="59461" y="220268"/>
                  </a:moveTo>
                  <a:lnTo>
                    <a:pt x="29730" y="220268"/>
                  </a:lnTo>
                  <a:lnTo>
                    <a:pt x="29730" y="293687"/>
                  </a:lnTo>
                  <a:lnTo>
                    <a:pt x="59461" y="293687"/>
                  </a:lnTo>
                  <a:lnTo>
                    <a:pt x="59461" y="220268"/>
                  </a:lnTo>
                  <a:close/>
                </a:path>
                <a:path w="131445" h="367664">
                  <a:moveTo>
                    <a:pt x="89217" y="146850"/>
                  </a:moveTo>
                  <a:lnTo>
                    <a:pt x="59474" y="146850"/>
                  </a:lnTo>
                  <a:lnTo>
                    <a:pt x="59474" y="220268"/>
                  </a:lnTo>
                  <a:lnTo>
                    <a:pt x="89217" y="220268"/>
                  </a:lnTo>
                  <a:lnTo>
                    <a:pt x="89217" y="146850"/>
                  </a:lnTo>
                  <a:close/>
                </a:path>
                <a:path w="131445" h="367664">
                  <a:moveTo>
                    <a:pt x="118960" y="73418"/>
                  </a:moveTo>
                  <a:lnTo>
                    <a:pt x="89217" y="73418"/>
                  </a:lnTo>
                  <a:lnTo>
                    <a:pt x="89217" y="146850"/>
                  </a:lnTo>
                  <a:lnTo>
                    <a:pt x="118960" y="146850"/>
                  </a:lnTo>
                  <a:lnTo>
                    <a:pt x="118960" y="73418"/>
                  </a:lnTo>
                  <a:close/>
                </a:path>
                <a:path w="131445" h="367664">
                  <a:moveTo>
                    <a:pt x="130873" y="0"/>
                  </a:moveTo>
                  <a:lnTo>
                    <a:pt x="118960" y="0"/>
                  </a:lnTo>
                  <a:lnTo>
                    <a:pt x="118960" y="73418"/>
                  </a:lnTo>
                  <a:lnTo>
                    <a:pt x="130873" y="73418"/>
                  </a:lnTo>
                  <a:lnTo>
                    <a:pt x="13087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1" name="object 1153">
              <a:extLst>
                <a:ext uri="{FF2B5EF4-FFF2-40B4-BE49-F238E27FC236}">
                  <a16:creationId xmlns:a16="http://schemas.microsoft.com/office/drawing/2014/main" id="{FF544FAD-A955-5D35-B3B6-411125F32F61}"/>
                </a:ext>
              </a:extLst>
            </p:cNvPr>
            <p:cNvSpPr/>
            <p:nvPr/>
          </p:nvSpPr>
          <p:spPr>
            <a:xfrm>
              <a:off x="5035562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2" name="object 1154">
              <a:extLst>
                <a:ext uri="{FF2B5EF4-FFF2-40B4-BE49-F238E27FC236}">
                  <a16:creationId xmlns:a16="http://schemas.microsoft.com/office/drawing/2014/main" id="{BA64926C-0DCB-FC36-7A7A-2C1B204931BC}"/>
                </a:ext>
              </a:extLst>
            </p:cNvPr>
            <p:cNvSpPr/>
            <p:nvPr/>
          </p:nvSpPr>
          <p:spPr>
            <a:xfrm>
              <a:off x="5095049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3" name="object 1155">
              <a:extLst>
                <a:ext uri="{FF2B5EF4-FFF2-40B4-BE49-F238E27FC236}">
                  <a16:creationId xmlns:a16="http://schemas.microsoft.com/office/drawing/2014/main" id="{3BB18051-401F-C9CA-8570-491274820FF0}"/>
                </a:ext>
              </a:extLst>
            </p:cNvPr>
            <p:cNvSpPr/>
            <p:nvPr/>
          </p:nvSpPr>
          <p:spPr>
            <a:xfrm>
              <a:off x="5184267" y="3622356"/>
              <a:ext cx="101600" cy="294005"/>
            </a:xfrm>
            <a:custGeom>
              <a:avLst/>
              <a:gdLst/>
              <a:ahLst/>
              <a:cxnLst/>
              <a:rect l="l" t="t" r="r" b="b"/>
              <a:pathLst>
                <a:path w="101600" h="294004">
                  <a:moveTo>
                    <a:pt x="29730" y="220268"/>
                  </a:moveTo>
                  <a:lnTo>
                    <a:pt x="0" y="220268"/>
                  </a:lnTo>
                  <a:lnTo>
                    <a:pt x="0" y="293700"/>
                  </a:lnTo>
                  <a:lnTo>
                    <a:pt x="29730" y="293700"/>
                  </a:lnTo>
                  <a:lnTo>
                    <a:pt x="29730" y="220268"/>
                  </a:lnTo>
                  <a:close/>
                </a:path>
                <a:path w="101600" h="294004">
                  <a:moveTo>
                    <a:pt x="59486" y="146850"/>
                  </a:moveTo>
                  <a:lnTo>
                    <a:pt x="29743" y="146850"/>
                  </a:lnTo>
                  <a:lnTo>
                    <a:pt x="29743" y="220268"/>
                  </a:lnTo>
                  <a:lnTo>
                    <a:pt x="59486" y="220268"/>
                  </a:lnTo>
                  <a:lnTo>
                    <a:pt x="59486" y="146850"/>
                  </a:lnTo>
                  <a:close/>
                </a:path>
                <a:path w="101600" h="294004">
                  <a:moveTo>
                    <a:pt x="89230" y="73431"/>
                  </a:moveTo>
                  <a:lnTo>
                    <a:pt x="59486" y="73431"/>
                  </a:lnTo>
                  <a:lnTo>
                    <a:pt x="59486" y="146850"/>
                  </a:lnTo>
                  <a:lnTo>
                    <a:pt x="89230" y="146850"/>
                  </a:lnTo>
                  <a:lnTo>
                    <a:pt x="89230" y="73431"/>
                  </a:lnTo>
                  <a:close/>
                </a:path>
                <a:path w="101600" h="294004">
                  <a:moveTo>
                    <a:pt x="101142" y="0"/>
                  </a:moveTo>
                  <a:lnTo>
                    <a:pt x="89230" y="0"/>
                  </a:lnTo>
                  <a:lnTo>
                    <a:pt x="89230" y="73431"/>
                  </a:lnTo>
                  <a:lnTo>
                    <a:pt x="101142" y="73431"/>
                  </a:lnTo>
                  <a:lnTo>
                    <a:pt x="101142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4" name="object 1156">
              <a:extLst>
                <a:ext uri="{FF2B5EF4-FFF2-40B4-BE49-F238E27FC236}">
                  <a16:creationId xmlns:a16="http://schemas.microsoft.com/office/drawing/2014/main" id="{7C92637E-C093-E88A-3C04-46E93672CF81}"/>
                </a:ext>
              </a:extLst>
            </p:cNvPr>
            <p:cNvSpPr/>
            <p:nvPr/>
          </p:nvSpPr>
          <p:spPr>
            <a:xfrm>
              <a:off x="5065306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5" name="object 1157">
              <a:extLst>
                <a:ext uri="{FF2B5EF4-FFF2-40B4-BE49-F238E27FC236}">
                  <a16:creationId xmlns:a16="http://schemas.microsoft.com/office/drawing/2014/main" id="{A907A6D8-8D92-8559-DA58-08C84832C693}"/>
                </a:ext>
              </a:extLst>
            </p:cNvPr>
            <p:cNvSpPr/>
            <p:nvPr/>
          </p:nvSpPr>
          <p:spPr>
            <a:xfrm>
              <a:off x="5124793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89535" h="220345">
                  <a:moveTo>
                    <a:pt x="59474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74" y="146850"/>
                  </a:lnTo>
                  <a:lnTo>
                    <a:pt x="59474" y="73418"/>
                  </a:lnTo>
                  <a:close/>
                </a:path>
                <a:path w="89535" h="220345">
                  <a:moveTo>
                    <a:pt x="89204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04" y="73418"/>
                  </a:lnTo>
                  <a:lnTo>
                    <a:pt x="89204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6" name="object 1158">
              <a:extLst>
                <a:ext uri="{FF2B5EF4-FFF2-40B4-BE49-F238E27FC236}">
                  <a16:creationId xmlns:a16="http://schemas.microsoft.com/office/drawing/2014/main" id="{56A23DCE-2D4C-9EB4-2AC1-21FAF3ADD60B}"/>
                </a:ext>
              </a:extLst>
            </p:cNvPr>
            <p:cNvSpPr/>
            <p:nvPr/>
          </p:nvSpPr>
          <p:spPr>
            <a:xfrm>
              <a:off x="5214010" y="3695788"/>
              <a:ext cx="71755" cy="220345"/>
            </a:xfrm>
            <a:custGeom>
              <a:avLst/>
              <a:gdLst/>
              <a:ahLst/>
              <a:cxnLst/>
              <a:rect l="l" t="t" r="r" b="b"/>
              <a:pathLst>
                <a:path w="71754" h="220345">
                  <a:moveTo>
                    <a:pt x="29743" y="146837"/>
                  </a:moveTo>
                  <a:lnTo>
                    <a:pt x="0" y="146837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37"/>
                  </a:lnTo>
                  <a:close/>
                </a:path>
                <a:path w="7175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37"/>
                  </a:lnTo>
                  <a:lnTo>
                    <a:pt x="59486" y="146837"/>
                  </a:lnTo>
                  <a:lnTo>
                    <a:pt x="59486" y="73418"/>
                  </a:lnTo>
                  <a:close/>
                </a:path>
                <a:path w="71754" h="220345">
                  <a:moveTo>
                    <a:pt x="71399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71399" y="73418"/>
                  </a:lnTo>
                  <a:lnTo>
                    <a:pt x="71399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7" name="object 1159">
              <a:extLst>
                <a:ext uri="{FF2B5EF4-FFF2-40B4-BE49-F238E27FC236}">
                  <a16:creationId xmlns:a16="http://schemas.microsoft.com/office/drawing/2014/main" id="{A74E687B-C7F5-50DD-8609-856C91B1CB64}"/>
                </a:ext>
              </a:extLst>
            </p:cNvPr>
            <p:cNvSpPr/>
            <p:nvPr/>
          </p:nvSpPr>
          <p:spPr>
            <a:xfrm>
              <a:off x="5095049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8" name="object 1160">
              <a:extLst>
                <a:ext uri="{FF2B5EF4-FFF2-40B4-BE49-F238E27FC236}">
                  <a16:creationId xmlns:a16="http://schemas.microsoft.com/office/drawing/2014/main" id="{B03F6148-59D6-DEC3-678E-969483B26554}"/>
                </a:ext>
              </a:extLst>
            </p:cNvPr>
            <p:cNvSpPr/>
            <p:nvPr/>
          </p:nvSpPr>
          <p:spPr>
            <a:xfrm>
              <a:off x="5154536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61" y="73418"/>
                  </a:moveTo>
                  <a:lnTo>
                    <a:pt x="29730" y="73418"/>
                  </a:lnTo>
                  <a:lnTo>
                    <a:pt x="29730" y="146850"/>
                  </a:lnTo>
                  <a:lnTo>
                    <a:pt x="59461" y="146850"/>
                  </a:lnTo>
                  <a:lnTo>
                    <a:pt x="59461" y="73418"/>
                  </a:lnTo>
                  <a:close/>
                </a:path>
                <a:path w="89535" h="220345">
                  <a:moveTo>
                    <a:pt x="89217" y="0"/>
                  </a:moveTo>
                  <a:lnTo>
                    <a:pt x="59474" y="0"/>
                  </a:lnTo>
                  <a:lnTo>
                    <a:pt x="59474" y="73418"/>
                  </a:lnTo>
                  <a:lnTo>
                    <a:pt x="89217" y="73418"/>
                  </a:lnTo>
                  <a:lnTo>
                    <a:pt x="89217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99" name="object 1161">
              <a:extLst>
                <a:ext uri="{FF2B5EF4-FFF2-40B4-BE49-F238E27FC236}">
                  <a16:creationId xmlns:a16="http://schemas.microsoft.com/office/drawing/2014/main" id="{9DF34910-7B82-657C-C78C-2ED60B2E7835}"/>
                </a:ext>
              </a:extLst>
            </p:cNvPr>
            <p:cNvSpPr/>
            <p:nvPr/>
          </p:nvSpPr>
          <p:spPr>
            <a:xfrm>
              <a:off x="5243754" y="3769207"/>
              <a:ext cx="41910" cy="147320"/>
            </a:xfrm>
            <a:custGeom>
              <a:avLst/>
              <a:gdLst/>
              <a:ahLst/>
              <a:cxnLst/>
              <a:rect l="l" t="t" r="r" b="b"/>
              <a:pathLst>
                <a:path w="41910" h="147320">
                  <a:moveTo>
                    <a:pt x="29743" y="73418"/>
                  </a:moveTo>
                  <a:lnTo>
                    <a:pt x="0" y="73418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18"/>
                  </a:lnTo>
                  <a:close/>
                </a:path>
                <a:path w="41910" h="147320">
                  <a:moveTo>
                    <a:pt x="41656" y="0"/>
                  </a:moveTo>
                  <a:lnTo>
                    <a:pt x="29743" y="0"/>
                  </a:lnTo>
                  <a:lnTo>
                    <a:pt x="29743" y="73418"/>
                  </a:lnTo>
                  <a:lnTo>
                    <a:pt x="41656" y="73418"/>
                  </a:lnTo>
                  <a:lnTo>
                    <a:pt x="41656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0" name="object 1162">
              <a:extLst>
                <a:ext uri="{FF2B5EF4-FFF2-40B4-BE49-F238E27FC236}">
                  <a16:creationId xmlns:a16="http://schemas.microsoft.com/office/drawing/2014/main" id="{A07D3193-0643-3B57-A9FA-2265A53A60ED}"/>
                </a:ext>
              </a:extLst>
            </p:cNvPr>
            <p:cNvSpPr/>
            <p:nvPr/>
          </p:nvSpPr>
          <p:spPr>
            <a:xfrm>
              <a:off x="5124793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74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74" y="73431"/>
                  </a:lnTo>
                  <a:lnTo>
                    <a:pt x="59474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1" name="object 1163">
              <a:extLst>
                <a:ext uri="{FF2B5EF4-FFF2-40B4-BE49-F238E27FC236}">
                  <a16:creationId xmlns:a16="http://schemas.microsoft.com/office/drawing/2014/main" id="{99BF9DE8-8247-F8BB-09DD-28F673F97628}"/>
                </a:ext>
              </a:extLst>
            </p:cNvPr>
            <p:cNvSpPr/>
            <p:nvPr/>
          </p:nvSpPr>
          <p:spPr>
            <a:xfrm>
              <a:off x="5184267" y="3916057"/>
              <a:ext cx="89535" cy="220345"/>
            </a:xfrm>
            <a:custGeom>
              <a:avLst/>
              <a:gdLst/>
              <a:ahLst/>
              <a:cxnLst/>
              <a:rect l="l" t="t" r="r" b="b"/>
              <a:pathLst>
                <a:path w="89535" h="220345">
                  <a:moveTo>
                    <a:pt x="29730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30" y="220268"/>
                  </a:lnTo>
                  <a:lnTo>
                    <a:pt x="29730" y="146850"/>
                  </a:lnTo>
                  <a:close/>
                </a:path>
                <a:path w="89535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89535" h="220345">
                  <a:moveTo>
                    <a:pt x="89230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89230" y="73418"/>
                  </a:lnTo>
                  <a:lnTo>
                    <a:pt x="89230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2" name="object 1164">
              <a:extLst>
                <a:ext uri="{FF2B5EF4-FFF2-40B4-BE49-F238E27FC236}">
                  <a16:creationId xmlns:a16="http://schemas.microsoft.com/office/drawing/2014/main" id="{B10D31CE-7076-C7D2-0884-B05FD6EC67FB}"/>
                </a:ext>
              </a:extLst>
            </p:cNvPr>
            <p:cNvSpPr/>
            <p:nvPr/>
          </p:nvSpPr>
          <p:spPr>
            <a:xfrm>
              <a:off x="5273497" y="3842626"/>
              <a:ext cx="12065" cy="73660"/>
            </a:xfrm>
            <a:custGeom>
              <a:avLst/>
              <a:gdLst/>
              <a:ahLst/>
              <a:cxnLst/>
              <a:rect l="l" t="t" r="r" b="b"/>
              <a:pathLst>
                <a:path w="12064" h="73660">
                  <a:moveTo>
                    <a:pt x="0" y="73431"/>
                  </a:moveTo>
                  <a:lnTo>
                    <a:pt x="11912" y="73431"/>
                  </a:lnTo>
                  <a:lnTo>
                    <a:pt x="11912" y="0"/>
                  </a:lnTo>
                  <a:lnTo>
                    <a:pt x="0" y="0"/>
                  </a:lnTo>
                  <a:lnTo>
                    <a:pt x="0" y="73431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3" name="object 1165">
              <a:extLst>
                <a:ext uri="{FF2B5EF4-FFF2-40B4-BE49-F238E27FC236}">
                  <a16:creationId xmlns:a16="http://schemas.microsoft.com/office/drawing/2014/main" id="{09030A97-D8C7-2D2C-40D7-4608D556EEFB}"/>
                </a:ext>
              </a:extLst>
            </p:cNvPr>
            <p:cNvSpPr/>
            <p:nvPr/>
          </p:nvSpPr>
          <p:spPr>
            <a:xfrm>
              <a:off x="5154536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61" y="0"/>
                  </a:moveTo>
                  <a:lnTo>
                    <a:pt x="29730" y="0"/>
                  </a:lnTo>
                  <a:lnTo>
                    <a:pt x="29730" y="73431"/>
                  </a:lnTo>
                  <a:lnTo>
                    <a:pt x="59461" y="73431"/>
                  </a:lnTo>
                  <a:lnTo>
                    <a:pt x="59461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4" name="object 1166">
              <a:extLst>
                <a:ext uri="{FF2B5EF4-FFF2-40B4-BE49-F238E27FC236}">
                  <a16:creationId xmlns:a16="http://schemas.microsoft.com/office/drawing/2014/main" id="{B08E8807-10F6-4AB1-768C-7FCBCB48CFB0}"/>
                </a:ext>
              </a:extLst>
            </p:cNvPr>
            <p:cNvSpPr/>
            <p:nvPr/>
          </p:nvSpPr>
          <p:spPr>
            <a:xfrm>
              <a:off x="5214010" y="3916057"/>
              <a:ext cx="71755" cy="220345"/>
            </a:xfrm>
            <a:custGeom>
              <a:avLst/>
              <a:gdLst/>
              <a:ahLst/>
              <a:cxnLst/>
              <a:rect l="l" t="t" r="r" b="b"/>
              <a:pathLst>
                <a:path w="71754" h="220345">
                  <a:moveTo>
                    <a:pt x="29743" y="146850"/>
                  </a:moveTo>
                  <a:lnTo>
                    <a:pt x="0" y="146850"/>
                  </a:lnTo>
                  <a:lnTo>
                    <a:pt x="0" y="220268"/>
                  </a:lnTo>
                  <a:lnTo>
                    <a:pt x="29743" y="220268"/>
                  </a:lnTo>
                  <a:lnTo>
                    <a:pt x="29743" y="146850"/>
                  </a:lnTo>
                  <a:close/>
                </a:path>
                <a:path w="71754" h="220345">
                  <a:moveTo>
                    <a:pt x="59486" y="73418"/>
                  </a:moveTo>
                  <a:lnTo>
                    <a:pt x="29743" y="73418"/>
                  </a:lnTo>
                  <a:lnTo>
                    <a:pt x="29743" y="146850"/>
                  </a:lnTo>
                  <a:lnTo>
                    <a:pt x="59486" y="146850"/>
                  </a:lnTo>
                  <a:lnTo>
                    <a:pt x="59486" y="73418"/>
                  </a:lnTo>
                  <a:close/>
                </a:path>
                <a:path w="71754" h="220345">
                  <a:moveTo>
                    <a:pt x="71399" y="0"/>
                  </a:moveTo>
                  <a:lnTo>
                    <a:pt x="59486" y="0"/>
                  </a:lnTo>
                  <a:lnTo>
                    <a:pt x="59486" y="73418"/>
                  </a:lnTo>
                  <a:lnTo>
                    <a:pt x="71399" y="73418"/>
                  </a:lnTo>
                  <a:lnTo>
                    <a:pt x="71399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5" name="object 1167">
              <a:extLst>
                <a:ext uri="{FF2B5EF4-FFF2-40B4-BE49-F238E27FC236}">
                  <a16:creationId xmlns:a16="http://schemas.microsoft.com/office/drawing/2014/main" id="{87B8FFD5-0F29-5059-4BFC-943F44BE2BE7}"/>
                </a:ext>
              </a:extLst>
            </p:cNvPr>
            <p:cNvSpPr/>
            <p:nvPr/>
          </p:nvSpPr>
          <p:spPr>
            <a:xfrm>
              <a:off x="5184267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30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30" y="146862"/>
                  </a:lnTo>
                  <a:lnTo>
                    <a:pt x="29730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6" name="object 1168">
              <a:extLst>
                <a:ext uri="{FF2B5EF4-FFF2-40B4-BE49-F238E27FC236}">
                  <a16:creationId xmlns:a16="http://schemas.microsoft.com/office/drawing/2014/main" id="{F4FD5AB2-B274-3784-E14F-D5563FC5EA6C}"/>
                </a:ext>
              </a:extLst>
            </p:cNvPr>
            <p:cNvSpPr/>
            <p:nvPr/>
          </p:nvSpPr>
          <p:spPr>
            <a:xfrm>
              <a:off x="5243754" y="3989476"/>
              <a:ext cx="41910" cy="147320"/>
            </a:xfrm>
            <a:custGeom>
              <a:avLst/>
              <a:gdLst/>
              <a:ahLst/>
              <a:cxnLst/>
              <a:rect l="l" t="t" r="r" b="b"/>
              <a:pathLst>
                <a:path w="41910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50"/>
                  </a:lnTo>
                  <a:lnTo>
                    <a:pt x="29743" y="146850"/>
                  </a:lnTo>
                  <a:lnTo>
                    <a:pt x="29743" y="73431"/>
                  </a:lnTo>
                  <a:close/>
                </a:path>
                <a:path w="41910" h="147320">
                  <a:moveTo>
                    <a:pt x="4165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41656" y="73431"/>
                  </a:lnTo>
                  <a:lnTo>
                    <a:pt x="41656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7" name="object 1169">
              <a:extLst>
                <a:ext uri="{FF2B5EF4-FFF2-40B4-BE49-F238E27FC236}">
                  <a16:creationId xmlns:a16="http://schemas.microsoft.com/office/drawing/2014/main" id="{1280F262-DD35-51DD-E914-7B101FF31F11}"/>
                </a:ext>
              </a:extLst>
            </p:cNvPr>
            <p:cNvSpPr/>
            <p:nvPr/>
          </p:nvSpPr>
          <p:spPr>
            <a:xfrm>
              <a:off x="5214010" y="4136326"/>
              <a:ext cx="59690" cy="147320"/>
            </a:xfrm>
            <a:custGeom>
              <a:avLst/>
              <a:gdLst/>
              <a:ahLst/>
              <a:cxnLst/>
              <a:rect l="l" t="t" r="r" b="b"/>
              <a:pathLst>
                <a:path w="59689" h="147320">
                  <a:moveTo>
                    <a:pt x="29743" y="73431"/>
                  </a:move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29743" y="73431"/>
                  </a:lnTo>
                  <a:close/>
                </a:path>
                <a:path w="59689" h="147320">
                  <a:moveTo>
                    <a:pt x="5948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59486" y="73431"/>
                  </a:lnTo>
                  <a:lnTo>
                    <a:pt x="5948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8" name="object 1170">
              <a:extLst>
                <a:ext uri="{FF2B5EF4-FFF2-40B4-BE49-F238E27FC236}">
                  <a16:creationId xmlns:a16="http://schemas.microsoft.com/office/drawing/2014/main" id="{30979211-A5B4-DE77-05F2-E17D6337CDE0}"/>
                </a:ext>
              </a:extLst>
            </p:cNvPr>
            <p:cNvSpPr/>
            <p:nvPr/>
          </p:nvSpPr>
          <p:spPr>
            <a:xfrm>
              <a:off x="5273497" y="4062907"/>
              <a:ext cx="12065" cy="73660"/>
            </a:xfrm>
            <a:custGeom>
              <a:avLst/>
              <a:gdLst/>
              <a:ahLst/>
              <a:cxnLst/>
              <a:rect l="l" t="t" r="r" b="b"/>
              <a:pathLst>
                <a:path w="12064" h="73660">
                  <a:moveTo>
                    <a:pt x="0" y="73418"/>
                  </a:moveTo>
                  <a:lnTo>
                    <a:pt x="11912" y="73418"/>
                  </a:lnTo>
                  <a:lnTo>
                    <a:pt x="11912" y="0"/>
                  </a:lnTo>
                  <a:lnTo>
                    <a:pt x="0" y="0"/>
                  </a:lnTo>
                  <a:lnTo>
                    <a:pt x="0" y="73418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9" name="object 1171">
              <a:extLst>
                <a:ext uri="{FF2B5EF4-FFF2-40B4-BE49-F238E27FC236}">
                  <a16:creationId xmlns:a16="http://schemas.microsoft.com/office/drawing/2014/main" id="{95F3E658-CEC1-9637-8990-E0D971D07076}"/>
                </a:ext>
              </a:extLst>
            </p:cNvPr>
            <p:cNvSpPr/>
            <p:nvPr/>
          </p:nvSpPr>
          <p:spPr>
            <a:xfrm>
              <a:off x="5243754" y="4136326"/>
              <a:ext cx="41910" cy="147320"/>
            </a:xfrm>
            <a:custGeom>
              <a:avLst/>
              <a:gdLst/>
              <a:ahLst/>
              <a:cxnLst/>
              <a:rect l="l" t="t" r="r" b="b"/>
              <a:pathLst>
                <a:path w="41910" h="147320">
                  <a:moveTo>
                    <a:pt x="41656" y="0"/>
                  </a:moveTo>
                  <a:lnTo>
                    <a:pt x="29743" y="0"/>
                  </a:lnTo>
                  <a:lnTo>
                    <a:pt x="29743" y="73431"/>
                  </a:lnTo>
                  <a:lnTo>
                    <a:pt x="0" y="73431"/>
                  </a:lnTo>
                  <a:lnTo>
                    <a:pt x="0" y="146862"/>
                  </a:lnTo>
                  <a:lnTo>
                    <a:pt x="29743" y="146862"/>
                  </a:lnTo>
                  <a:lnTo>
                    <a:pt x="41656" y="146862"/>
                  </a:lnTo>
                  <a:lnTo>
                    <a:pt x="41656" y="73431"/>
                  </a:lnTo>
                  <a:lnTo>
                    <a:pt x="41656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0" name="object 1172">
              <a:extLst>
                <a:ext uri="{FF2B5EF4-FFF2-40B4-BE49-F238E27FC236}">
                  <a16:creationId xmlns:a16="http://schemas.microsoft.com/office/drawing/2014/main" id="{DD740D4B-F42D-F2AA-59D5-EF7575F18656}"/>
                </a:ext>
              </a:extLst>
            </p:cNvPr>
            <p:cNvSpPr/>
            <p:nvPr/>
          </p:nvSpPr>
          <p:spPr>
            <a:xfrm>
              <a:off x="826987" y="1713316"/>
              <a:ext cx="4461510" cy="2570480"/>
            </a:xfrm>
            <a:custGeom>
              <a:avLst/>
              <a:gdLst/>
              <a:ahLst/>
              <a:cxnLst/>
              <a:rect l="l" t="t" r="r" b="b"/>
              <a:pathLst>
                <a:path w="4461510" h="2570479">
                  <a:moveTo>
                    <a:pt x="0" y="2569857"/>
                  </a:moveTo>
                  <a:lnTo>
                    <a:pt x="0" y="0"/>
                  </a:lnTo>
                </a:path>
                <a:path w="4461510" h="2570479">
                  <a:moveTo>
                    <a:pt x="297421" y="2569857"/>
                  </a:moveTo>
                  <a:lnTo>
                    <a:pt x="297421" y="0"/>
                  </a:lnTo>
                </a:path>
                <a:path w="4461510" h="2570479">
                  <a:moveTo>
                    <a:pt x="594855" y="2569857"/>
                  </a:moveTo>
                  <a:lnTo>
                    <a:pt x="594855" y="0"/>
                  </a:lnTo>
                </a:path>
                <a:path w="4461510" h="2570479">
                  <a:moveTo>
                    <a:pt x="892276" y="2569857"/>
                  </a:moveTo>
                  <a:lnTo>
                    <a:pt x="892276" y="0"/>
                  </a:lnTo>
                </a:path>
                <a:path w="4461510" h="2570479">
                  <a:moveTo>
                    <a:pt x="1189697" y="2569857"/>
                  </a:moveTo>
                  <a:lnTo>
                    <a:pt x="1189697" y="0"/>
                  </a:lnTo>
                </a:path>
                <a:path w="4461510" h="2570479">
                  <a:moveTo>
                    <a:pt x="1487131" y="2569857"/>
                  </a:moveTo>
                  <a:lnTo>
                    <a:pt x="1487131" y="0"/>
                  </a:lnTo>
                </a:path>
                <a:path w="4461510" h="2570479">
                  <a:moveTo>
                    <a:pt x="1784553" y="2569857"/>
                  </a:moveTo>
                  <a:lnTo>
                    <a:pt x="1784553" y="0"/>
                  </a:lnTo>
                </a:path>
                <a:path w="4461510" h="2570479">
                  <a:moveTo>
                    <a:pt x="2081974" y="2569857"/>
                  </a:moveTo>
                  <a:lnTo>
                    <a:pt x="2081974" y="0"/>
                  </a:lnTo>
                </a:path>
                <a:path w="4461510" h="2570479">
                  <a:moveTo>
                    <a:pt x="2379408" y="2569857"/>
                  </a:moveTo>
                  <a:lnTo>
                    <a:pt x="2379408" y="0"/>
                  </a:lnTo>
                </a:path>
                <a:path w="4461510" h="2570479">
                  <a:moveTo>
                    <a:pt x="2676829" y="2569857"/>
                  </a:moveTo>
                  <a:lnTo>
                    <a:pt x="2676829" y="0"/>
                  </a:lnTo>
                </a:path>
                <a:path w="4461510" h="2570479">
                  <a:moveTo>
                    <a:pt x="2974251" y="2569857"/>
                  </a:moveTo>
                  <a:lnTo>
                    <a:pt x="2974251" y="0"/>
                  </a:lnTo>
                </a:path>
                <a:path w="4461510" h="2570479">
                  <a:moveTo>
                    <a:pt x="3271685" y="2569857"/>
                  </a:moveTo>
                  <a:lnTo>
                    <a:pt x="3271685" y="0"/>
                  </a:lnTo>
                </a:path>
                <a:path w="4461510" h="2570479">
                  <a:moveTo>
                    <a:pt x="3569106" y="2569857"/>
                  </a:moveTo>
                  <a:lnTo>
                    <a:pt x="3569106" y="0"/>
                  </a:lnTo>
                </a:path>
                <a:path w="4461510" h="2570479">
                  <a:moveTo>
                    <a:pt x="3866540" y="2569857"/>
                  </a:moveTo>
                  <a:lnTo>
                    <a:pt x="3866540" y="0"/>
                  </a:lnTo>
                </a:path>
                <a:path w="4461510" h="2570479">
                  <a:moveTo>
                    <a:pt x="4163961" y="2569857"/>
                  </a:moveTo>
                  <a:lnTo>
                    <a:pt x="4163961" y="0"/>
                  </a:lnTo>
                </a:path>
                <a:path w="4461510" h="2570479">
                  <a:moveTo>
                    <a:pt x="4461383" y="2569857"/>
                  </a:moveTo>
                  <a:lnTo>
                    <a:pt x="4461383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1" name="object 1173">
              <a:extLst>
                <a:ext uri="{FF2B5EF4-FFF2-40B4-BE49-F238E27FC236}">
                  <a16:creationId xmlns:a16="http://schemas.microsoft.com/office/drawing/2014/main" id="{B2967C1B-CA29-51D6-D67E-EC120A7F1D8F}"/>
                </a:ext>
              </a:extLst>
            </p:cNvPr>
            <p:cNvSpPr/>
            <p:nvPr/>
          </p:nvSpPr>
          <p:spPr>
            <a:xfrm>
              <a:off x="812117" y="1713306"/>
              <a:ext cx="4491355" cy="2570480"/>
            </a:xfrm>
            <a:custGeom>
              <a:avLst/>
              <a:gdLst/>
              <a:ahLst/>
              <a:cxnLst/>
              <a:rect l="l" t="t" r="r" b="b"/>
              <a:pathLst>
                <a:path w="4491355" h="2570479">
                  <a:moveTo>
                    <a:pt x="4178829" y="2569870"/>
                  </a:moveTo>
                  <a:lnTo>
                    <a:pt x="4491126" y="1798915"/>
                  </a:lnTo>
                </a:path>
                <a:path w="4491355" h="2570479">
                  <a:moveTo>
                    <a:pt x="3881406" y="2569870"/>
                  </a:moveTo>
                  <a:lnTo>
                    <a:pt x="4491126" y="1064665"/>
                  </a:lnTo>
                </a:path>
                <a:path w="4491355" h="2570479">
                  <a:moveTo>
                    <a:pt x="3583985" y="2569870"/>
                  </a:moveTo>
                  <a:lnTo>
                    <a:pt x="4491126" y="330427"/>
                  </a:lnTo>
                </a:path>
                <a:path w="4491355" h="2570479">
                  <a:moveTo>
                    <a:pt x="3286552" y="2569870"/>
                  </a:moveTo>
                  <a:lnTo>
                    <a:pt x="4327549" y="0"/>
                  </a:lnTo>
                </a:path>
                <a:path w="4491355" h="2570479">
                  <a:moveTo>
                    <a:pt x="2989131" y="2569870"/>
                  </a:moveTo>
                  <a:lnTo>
                    <a:pt x="4030128" y="0"/>
                  </a:lnTo>
                </a:path>
                <a:path w="4491355" h="2570479">
                  <a:moveTo>
                    <a:pt x="2691708" y="2569870"/>
                  </a:moveTo>
                  <a:lnTo>
                    <a:pt x="3732695" y="0"/>
                  </a:lnTo>
                </a:path>
                <a:path w="4491355" h="2570479">
                  <a:moveTo>
                    <a:pt x="2394275" y="2569870"/>
                  </a:moveTo>
                  <a:lnTo>
                    <a:pt x="3435272" y="0"/>
                  </a:lnTo>
                </a:path>
                <a:path w="4491355" h="2570479">
                  <a:moveTo>
                    <a:pt x="2096854" y="2569870"/>
                  </a:moveTo>
                  <a:lnTo>
                    <a:pt x="3137851" y="0"/>
                  </a:lnTo>
                </a:path>
                <a:path w="4491355" h="2570479">
                  <a:moveTo>
                    <a:pt x="1799420" y="2569870"/>
                  </a:moveTo>
                  <a:lnTo>
                    <a:pt x="2840417" y="0"/>
                  </a:lnTo>
                </a:path>
                <a:path w="4491355" h="2570479">
                  <a:moveTo>
                    <a:pt x="1501999" y="2569870"/>
                  </a:moveTo>
                  <a:lnTo>
                    <a:pt x="2542996" y="0"/>
                  </a:lnTo>
                </a:path>
                <a:path w="4491355" h="2570479">
                  <a:moveTo>
                    <a:pt x="1204578" y="2569870"/>
                  </a:moveTo>
                  <a:lnTo>
                    <a:pt x="2245574" y="0"/>
                  </a:lnTo>
                </a:path>
                <a:path w="4491355" h="2570479">
                  <a:moveTo>
                    <a:pt x="907144" y="2569870"/>
                  </a:moveTo>
                  <a:lnTo>
                    <a:pt x="1948140" y="0"/>
                  </a:lnTo>
                </a:path>
                <a:path w="4491355" h="2570479">
                  <a:moveTo>
                    <a:pt x="609722" y="2569870"/>
                  </a:moveTo>
                  <a:lnTo>
                    <a:pt x="1650719" y="0"/>
                  </a:lnTo>
                </a:path>
                <a:path w="4491355" h="2570479">
                  <a:moveTo>
                    <a:pt x="312300" y="2569870"/>
                  </a:moveTo>
                  <a:lnTo>
                    <a:pt x="1353286" y="0"/>
                  </a:lnTo>
                </a:path>
                <a:path w="4491355" h="2570479">
                  <a:moveTo>
                    <a:pt x="14872" y="2569870"/>
                  </a:moveTo>
                  <a:lnTo>
                    <a:pt x="1055864" y="0"/>
                  </a:lnTo>
                </a:path>
                <a:path w="4491355" h="2570479">
                  <a:moveTo>
                    <a:pt x="0" y="1872334"/>
                  </a:moveTo>
                  <a:lnTo>
                    <a:pt x="758442" y="0"/>
                  </a:lnTo>
                </a:path>
                <a:path w="4491355" h="2570479">
                  <a:moveTo>
                    <a:pt x="0" y="1138096"/>
                  </a:moveTo>
                  <a:lnTo>
                    <a:pt x="461010" y="0"/>
                  </a:lnTo>
                </a:path>
                <a:path w="4491355" h="2570479">
                  <a:moveTo>
                    <a:pt x="0" y="403845"/>
                  </a:moveTo>
                  <a:lnTo>
                    <a:pt x="163588" y="0"/>
                  </a:lnTo>
                </a:path>
              </a:pathLst>
            </a:custGeom>
            <a:ln w="6350">
              <a:solidFill>
                <a:srgbClr val="231F2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2" name="object 1174">
              <a:extLst>
                <a:ext uri="{FF2B5EF4-FFF2-40B4-BE49-F238E27FC236}">
                  <a16:creationId xmlns:a16="http://schemas.microsoft.com/office/drawing/2014/main" id="{0D65F04F-6DCC-1359-91E6-70D07DDADEE9}"/>
                </a:ext>
              </a:extLst>
            </p:cNvPr>
            <p:cNvSpPr/>
            <p:nvPr/>
          </p:nvSpPr>
          <p:spPr>
            <a:xfrm>
              <a:off x="1129317" y="4225745"/>
              <a:ext cx="20955" cy="24765"/>
            </a:xfrm>
            <a:custGeom>
              <a:avLst/>
              <a:gdLst/>
              <a:ahLst/>
              <a:cxnLst/>
              <a:rect l="l" t="t" r="r" b="b"/>
              <a:pathLst>
                <a:path w="20955" h="24764">
                  <a:moveTo>
                    <a:pt x="0" y="0"/>
                  </a:moveTo>
                  <a:lnTo>
                    <a:pt x="14592" y="24231"/>
                  </a:lnTo>
                  <a:lnTo>
                    <a:pt x="20650" y="9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3" name="object 1175">
              <a:extLst>
                <a:ext uri="{FF2B5EF4-FFF2-40B4-BE49-F238E27FC236}">
                  <a16:creationId xmlns:a16="http://schemas.microsoft.com/office/drawing/2014/main" id="{00C76721-E925-633D-8BAD-C5E7D1E50C22}"/>
                </a:ext>
              </a:extLst>
            </p:cNvPr>
            <p:cNvSpPr/>
            <p:nvPr/>
          </p:nvSpPr>
          <p:spPr>
            <a:xfrm>
              <a:off x="5371236" y="2131351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1F9F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4" name="object 1176">
              <a:extLst>
                <a:ext uri="{FF2B5EF4-FFF2-40B4-BE49-F238E27FC236}">
                  <a16:creationId xmlns:a16="http://schemas.microsoft.com/office/drawing/2014/main" id="{1D3AB7B3-92ED-1784-07EE-384DE1296FBD}"/>
                </a:ext>
              </a:extLst>
            </p:cNvPr>
            <p:cNvSpPr/>
            <p:nvPr/>
          </p:nvSpPr>
          <p:spPr>
            <a:xfrm>
              <a:off x="5371236" y="2131351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5" name="object 1177">
              <a:extLst>
                <a:ext uri="{FF2B5EF4-FFF2-40B4-BE49-F238E27FC236}">
                  <a16:creationId xmlns:a16="http://schemas.microsoft.com/office/drawing/2014/main" id="{56478DFC-5587-A08A-41A5-597F40616B37}"/>
                </a:ext>
              </a:extLst>
            </p:cNvPr>
            <p:cNvSpPr/>
            <p:nvPr/>
          </p:nvSpPr>
          <p:spPr>
            <a:xfrm>
              <a:off x="5371236" y="222990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4940"/>
                  </a:lnTo>
                  <a:lnTo>
                    <a:pt x="88023" y="54940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64BE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6" name="object 1178">
              <a:extLst>
                <a:ext uri="{FF2B5EF4-FFF2-40B4-BE49-F238E27FC236}">
                  <a16:creationId xmlns:a16="http://schemas.microsoft.com/office/drawing/2014/main" id="{DE72C426-FA48-4646-98C1-99406E1B1AA6}"/>
                </a:ext>
              </a:extLst>
            </p:cNvPr>
            <p:cNvSpPr/>
            <p:nvPr/>
          </p:nvSpPr>
          <p:spPr>
            <a:xfrm>
              <a:off x="5371236" y="222990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4940"/>
                  </a:moveTo>
                  <a:lnTo>
                    <a:pt x="0" y="54940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494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7" name="object 1179">
              <a:extLst>
                <a:ext uri="{FF2B5EF4-FFF2-40B4-BE49-F238E27FC236}">
                  <a16:creationId xmlns:a16="http://schemas.microsoft.com/office/drawing/2014/main" id="{6FFFBA24-A926-6BF3-3A08-702EAA6C3D79}"/>
                </a:ext>
              </a:extLst>
            </p:cNvPr>
            <p:cNvSpPr/>
            <p:nvPr/>
          </p:nvSpPr>
          <p:spPr>
            <a:xfrm>
              <a:off x="5371236" y="232837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29"/>
                  </a:lnTo>
                  <a:lnTo>
                    <a:pt x="88023" y="55029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9CCE7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8" name="object 1180">
              <a:extLst>
                <a:ext uri="{FF2B5EF4-FFF2-40B4-BE49-F238E27FC236}">
                  <a16:creationId xmlns:a16="http://schemas.microsoft.com/office/drawing/2014/main" id="{EF430505-F8F9-5284-3398-2DCE488ADD3F}"/>
                </a:ext>
              </a:extLst>
            </p:cNvPr>
            <p:cNvSpPr/>
            <p:nvPr/>
          </p:nvSpPr>
          <p:spPr>
            <a:xfrm>
              <a:off x="5371236" y="232837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29"/>
                  </a:moveTo>
                  <a:lnTo>
                    <a:pt x="0" y="55029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29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9" name="object 1181">
              <a:extLst>
                <a:ext uri="{FF2B5EF4-FFF2-40B4-BE49-F238E27FC236}">
                  <a16:creationId xmlns:a16="http://schemas.microsoft.com/office/drawing/2014/main" id="{5DAC8797-350F-4BE0-5B74-68A3FFC0C82D}"/>
                </a:ext>
              </a:extLst>
            </p:cNvPr>
            <p:cNvSpPr/>
            <p:nvPr/>
          </p:nvSpPr>
          <p:spPr>
            <a:xfrm>
              <a:off x="5371236" y="2032812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016B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0" name="object 1182">
              <a:extLst>
                <a:ext uri="{FF2B5EF4-FFF2-40B4-BE49-F238E27FC236}">
                  <a16:creationId xmlns:a16="http://schemas.microsoft.com/office/drawing/2014/main" id="{CF447DF4-6FB2-C26E-D3E2-C28B8766034D}"/>
                </a:ext>
              </a:extLst>
            </p:cNvPr>
            <p:cNvSpPr/>
            <p:nvPr/>
          </p:nvSpPr>
          <p:spPr>
            <a:xfrm>
              <a:off x="5371236" y="2032812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1" name="object 1183">
              <a:extLst>
                <a:ext uri="{FF2B5EF4-FFF2-40B4-BE49-F238E27FC236}">
                  <a16:creationId xmlns:a16="http://schemas.microsoft.com/office/drawing/2014/main" id="{3256B009-FE2B-C7F0-A2CF-A0598A895A35}"/>
                </a:ext>
              </a:extLst>
            </p:cNvPr>
            <p:cNvSpPr/>
            <p:nvPr/>
          </p:nvSpPr>
          <p:spPr>
            <a:xfrm>
              <a:off x="5371236" y="242694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CEE1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2" name="object 1184">
              <a:extLst>
                <a:ext uri="{FF2B5EF4-FFF2-40B4-BE49-F238E27FC236}">
                  <a16:creationId xmlns:a16="http://schemas.microsoft.com/office/drawing/2014/main" id="{0DEBA2E4-CD0D-728B-29B8-FA63CA118C38}"/>
                </a:ext>
              </a:extLst>
            </p:cNvPr>
            <p:cNvSpPr/>
            <p:nvPr/>
          </p:nvSpPr>
          <p:spPr>
            <a:xfrm>
              <a:off x="5371236" y="242694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3" name="object 1185">
              <a:extLst>
                <a:ext uri="{FF2B5EF4-FFF2-40B4-BE49-F238E27FC236}">
                  <a16:creationId xmlns:a16="http://schemas.microsoft.com/office/drawing/2014/main" id="{CB4E5481-829E-E354-6C14-D68F713FE055}"/>
                </a:ext>
              </a:extLst>
            </p:cNvPr>
            <p:cNvSpPr/>
            <p:nvPr/>
          </p:nvSpPr>
          <p:spPr>
            <a:xfrm>
              <a:off x="5371236" y="2525496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4940"/>
                  </a:lnTo>
                  <a:lnTo>
                    <a:pt x="88023" y="54940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F7F5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4" name="object 1186">
              <a:extLst>
                <a:ext uri="{FF2B5EF4-FFF2-40B4-BE49-F238E27FC236}">
                  <a16:creationId xmlns:a16="http://schemas.microsoft.com/office/drawing/2014/main" id="{E36C440D-8A5C-034D-04B1-E1576FBCA179}"/>
                </a:ext>
              </a:extLst>
            </p:cNvPr>
            <p:cNvSpPr/>
            <p:nvPr/>
          </p:nvSpPr>
          <p:spPr>
            <a:xfrm>
              <a:off x="5371236" y="2525496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4940"/>
                  </a:moveTo>
                  <a:lnTo>
                    <a:pt x="0" y="54940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494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5" name="object 1187">
              <a:extLst>
                <a:ext uri="{FF2B5EF4-FFF2-40B4-BE49-F238E27FC236}">
                  <a16:creationId xmlns:a16="http://schemas.microsoft.com/office/drawing/2014/main" id="{4F2CAD15-B2EB-173C-59D5-7D03B2DB2FDD}"/>
                </a:ext>
              </a:extLst>
            </p:cNvPr>
            <p:cNvSpPr/>
            <p:nvPr/>
          </p:nvSpPr>
          <p:spPr>
            <a:xfrm>
              <a:off x="5371236" y="262395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29"/>
                  </a:lnTo>
                  <a:lnTo>
                    <a:pt x="88023" y="55029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FCDC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6" name="object 1188">
              <a:extLst>
                <a:ext uri="{FF2B5EF4-FFF2-40B4-BE49-F238E27FC236}">
                  <a16:creationId xmlns:a16="http://schemas.microsoft.com/office/drawing/2014/main" id="{94979E96-BD9F-FC5D-2757-5882DCD64667}"/>
                </a:ext>
              </a:extLst>
            </p:cNvPr>
            <p:cNvSpPr/>
            <p:nvPr/>
          </p:nvSpPr>
          <p:spPr>
            <a:xfrm>
              <a:off x="5371236" y="262395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29"/>
                  </a:moveTo>
                  <a:lnTo>
                    <a:pt x="0" y="55029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29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7" name="object 1189">
              <a:extLst>
                <a:ext uri="{FF2B5EF4-FFF2-40B4-BE49-F238E27FC236}">
                  <a16:creationId xmlns:a16="http://schemas.microsoft.com/office/drawing/2014/main" id="{AF765518-CDB1-99B4-9A2B-DB254EFEBB14}"/>
                </a:ext>
              </a:extLst>
            </p:cNvPr>
            <p:cNvSpPr/>
            <p:nvPr/>
          </p:nvSpPr>
          <p:spPr>
            <a:xfrm>
              <a:off x="5371236" y="272252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FAAA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8" name="object 1190">
              <a:extLst>
                <a:ext uri="{FF2B5EF4-FFF2-40B4-BE49-F238E27FC236}">
                  <a16:creationId xmlns:a16="http://schemas.microsoft.com/office/drawing/2014/main" id="{371FF8C2-CD48-C7B1-C21A-D77B67E0CAD7}"/>
                </a:ext>
              </a:extLst>
            </p:cNvPr>
            <p:cNvSpPr/>
            <p:nvPr/>
          </p:nvSpPr>
          <p:spPr>
            <a:xfrm>
              <a:off x="5371236" y="272252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9" name="object 1191">
              <a:extLst>
                <a:ext uri="{FF2B5EF4-FFF2-40B4-BE49-F238E27FC236}">
                  <a16:creationId xmlns:a16="http://schemas.microsoft.com/office/drawing/2014/main" id="{6C7D2E65-0664-992A-AB6E-C765B4276891}"/>
                </a:ext>
              </a:extLst>
            </p:cNvPr>
            <p:cNvSpPr/>
            <p:nvPr/>
          </p:nvSpPr>
          <p:spPr>
            <a:xfrm>
              <a:off x="5371236" y="282108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4940"/>
                  </a:lnTo>
                  <a:lnTo>
                    <a:pt x="88023" y="54940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F375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0" name="object 1192">
              <a:extLst>
                <a:ext uri="{FF2B5EF4-FFF2-40B4-BE49-F238E27FC236}">
                  <a16:creationId xmlns:a16="http://schemas.microsoft.com/office/drawing/2014/main" id="{E7267D44-EA21-35BB-F3BB-6C5ABC74E348}"/>
                </a:ext>
              </a:extLst>
            </p:cNvPr>
            <p:cNvSpPr/>
            <p:nvPr/>
          </p:nvSpPr>
          <p:spPr>
            <a:xfrm>
              <a:off x="5371236" y="2821089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4940"/>
                  </a:moveTo>
                  <a:lnTo>
                    <a:pt x="0" y="54940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4940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1" name="object 1193">
              <a:extLst>
                <a:ext uri="{FF2B5EF4-FFF2-40B4-BE49-F238E27FC236}">
                  <a16:creationId xmlns:a16="http://schemas.microsoft.com/office/drawing/2014/main" id="{9C57AE9B-0AED-9C3E-5F51-A271ABF7E952}"/>
                </a:ext>
              </a:extLst>
            </p:cNvPr>
            <p:cNvSpPr/>
            <p:nvPr/>
          </p:nvSpPr>
          <p:spPr>
            <a:xfrm>
              <a:off x="5371236" y="2919552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29"/>
                  </a:lnTo>
                  <a:lnTo>
                    <a:pt x="88023" y="55029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D93D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2" name="object 1194">
              <a:extLst>
                <a:ext uri="{FF2B5EF4-FFF2-40B4-BE49-F238E27FC236}">
                  <a16:creationId xmlns:a16="http://schemas.microsoft.com/office/drawing/2014/main" id="{26DA9B48-123F-3F2F-5A6B-164CE3852FFC}"/>
                </a:ext>
              </a:extLst>
            </p:cNvPr>
            <p:cNvSpPr/>
            <p:nvPr/>
          </p:nvSpPr>
          <p:spPr>
            <a:xfrm>
              <a:off x="5371236" y="2919552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29"/>
                  </a:moveTo>
                  <a:lnTo>
                    <a:pt x="0" y="55029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29"/>
                  </a:lnTo>
                  <a:close/>
                </a:path>
              </a:pathLst>
            </a:custGeom>
            <a:ln w="6349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3" name="object 1195">
              <a:extLst>
                <a:ext uri="{FF2B5EF4-FFF2-40B4-BE49-F238E27FC236}">
                  <a16:creationId xmlns:a16="http://schemas.microsoft.com/office/drawing/2014/main" id="{8B67EA3F-CAC4-CDF8-E5B3-D8DD8872CFCF}"/>
                </a:ext>
              </a:extLst>
            </p:cNvPr>
            <p:cNvSpPr/>
            <p:nvPr/>
          </p:nvSpPr>
          <p:spPr>
            <a:xfrm>
              <a:off x="5371236" y="3018116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A31B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4" name="object 1196">
              <a:extLst>
                <a:ext uri="{FF2B5EF4-FFF2-40B4-BE49-F238E27FC236}">
                  <a16:creationId xmlns:a16="http://schemas.microsoft.com/office/drawing/2014/main" id="{6782F041-AD0C-4F34-CC8B-9E25CD381D1A}"/>
                </a:ext>
              </a:extLst>
            </p:cNvPr>
            <p:cNvSpPr/>
            <p:nvPr/>
          </p:nvSpPr>
          <p:spPr>
            <a:xfrm>
              <a:off x="5371236" y="3018116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5" name="object 1197">
              <a:extLst>
                <a:ext uri="{FF2B5EF4-FFF2-40B4-BE49-F238E27FC236}">
                  <a16:creationId xmlns:a16="http://schemas.microsoft.com/office/drawing/2014/main" id="{D7F7C44B-DCD3-D43C-833B-743ECD97973F}"/>
                </a:ext>
              </a:extLst>
            </p:cNvPr>
            <p:cNvSpPr/>
            <p:nvPr/>
          </p:nvSpPr>
          <p:spPr>
            <a:xfrm>
              <a:off x="716305" y="1681174"/>
              <a:ext cx="4614545" cy="2637155"/>
            </a:xfrm>
            <a:custGeom>
              <a:avLst/>
              <a:gdLst/>
              <a:ahLst/>
              <a:cxnLst/>
              <a:rect l="l" t="t" r="r" b="b"/>
              <a:pathLst>
                <a:path w="4614545" h="2637154">
                  <a:moveTo>
                    <a:pt x="4614240" y="0"/>
                  </a:moveTo>
                  <a:lnTo>
                    <a:pt x="72097" y="0"/>
                  </a:lnTo>
                  <a:lnTo>
                    <a:pt x="72097" y="8597"/>
                  </a:lnTo>
                  <a:lnTo>
                    <a:pt x="0" y="8597"/>
                  </a:lnTo>
                  <a:lnTo>
                    <a:pt x="0" y="2636964"/>
                  </a:lnTo>
                  <a:lnTo>
                    <a:pt x="108788" y="2636964"/>
                  </a:lnTo>
                  <a:lnTo>
                    <a:pt x="108788" y="31381"/>
                  </a:lnTo>
                  <a:lnTo>
                    <a:pt x="4569104" y="31381"/>
                  </a:lnTo>
                  <a:lnTo>
                    <a:pt x="4569104" y="2617724"/>
                  </a:lnTo>
                  <a:lnTo>
                    <a:pt x="4602251" y="2617724"/>
                  </a:lnTo>
                  <a:lnTo>
                    <a:pt x="4602251" y="31381"/>
                  </a:lnTo>
                  <a:lnTo>
                    <a:pt x="4614240" y="31381"/>
                  </a:lnTo>
                  <a:lnTo>
                    <a:pt x="4614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6" name="object 1198">
              <a:extLst>
                <a:ext uri="{FF2B5EF4-FFF2-40B4-BE49-F238E27FC236}">
                  <a16:creationId xmlns:a16="http://schemas.microsoft.com/office/drawing/2014/main" id="{D0F7D499-5179-FDC6-7F77-7E75294E3F79}"/>
                </a:ext>
              </a:extLst>
            </p:cNvPr>
            <p:cNvSpPr/>
            <p:nvPr/>
          </p:nvSpPr>
          <p:spPr>
            <a:xfrm>
              <a:off x="819745" y="1713303"/>
              <a:ext cx="4474210" cy="2615565"/>
            </a:xfrm>
            <a:custGeom>
              <a:avLst/>
              <a:gdLst/>
              <a:ahLst/>
              <a:cxnLst/>
              <a:rect l="l" t="t" r="r" b="b"/>
              <a:pathLst>
                <a:path w="4474210" h="2615565">
                  <a:moveTo>
                    <a:pt x="312877" y="2573375"/>
                  </a:moveTo>
                  <a:lnTo>
                    <a:pt x="312877" y="2615501"/>
                  </a:lnTo>
                </a:path>
                <a:path w="4474210" h="2615565">
                  <a:moveTo>
                    <a:pt x="610107" y="2573375"/>
                  </a:moveTo>
                  <a:lnTo>
                    <a:pt x="610107" y="2615501"/>
                  </a:lnTo>
                </a:path>
                <a:path w="4474210" h="2615565">
                  <a:moveTo>
                    <a:pt x="907351" y="2573375"/>
                  </a:moveTo>
                  <a:lnTo>
                    <a:pt x="907351" y="2615501"/>
                  </a:lnTo>
                </a:path>
                <a:path w="4474210" h="2615565">
                  <a:moveTo>
                    <a:pt x="1204582" y="2573375"/>
                  </a:moveTo>
                  <a:lnTo>
                    <a:pt x="1204582" y="2615501"/>
                  </a:lnTo>
                </a:path>
                <a:path w="4474210" h="2615565">
                  <a:moveTo>
                    <a:pt x="1501813" y="2573375"/>
                  </a:moveTo>
                  <a:lnTo>
                    <a:pt x="1501813" y="2615501"/>
                  </a:lnTo>
                </a:path>
                <a:path w="4474210" h="2615565">
                  <a:moveTo>
                    <a:pt x="1799056" y="2573375"/>
                  </a:moveTo>
                  <a:lnTo>
                    <a:pt x="1799056" y="2615501"/>
                  </a:lnTo>
                </a:path>
                <a:path w="4474210" h="2615565">
                  <a:moveTo>
                    <a:pt x="2096287" y="2573375"/>
                  </a:moveTo>
                  <a:lnTo>
                    <a:pt x="2096287" y="2615501"/>
                  </a:lnTo>
                </a:path>
                <a:path w="4474210" h="2615565">
                  <a:moveTo>
                    <a:pt x="2393518" y="2573375"/>
                  </a:moveTo>
                  <a:lnTo>
                    <a:pt x="2393518" y="2615501"/>
                  </a:lnTo>
                </a:path>
                <a:path w="4474210" h="2615565">
                  <a:moveTo>
                    <a:pt x="2690761" y="2573375"/>
                  </a:moveTo>
                  <a:lnTo>
                    <a:pt x="2690761" y="2615501"/>
                  </a:lnTo>
                </a:path>
                <a:path w="4474210" h="2615565">
                  <a:moveTo>
                    <a:pt x="2987992" y="2573375"/>
                  </a:moveTo>
                  <a:lnTo>
                    <a:pt x="2987992" y="2615501"/>
                  </a:lnTo>
                </a:path>
                <a:path w="4474210" h="2615565">
                  <a:moveTo>
                    <a:pt x="3285236" y="2573375"/>
                  </a:moveTo>
                  <a:lnTo>
                    <a:pt x="3285236" y="2615501"/>
                  </a:lnTo>
                </a:path>
                <a:path w="4474210" h="2615565">
                  <a:moveTo>
                    <a:pt x="3582466" y="2573375"/>
                  </a:moveTo>
                  <a:lnTo>
                    <a:pt x="3582466" y="2615501"/>
                  </a:lnTo>
                </a:path>
                <a:path w="4474210" h="2615565">
                  <a:moveTo>
                    <a:pt x="3879697" y="2573375"/>
                  </a:moveTo>
                  <a:lnTo>
                    <a:pt x="3879697" y="2615501"/>
                  </a:lnTo>
                </a:path>
                <a:path w="4474210" h="2615565">
                  <a:moveTo>
                    <a:pt x="4176941" y="2573375"/>
                  </a:moveTo>
                  <a:lnTo>
                    <a:pt x="4176941" y="2615501"/>
                  </a:lnTo>
                </a:path>
                <a:path w="4474210" h="2615565">
                  <a:moveTo>
                    <a:pt x="0" y="0"/>
                  </a:moveTo>
                  <a:lnTo>
                    <a:pt x="0" y="2615501"/>
                  </a:lnTo>
                </a:path>
                <a:path w="4474210" h="2615565">
                  <a:moveTo>
                    <a:pt x="4474171" y="2573375"/>
                  </a:moveTo>
                  <a:lnTo>
                    <a:pt x="4474171" y="2615501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7" name="object 1199">
            <a:extLst>
              <a:ext uri="{FF2B5EF4-FFF2-40B4-BE49-F238E27FC236}">
                <a16:creationId xmlns:a16="http://schemas.microsoft.com/office/drawing/2014/main" id="{3A5918CD-0C01-702F-7E16-7054A36C4B5D}"/>
              </a:ext>
            </a:extLst>
          </p:cNvPr>
          <p:cNvSpPr txBox="1"/>
          <p:nvPr/>
        </p:nvSpPr>
        <p:spPr>
          <a:xfrm>
            <a:off x="628946" y="419000"/>
            <a:ext cx="17843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4·84</a:t>
            </a:r>
            <a:endParaRPr sz="650">
              <a:latin typeface="Century Gothic"/>
              <a:cs typeface="Century Gothic"/>
            </a:endParaRPr>
          </a:p>
        </p:txBody>
      </p:sp>
      <p:sp>
        <p:nvSpPr>
          <p:cNvPr id="1338" name="object 1200">
            <a:extLst>
              <a:ext uri="{FF2B5EF4-FFF2-40B4-BE49-F238E27FC236}">
                <a16:creationId xmlns:a16="http://schemas.microsoft.com/office/drawing/2014/main" id="{092105C5-8AFF-42EA-E7DC-FFC6CFE7C9A7}"/>
              </a:ext>
            </a:extLst>
          </p:cNvPr>
          <p:cNvSpPr txBox="1"/>
          <p:nvPr/>
        </p:nvSpPr>
        <p:spPr>
          <a:xfrm>
            <a:off x="926710" y="419000"/>
            <a:ext cx="4813300" cy="14058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7180" algn="l"/>
                <a:tab pos="594995" algn="l"/>
                <a:tab pos="892810" algn="l"/>
                <a:tab pos="1190625" algn="l"/>
                <a:tab pos="1488440" algn="l"/>
                <a:tab pos="1786255" algn="l"/>
                <a:tab pos="2084070" algn="l"/>
                <a:tab pos="2381885" algn="l"/>
                <a:tab pos="2679700" algn="l"/>
                <a:tab pos="2977515" algn="l"/>
                <a:tab pos="3275329" algn="l"/>
                <a:tab pos="3572510" algn="l"/>
                <a:tab pos="3870325" algn="l"/>
                <a:tab pos="4204335" algn="l"/>
              </a:tabLst>
            </a:pP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4·80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4·45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3·61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3·03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2·64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2·48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2·26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2·09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1·95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1·83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1·74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1·68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1·63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1·61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TFR</a:t>
            </a:r>
            <a:endParaRPr sz="650">
              <a:latin typeface="Calibri"/>
              <a:cs typeface="Calibri"/>
            </a:endParaRPr>
          </a:p>
          <a:p>
            <a:pPr marR="401955" algn="r">
              <a:lnSpc>
                <a:spcPts val="745"/>
              </a:lnSpc>
              <a:spcBef>
                <a:spcPts val="770"/>
              </a:spcBef>
            </a:pPr>
            <a:r>
              <a:rPr sz="650" b="1" spc="-20" dirty="0">
                <a:solidFill>
                  <a:srgbClr val="231F20"/>
                </a:solidFill>
                <a:latin typeface="Century Gothic"/>
                <a:cs typeface="Century Gothic"/>
              </a:rPr>
              <a:t>ASFR</a:t>
            </a:r>
            <a:endParaRPr sz="650">
              <a:latin typeface="Century Gothic"/>
              <a:cs typeface="Century Gothic"/>
            </a:endParaRPr>
          </a:p>
          <a:p>
            <a:pPr marL="4333875">
              <a:lnSpc>
                <a:spcPts val="745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&lt;0·025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0·025</a:t>
            </a:r>
            <a:r>
              <a:rPr sz="65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&lt;0·05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0·05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&lt;0·1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0·1</a:t>
            </a:r>
            <a:r>
              <a:rPr sz="65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&lt;0·15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0·15</a:t>
            </a:r>
            <a:r>
              <a:rPr sz="650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&lt;0·20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0·20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&lt;0·25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0·25</a:t>
            </a:r>
            <a:r>
              <a:rPr sz="6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&lt;0·30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0·30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&lt;0·35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0·35</a:t>
            </a:r>
            <a:r>
              <a:rPr sz="6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&lt;0·40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0·40</a:t>
            </a:r>
            <a:r>
              <a:rPr sz="650" spc="-4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&lt;0·45</a:t>
            </a:r>
            <a:endParaRPr sz="650">
              <a:latin typeface="Calibri"/>
              <a:cs typeface="Calibri"/>
            </a:endParaRPr>
          </a:p>
          <a:p>
            <a:pPr marL="4333875">
              <a:lnSpc>
                <a:spcPct val="100000"/>
              </a:lnSpc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≥0·45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39" name="object 1201">
            <a:extLst>
              <a:ext uri="{FF2B5EF4-FFF2-40B4-BE49-F238E27FC236}">
                <a16:creationId xmlns:a16="http://schemas.microsoft.com/office/drawing/2014/main" id="{7F17AE87-6C33-A8EB-1522-7699C7AC0FDB}"/>
              </a:ext>
            </a:extLst>
          </p:cNvPr>
          <p:cNvSpPr txBox="1"/>
          <p:nvPr/>
        </p:nvSpPr>
        <p:spPr>
          <a:xfrm>
            <a:off x="643121" y="2882439"/>
            <a:ext cx="4704715" cy="1295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298450" algn="l"/>
                <a:tab pos="597535" algn="l"/>
                <a:tab pos="895985" algn="l"/>
                <a:tab pos="1195070" algn="l"/>
                <a:tab pos="1493520" algn="l"/>
                <a:tab pos="1792605" algn="l"/>
                <a:tab pos="2091689" algn="l"/>
                <a:tab pos="2390140" algn="l"/>
                <a:tab pos="2689225" algn="l"/>
                <a:tab pos="2987675" algn="l"/>
                <a:tab pos="3286760" algn="l"/>
                <a:tab pos="4488180" algn="l"/>
              </a:tabLst>
            </a:pP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4·59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4·11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3·30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2·92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2·71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2·53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2·32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2·07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1·90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1·81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1·72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b="1" spc="-20" dirty="0">
                <a:solidFill>
                  <a:srgbClr val="FFFFFF"/>
                </a:solidFill>
                <a:latin typeface="Century Gothic"/>
                <a:cs typeface="Century Gothic"/>
              </a:rPr>
              <a:t>1·65</a:t>
            </a:r>
            <a:r>
              <a:rPr sz="650" b="1" dirty="0">
                <a:solidFill>
                  <a:srgbClr val="FFFFFF"/>
                </a:solidFill>
                <a:latin typeface="Century Gothic"/>
                <a:cs typeface="Century Gothic"/>
              </a:rPr>
              <a:t>	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CCF50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40" name="object 1202">
            <a:extLst>
              <a:ext uri="{FF2B5EF4-FFF2-40B4-BE49-F238E27FC236}">
                <a16:creationId xmlns:a16="http://schemas.microsoft.com/office/drawing/2014/main" id="{C02E326E-1A8D-1FAA-C787-3F587A2A212C}"/>
              </a:ext>
            </a:extLst>
          </p:cNvPr>
          <p:cNvSpPr/>
          <p:nvPr/>
        </p:nvSpPr>
        <p:spPr>
          <a:xfrm>
            <a:off x="550456" y="462819"/>
            <a:ext cx="4519295" cy="2537460"/>
          </a:xfrm>
          <a:custGeom>
            <a:avLst/>
            <a:gdLst/>
            <a:ahLst/>
            <a:cxnLst/>
            <a:rect l="l" t="t" r="r" b="b"/>
            <a:pathLst>
              <a:path w="4519295" h="2537460">
                <a:moveTo>
                  <a:pt x="4519091" y="2537460"/>
                </a:moveTo>
                <a:lnTo>
                  <a:pt x="41973" y="2537460"/>
                </a:lnTo>
              </a:path>
              <a:path w="4519295" h="2537460">
                <a:moveTo>
                  <a:pt x="42125" y="2499969"/>
                </a:moveTo>
                <a:lnTo>
                  <a:pt x="0" y="2499969"/>
                </a:lnTo>
              </a:path>
              <a:path w="4519295" h="2537460">
                <a:moveTo>
                  <a:pt x="42125" y="2426436"/>
                </a:moveTo>
                <a:lnTo>
                  <a:pt x="0" y="2426436"/>
                </a:lnTo>
              </a:path>
              <a:path w="4519295" h="2537460">
                <a:moveTo>
                  <a:pt x="42125" y="2352903"/>
                </a:moveTo>
                <a:lnTo>
                  <a:pt x="0" y="2352903"/>
                </a:lnTo>
              </a:path>
              <a:path w="4519295" h="2537460">
                <a:moveTo>
                  <a:pt x="42125" y="2279383"/>
                </a:moveTo>
                <a:lnTo>
                  <a:pt x="0" y="2279383"/>
                </a:lnTo>
              </a:path>
              <a:path w="4519295" h="2537460">
                <a:moveTo>
                  <a:pt x="42125" y="2205850"/>
                </a:moveTo>
                <a:lnTo>
                  <a:pt x="0" y="2205850"/>
                </a:lnTo>
              </a:path>
              <a:path w="4519295" h="2537460">
                <a:moveTo>
                  <a:pt x="42125" y="2132317"/>
                </a:moveTo>
                <a:lnTo>
                  <a:pt x="0" y="2132317"/>
                </a:lnTo>
              </a:path>
              <a:path w="4519295" h="2537460">
                <a:moveTo>
                  <a:pt x="42125" y="2058797"/>
                </a:moveTo>
                <a:lnTo>
                  <a:pt x="0" y="2058797"/>
                </a:lnTo>
              </a:path>
              <a:path w="4519295" h="2537460">
                <a:moveTo>
                  <a:pt x="42125" y="1985264"/>
                </a:moveTo>
                <a:lnTo>
                  <a:pt x="0" y="1985264"/>
                </a:lnTo>
              </a:path>
              <a:path w="4519295" h="2537460">
                <a:moveTo>
                  <a:pt x="42125" y="1911731"/>
                </a:moveTo>
                <a:lnTo>
                  <a:pt x="0" y="1911731"/>
                </a:lnTo>
              </a:path>
              <a:path w="4519295" h="2537460">
                <a:moveTo>
                  <a:pt x="42125" y="1838210"/>
                </a:moveTo>
                <a:lnTo>
                  <a:pt x="0" y="1838210"/>
                </a:lnTo>
              </a:path>
              <a:path w="4519295" h="2537460">
                <a:moveTo>
                  <a:pt x="42125" y="1764677"/>
                </a:moveTo>
                <a:lnTo>
                  <a:pt x="0" y="1764677"/>
                </a:lnTo>
              </a:path>
              <a:path w="4519295" h="2537460">
                <a:moveTo>
                  <a:pt x="42125" y="1691157"/>
                </a:moveTo>
                <a:lnTo>
                  <a:pt x="0" y="1691157"/>
                </a:lnTo>
              </a:path>
              <a:path w="4519295" h="2537460">
                <a:moveTo>
                  <a:pt x="42125" y="1617624"/>
                </a:moveTo>
                <a:lnTo>
                  <a:pt x="0" y="1617624"/>
                </a:lnTo>
              </a:path>
              <a:path w="4519295" h="2537460">
                <a:moveTo>
                  <a:pt x="42125" y="1544091"/>
                </a:moveTo>
                <a:lnTo>
                  <a:pt x="0" y="1544091"/>
                </a:lnTo>
              </a:path>
              <a:path w="4519295" h="2537460">
                <a:moveTo>
                  <a:pt x="42125" y="1470571"/>
                </a:moveTo>
                <a:lnTo>
                  <a:pt x="0" y="1470571"/>
                </a:lnTo>
              </a:path>
              <a:path w="4519295" h="2537460">
                <a:moveTo>
                  <a:pt x="42125" y="1323505"/>
                </a:moveTo>
                <a:lnTo>
                  <a:pt x="0" y="1323505"/>
                </a:lnTo>
              </a:path>
              <a:path w="4519295" h="2537460">
                <a:moveTo>
                  <a:pt x="42125" y="1397038"/>
                </a:moveTo>
                <a:lnTo>
                  <a:pt x="0" y="1397038"/>
                </a:lnTo>
              </a:path>
              <a:path w="4519295" h="2537460">
                <a:moveTo>
                  <a:pt x="42125" y="1249984"/>
                </a:moveTo>
                <a:lnTo>
                  <a:pt x="0" y="1249984"/>
                </a:lnTo>
              </a:path>
              <a:path w="4519295" h="2537460">
                <a:moveTo>
                  <a:pt x="42125" y="1176451"/>
                </a:moveTo>
                <a:lnTo>
                  <a:pt x="0" y="1176451"/>
                </a:lnTo>
              </a:path>
              <a:path w="4519295" h="2537460">
                <a:moveTo>
                  <a:pt x="42125" y="1102931"/>
                </a:moveTo>
                <a:lnTo>
                  <a:pt x="0" y="1102931"/>
                </a:lnTo>
              </a:path>
              <a:path w="4519295" h="2537460">
                <a:moveTo>
                  <a:pt x="42125" y="1029398"/>
                </a:moveTo>
                <a:lnTo>
                  <a:pt x="0" y="1029398"/>
                </a:lnTo>
              </a:path>
              <a:path w="4519295" h="2537460">
                <a:moveTo>
                  <a:pt x="42125" y="955865"/>
                </a:moveTo>
                <a:lnTo>
                  <a:pt x="0" y="955865"/>
                </a:lnTo>
              </a:path>
              <a:path w="4519295" h="2537460">
                <a:moveTo>
                  <a:pt x="42125" y="882345"/>
                </a:moveTo>
                <a:lnTo>
                  <a:pt x="0" y="882345"/>
                </a:lnTo>
              </a:path>
              <a:path w="4519295" h="2537460">
                <a:moveTo>
                  <a:pt x="42125" y="808812"/>
                </a:moveTo>
                <a:lnTo>
                  <a:pt x="0" y="808812"/>
                </a:lnTo>
              </a:path>
              <a:path w="4519295" h="2537460">
                <a:moveTo>
                  <a:pt x="42125" y="735279"/>
                </a:moveTo>
                <a:lnTo>
                  <a:pt x="0" y="735279"/>
                </a:lnTo>
              </a:path>
              <a:path w="4519295" h="2537460">
                <a:moveTo>
                  <a:pt x="42125" y="661758"/>
                </a:moveTo>
                <a:lnTo>
                  <a:pt x="0" y="661758"/>
                </a:lnTo>
              </a:path>
              <a:path w="4519295" h="2537460">
                <a:moveTo>
                  <a:pt x="42125" y="588225"/>
                </a:moveTo>
                <a:lnTo>
                  <a:pt x="0" y="588225"/>
                </a:lnTo>
              </a:path>
              <a:path w="4519295" h="2537460">
                <a:moveTo>
                  <a:pt x="42125" y="514705"/>
                </a:moveTo>
                <a:lnTo>
                  <a:pt x="0" y="514705"/>
                </a:lnTo>
              </a:path>
              <a:path w="4519295" h="2537460">
                <a:moveTo>
                  <a:pt x="42125" y="441172"/>
                </a:moveTo>
                <a:lnTo>
                  <a:pt x="0" y="441172"/>
                </a:lnTo>
              </a:path>
              <a:path w="4519295" h="2537460">
                <a:moveTo>
                  <a:pt x="42125" y="367639"/>
                </a:moveTo>
                <a:lnTo>
                  <a:pt x="0" y="367639"/>
                </a:lnTo>
              </a:path>
              <a:path w="4519295" h="2537460">
                <a:moveTo>
                  <a:pt x="42125" y="294119"/>
                </a:moveTo>
                <a:lnTo>
                  <a:pt x="0" y="294119"/>
                </a:lnTo>
              </a:path>
              <a:path w="4519295" h="2537460">
                <a:moveTo>
                  <a:pt x="42125" y="220586"/>
                </a:moveTo>
                <a:lnTo>
                  <a:pt x="0" y="220586"/>
                </a:lnTo>
              </a:path>
              <a:path w="4519295" h="2537460">
                <a:moveTo>
                  <a:pt x="45504" y="73533"/>
                </a:moveTo>
                <a:lnTo>
                  <a:pt x="3378" y="73533"/>
                </a:lnTo>
              </a:path>
              <a:path w="4519295" h="2537460">
                <a:moveTo>
                  <a:pt x="42125" y="0"/>
                </a:moveTo>
                <a:lnTo>
                  <a:pt x="0" y="0"/>
                </a:lnTo>
              </a:path>
              <a:path w="4519295" h="2537460">
                <a:moveTo>
                  <a:pt x="42125" y="147053"/>
                </a:moveTo>
                <a:lnTo>
                  <a:pt x="0" y="147053"/>
                </a:lnTo>
              </a:path>
            </a:pathLst>
          </a:custGeom>
          <a:ln w="6350">
            <a:solidFill>
              <a:srgbClr val="231F2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1" name="object 1203">
            <a:extLst>
              <a:ext uri="{FF2B5EF4-FFF2-40B4-BE49-F238E27FC236}">
                <a16:creationId xmlns:a16="http://schemas.microsoft.com/office/drawing/2014/main" id="{4968F3D7-0B96-2561-0F18-BD2A77E548A0}"/>
              </a:ext>
            </a:extLst>
          </p:cNvPr>
          <p:cNvSpPr txBox="1"/>
          <p:nvPr/>
        </p:nvSpPr>
        <p:spPr>
          <a:xfrm>
            <a:off x="451367" y="395268"/>
            <a:ext cx="95885" cy="2630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650"/>
              </a:lnSpc>
              <a:spcBef>
                <a:spcPts val="100"/>
              </a:spcBef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49</a:t>
            </a:r>
            <a:endParaRPr sz="600">
              <a:latin typeface="Calibri"/>
              <a:cs typeface="Calibri"/>
            </a:endParaRPr>
          </a:p>
          <a:p>
            <a:pPr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48</a:t>
            </a:r>
            <a:endParaRPr sz="600">
              <a:latin typeface="Calibri"/>
              <a:cs typeface="Calibri"/>
            </a:endParaRPr>
          </a:p>
          <a:p>
            <a:pPr marL="571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47</a:t>
            </a:r>
            <a:endParaRPr sz="600">
              <a:latin typeface="Calibri"/>
              <a:cs typeface="Calibri"/>
            </a:endParaRPr>
          </a:p>
          <a:p>
            <a:pPr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46</a:t>
            </a:r>
            <a:endParaRPr sz="600">
              <a:latin typeface="Calibri"/>
              <a:cs typeface="Calibri"/>
            </a:endParaRPr>
          </a:p>
          <a:p>
            <a:pPr marL="444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45</a:t>
            </a:r>
            <a:endParaRPr sz="600">
              <a:latin typeface="Calibri"/>
              <a:cs typeface="Calibri"/>
            </a:endParaRPr>
          </a:p>
          <a:p>
            <a:pPr marL="63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44</a:t>
            </a:r>
            <a:endParaRPr sz="600">
              <a:latin typeface="Calibri"/>
              <a:cs typeface="Calibri"/>
            </a:endParaRPr>
          </a:p>
          <a:p>
            <a:pPr marL="444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43</a:t>
            </a:r>
            <a:endParaRPr sz="600">
              <a:latin typeface="Calibri"/>
              <a:cs typeface="Calibri"/>
            </a:endParaRPr>
          </a:p>
          <a:p>
            <a:pPr marL="444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42</a:t>
            </a:r>
            <a:endParaRPr sz="600">
              <a:latin typeface="Calibri"/>
              <a:cs typeface="Calibri"/>
            </a:endParaRPr>
          </a:p>
          <a:p>
            <a:pPr marL="635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41</a:t>
            </a:r>
            <a:endParaRPr sz="600">
              <a:latin typeface="Calibri"/>
              <a:cs typeface="Calibri"/>
            </a:endParaRPr>
          </a:p>
          <a:p>
            <a:pPr marL="190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40</a:t>
            </a:r>
            <a:endParaRPr sz="600">
              <a:latin typeface="Calibri"/>
              <a:cs typeface="Calibri"/>
            </a:endParaRPr>
          </a:p>
          <a:p>
            <a:pPr marL="381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39</a:t>
            </a:r>
            <a:endParaRPr sz="600">
              <a:latin typeface="Calibri"/>
              <a:cs typeface="Calibri"/>
            </a:endParaRPr>
          </a:p>
          <a:p>
            <a:pPr marL="381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38</a:t>
            </a:r>
            <a:endParaRPr sz="600">
              <a:latin typeface="Calibri"/>
              <a:cs typeface="Calibri"/>
            </a:endParaRPr>
          </a:p>
          <a:p>
            <a:pPr marL="952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37</a:t>
            </a:r>
            <a:endParaRPr sz="600">
              <a:latin typeface="Calibri"/>
              <a:cs typeface="Calibri"/>
            </a:endParaRPr>
          </a:p>
          <a:p>
            <a:pPr marL="317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36</a:t>
            </a:r>
            <a:endParaRPr sz="600">
              <a:latin typeface="Calibri"/>
              <a:cs typeface="Calibri"/>
            </a:endParaRPr>
          </a:p>
          <a:p>
            <a:pPr marL="762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35</a:t>
            </a:r>
            <a:endParaRPr sz="600">
              <a:latin typeface="Calibri"/>
              <a:cs typeface="Calibri"/>
            </a:endParaRPr>
          </a:p>
          <a:p>
            <a:pPr marL="444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34</a:t>
            </a:r>
            <a:endParaRPr sz="600">
              <a:latin typeface="Calibri"/>
              <a:cs typeface="Calibri"/>
            </a:endParaRPr>
          </a:p>
          <a:p>
            <a:pPr marL="825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33</a:t>
            </a:r>
            <a:endParaRPr sz="600">
              <a:latin typeface="Calibri"/>
              <a:cs typeface="Calibri"/>
            </a:endParaRPr>
          </a:p>
          <a:p>
            <a:pPr marL="825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32</a:t>
            </a:r>
            <a:endParaRPr sz="600">
              <a:latin typeface="Calibri"/>
              <a:cs typeface="Calibri"/>
            </a:endParaRPr>
          </a:p>
          <a:p>
            <a:pPr marL="1016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31</a:t>
            </a:r>
            <a:endParaRPr sz="600">
              <a:latin typeface="Calibri"/>
              <a:cs typeface="Calibri"/>
            </a:endParaRPr>
          </a:p>
          <a:p>
            <a:pPr marL="571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30</a:t>
            </a:r>
            <a:endParaRPr sz="600">
              <a:latin typeface="Calibri"/>
              <a:cs typeface="Calibri"/>
            </a:endParaRPr>
          </a:p>
          <a:p>
            <a:pPr marL="317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29</a:t>
            </a:r>
            <a:endParaRPr sz="600">
              <a:latin typeface="Calibri"/>
              <a:cs typeface="Calibri"/>
            </a:endParaRPr>
          </a:p>
          <a:p>
            <a:pPr marL="317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28</a:t>
            </a:r>
            <a:endParaRPr sz="600">
              <a:latin typeface="Calibri"/>
              <a:cs typeface="Calibri"/>
            </a:endParaRPr>
          </a:p>
          <a:p>
            <a:pPr marL="952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27</a:t>
            </a:r>
            <a:endParaRPr sz="600">
              <a:latin typeface="Calibri"/>
              <a:cs typeface="Calibri"/>
            </a:endParaRPr>
          </a:p>
          <a:p>
            <a:pPr marL="317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26</a:t>
            </a:r>
            <a:endParaRPr sz="600">
              <a:latin typeface="Calibri"/>
              <a:cs typeface="Calibri"/>
            </a:endParaRPr>
          </a:p>
          <a:p>
            <a:pPr marL="762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25</a:t>
            </a:r>
            <a:endParaRPr sz="600">
              <a:latin typeface="Calibri"/>
              <a:cs typeface="Calibri"/>
            </a:endParaRPr>
          </a:p>
          <a:p>
            <a:pPr marL="444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24</a:t>
            </a:r>
            <a:endParaRPr sz="600">
              <a:latin typeface="Calibri"/>
              <a:cs typeface="Calibri"/>
            </a:endParaRPr>
          </a:p>
          <a:p>
            <a:pPr marL="825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23</a:t>
            </a:r>
            <a:endParaRPr sz="600">
              <a:latin typeface="Calibri"/>
              <a:cs typeface="Calibri"/>
            </a:endParaRPr>
          </a:p>
          <a:p>
            <a:pPr marL="762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22</a:t>
            </a:r>
            <a:endParaRPr sz="600">
              <a:latin typeface="Calibri"/>
              <a:cs typeface="Calibri"/>
            </a:endParaRPr>
          </a:p>
          <a:p>
            <a:pPr marL="1016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21</a:t>
            </a:r>
            <a:endParaRPr sz="600">
              <a:latin typeface="Calibri"/>
              <a:cs typeface="Calibri"/>
            </a:endParaRPr>
          </a:p>
          <a:p>
            <a:pPr marL="5080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20</a:t>
            </a:r>
            <a:endParaRPr sz="600">
              <a:latin typeface="Calibri"/>
              <a:cs typeface="Calibri"/>
            </a:endParaRPr>
          </a:p>
          <a:p>
            <a:pPr marL="571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19</a:t>
            </a:r>
            <a:endParaRPr sz="600">
              <a:latin typeface="Calibri"/>
              <a:cs typeface="Calibri"/>
            </a:endParaRPr>
          </a:p>
          <a:p>
            <a:pPr marL="571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18</a:t>
            </a:r>
            <a:endParaRPr sz="600">
              <a:latin typeface="Calibri"/>
              <a:cs typeface="Calibri"/>
            </a:endParaRPr>
          </a:p>
          <a:p>
            <a:pPr marL="12065">
              <a:lnSpc>
                <a:spcPts val="58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17</a:t>
            </a:r>
            <a:endParaRPr sz="600">
              <a:latin typeface="Calibri"/>
              <a:cs typeface="Calibri"/>
            </a:endParaRPr>
          </a:p>
          <a:p>
            <a:pPr marL="5715">
              <a:lnSpc>
                <a:spcPts val="550"/>
              </a:lnSpc>
            </a:pPr>
            <a:r>
              <a:rPr sz="600" spc="-25" dirty="0">
                <a:solidFill>
                  <a:srgbClr val="231F20"/>
                </a:solidFill>
                <a:latin typeface="Calibri"/>
                <a:cs typeface="Calibri"/>
              </a:rPr>
              <a:t>16</a:t>
            </a:r>
            <a:endParaRPr sz="600">
              <a:latin typeface="Calibri"/>
              <a:cs typeface="Calibri"/>
            </a:endParaRPr>
          </a:p>
          <a:p>
            <a:pPr marL="5080">
              <a:lnSpc>
                <a:spcPts val="68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15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342" name="object 1204">
            <a:extLst>
              <a:ext uri="{FF2B5EF4-FFF2-40B4-BE49-F238E27FC236}">
                <a16:creationId xmlns:a16="http://schemas.microsoft.com/office/drawing/2014/main" id="{CFB29367-4315-B30E-FD49-49E20CCD5AF6}"/>
              </a:ext>
            </a:extLst>
          </p:cNvPr>
          <p:cNvSpPr/>
          <p:nvPr/>
        </p:nvSpPr>
        <p:spPr>
          <a:xfrm>
            <a:off x="241029" y="351937"/>
            <a:ext cx="5580380" cy="2982595"/>
          </a:xfrm>
          <a:custGeom>
            <a:avLst/>
            <a:gdLst/>
            <a:ahLst/>
            <a:cxnLst/>
            <a:rect l="l" t="t" r="r" b="b"/>
            <a:pathLst>
              <a:path w="5580380" h="2982595">
                <a:moveTo>
                  <a:pt x="0" y="2982252"/>
                </a:moveTo>
                <a:lnTo>
                  <a:pt x="5579999" y="2982252"/>
                </a:lnTo>
                <a:lnTo>
                  <a:pt x="5579999" y="0"/>
                </a:lnTo>
                <a:lnTo>
                  <a:pt x="0" y="0"/>
                </a:lnTo>
                <a:lnTo>
                  <a:pt x="0" y="2982252"/>
                </a:lnTo>
                <a:close/>
              </a:path>
            </a:pathLst>
          </a:custGeom>
          <a:ln w="3175">
            <a:solidFill>
              <a:srgbClr val="B3073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43" name="object 11">
            <a:extLst>
              <a:ext uri="{FF2B5EF4-FFF2-40B4-BE49-F238E27FC236}">
                <a16:creationId xmlns:a16="http://schemas.microsoft.com/office/drawing/2014/main" id="{33028FC4-7028-83DF-959A-6962744B3D32}"/>
              </a:ext>
            </a:extLst>
          </p:cNvPr>
          <p:cNvGrpSpPr/>
          <p:nvPr/>
        </p:nvGrpSpPr>
        <p:grpSpPr>
          <a:xfrm>
            <a:off x="7413920" y="1683938"/>
            <a:ext cx="3383279" cy="2256155"/>
            <a:chOff x="695350" y="1864404"/>
            <a:chExt cx="3383279" cy="2256155"/>
          </a:xfrm>
        </p:grpSpPr>
        <p:sp>
          <p:nvSpPr>
            <p:cNvPr id="1344" name="object 12">
              <a:extLst>
                <a:ext uri="{FF2B5EF4-FFF2-40B4-BE49-F238E27FC236}">
                  <a16:creationId xmlns:a16="http://schemas.microsoft.com/office/drawing/2014/main" id="{04B30FE1-9973-0CF1-9751-BC79B54970F3}"/>
                </a:ext>
              </a:extLst>
            </p:cNvPr>
            <p:cNvSpPr/>
            <p:nvPr/>
          </p:nvSpPr>
          <p:spPr>
            <a:xfrm>
              <a:off x="695352" y="1867579"/>
              <a:ext cx="40640" cy="0"/>
            </a:xfrm>
            <a:custGeom>
              <a:avLst/>
              <a:gdLst/>
              <a:ahLst/>
              <a:cxnLst/>
              <a:rect l="l" t="t" r="r" b="b"/>
              <a:pathLst>
                <a:path w="40640">
                  <a:moveTo>
                    <a:pt x="40233" y="0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5" name="object 13">
              <a:extLst>
                <a:ext uri="{FF2B5EF4-FFF2-40B4-BE49-F238E27FC236}">
                  <a16:creationId xmlns:a16="http://schemas.microsoft.com/office/drawing/2014/main" id="{62AB124A-F4CA-AA16-0B03-A68FDBD1C569}"/>
                </a:ext>
              </a:extLst>
            </p:cNvPr>
            <p:cNvSpPr/>
            <p:nvPr/>
          </p:nvSpPr>
          <p:spPr>
            <a:xfrm>
              <a:off x="695350" y="2306814"/>
              <a:ext cx="3160395" cy="1813560"/>
            </a:xfrm>
            <a:custGeom>
              <a:avLst/>
              <a:gdLst/>
              <a:ahLst/>
              <a:cxnLst/>
              <a:rect l="l" t="t" r="r" b="b"/>
              <a:pathLst>
                <a:path w="3160395" h="1813560">
                  <a:moveTo>
                    <a:pt x="40233" y="1327264"/>
                  </a:moveTo>
                  <a:lnTo>
                    <a:pt x="0" y="1327264"/>
                  </a:lnTo>
                  <a:lnTo>
                    <a:pt x="0" y="1333614"/>
                  </a:lnTo>
                  <a:lnTo>
                    <a:pt x="40233" y="1333614"/>
                  </a:lnTo>
                  <a:lnTo>
                    <a:pt x="40233" y="1327264"/>
                  </a:lnTo>
                  <a:close/>
                </a:path>
                <a:path w="3160395" h="1813560">
                  <a:moveTo>
                    <a:pt x="40233" y="884834"/>
                  </a:moveTo>
                  <a:lnTo>
                    <a:pt x="0" y="884834"/>
                  </a:lnTo>
                  <a:lnTo>
                    <a:pt x="0" y="891184"/>
                  </a:lnTo>
                  <a:lnTo>
                    <a:pt x="40233" y="891184"/>
                  </a:lnTo>
                  <a:lnTo>
                    <a:pt x="40233" y="884834"/>
                  </a:lnTo>
                  <a:close/>
                </a:path>
                <a:path w="3160395" h="1813560">
                  <a:moveTo>
                    <a:pt x="40233" y="442429"/>
                  </a:moveTo>
                  <a:lnTo>
                    <a:pt x="0" y="442429"/>
                  </a:lnTo>
                  <a:lnTo>
                    <a:pt x="0" y="448779"/>
                  </a:lnTo>
                  <a:lnTo>
                    <a:pt x="40233" y="448779"/>
                  </a:lnTo>
                  <a:lnTo>
                    <a:pt x="40233" y="442429"/>
                  </a:lnTo>
                  <a:close/>
                </a:path>
                <a:path w="3160395" h="1813560">
                  <a:moveTo>
                    <a:pt x="40233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40233" y="6350"/>
                  </a:lnTo>
                  <a:lnTo>
                    <a:pt x="40233" y="0"/>
                  </a:lnTo>
                  <a:close/>
                </a:path>
                <a:path w="3160395" h="1813560">
                  <a:moveTo>
                    <a:pt x="267703" y="1772958"/>
                  </a:moveTo>
                  <a:lnTo>
                    <a:pt x="261353" y="1772958"/>
                  </a:lnTo>
                  <a:lnTo>
                    <a:pt x="261353" y="1813191"/>
                  </a:lnTo>
                  <a:lnTo>
                    <a:pt x="267703" y="1813191"/>
                  </a:lnTo>
                  <a:lnTo>
                    <a:pt x="267703" y="1772958"/>
                  </a:lnTo>
                  <a:close/>
                </a:path>
                <a:path w="3160395" h="1813560">
                  <a:moveTo>
                    <a:pt x="488810" y="1772958"/>
                  </a:moveTo>
                  <a:lnTo>
                    <a:pt x="482485" y="1772958"/>
                  </a:lnTo>
                  <a:lnTo>
                    <a:pt x="482485" y="1813191"/>
                  </a:lnTo>
                  <a:lnTo>
                    <a:pt x="488810" y="1813191"/>
                  </a:lnTo>
                  <a:lnTo>
                    <a:pt x="488810" y="1772958"/>
                  </a:lnTo>
                  <a:close/>
                </a:path>
                <a:path w="3160395" h="1813560">
                  <a:moveTo>
                    <a:pt x="712939" y="1772958"/>
                  </a:moveTo>
                  <a:lnTo>
                    <a:pt x="706589" y="1772958"/>
                  </a:lnTo>
                  <a:lnTo>
                    <a:pt x="706589" y="1813191"/>
                  </a:lnTo>
                  <a:lnTo>
                    <a:pt x="712939" y="1813191"/>
                  </a:lnTo>
                  <a:lnTo>
                    <a:pt x="712939" y="1772958"/>
                  </a:lnTo>
                  <a:close/>
                </a:path>
                <a:path w="3160395" h="1813560">
                  <a:moveTo>
                    <a:pt x="934085" y="1772958"/>
                  </a:moveTo>
                  <a:lnTo>
                    <a:pt x="927735" y="1772958"/>
                  </a:lnTo>
                  <a:lnTo>
                    <a:pt x="927735" y="1813191"/>
                  </a:lnTo>
                  <a:lnTo>
                    <a:pt x="934085" y="1813191"/>
                  </a:lnTo>
                  <a:lnTo>
                    <a:pt x="934085" y="1772958"/>
                  </a:lnTo>
                  <a:close/>
                </a:path>
                <a:path w="3160395" h="1813560">
                  <a:moveTo>
                    <a:pt x="1156677" y="1772958"/>
                  </a:moveTo>
                  <a:lnTo>
                    <a:pt x="1150353" y="1772958"/>
                  </a:lnTo>
                  <a:lnTo>
                    <a:pt x="1150353" y="1813191"/>
                  </a:lnTo>
                  <a:lnTo>
                    <a:pt x="1156677" y="1813191"/>
                  </a:lnTo>
                  <a:lnTo>
                    <a:pt x="1156677" y="1772958"/>
                  </a:lnTo>
                  <a:close/>
                </a:path>
                <a:path w="3160395" h="1813560">
                  <a:moveTo>
                    <a:pt x="1379308" y="1772958"/>
                  </a:moveTo>
                  <a:lnTo>
                    <a:pt x="1372984" y="1772958"/>
                  </a:lnTo>
                  <a:lnTo>
                    <a:pt x="1372984" y="1813191"/>
                  </a:lnTo>
                  <a:lnTo>
                    <a:pt x="1379308" y="1813191"/>
                  </a:lnTo>
                  <a:lnTo>
                    <a:pt x="1379308" y="1772958"/>
                  </a:lnTo>
                  <a:close/>
                </a:path>
                <a:path w="3160395" h="1813560">
                  <a:moveTo>
                    <a:pt x="1601952" y="1772958"/>
                  </a:moveTo>
                  <a:lnTo>
                    <a:pt x="1595602" y="1772958"/>
                  </a:lnTo>
                  <a:lnTo>
                    <a:pt x="1595602" y="1813191"/>
                  </a:lnTo>
                  <a:lnTo>
                    <a:pt x="1601952" y="1813191"/>
                  </a:lnTo>
                  <a:lnTo>
                    <a:pt x="1601952" y="1772958"/>
                  </a:lnTo>
                  <a:close/>
                </a:path>
                <a:path w="3160395" h="1813560">
                  <a:moveTo>
                    <a:pt x="1824570" y="1772958"/>
                  </a:moveTo>
                  <a:lnTo>
                    <a:pt x="1818220" y="1772958"/>
                  </a:lnTo>
                  <a:lnTo>
                    <a:pt x="1818220" y="1813191"/>
                  </a:lnTo>
                  <a:lnTo>
                    <a:pt x="1824570" y="1813191"/>
                  </a:lnTo>
                  <a:lnTo>
                    <a:pt x="1824570" y="1772958"/>
                  </a:lnTo>
                  <a:close/>
                </a:path>
                <a:path w="3160395" h="1813560">
                  <a:moveTo>
                    <a:pt x="2047189" y="1772958"/>
                  </a:moveTo>
                  <a:lnTo>
                    <a:pt x="2040839" y="1772958"/>
                  </a:lnTo>
                  <a:lnTo>
                    <a:pt x="2040839" y="1813191"/>
                  </a:lnTo>
                  <a:lnTo>
                    <a:pt x="2047189" y="1813191"/>
                  </a:lnTo>
                  <a:lnTo>
                    <a:pt x="2047189" y="1772958"/>
                  </a:lnTo>
                  <a:close/>
                </a:path>
                <a:path w="3160395" h="1813560">
                  <a:moveTo>
                    <a:pt x="2269820" y="1772958"/>
                  </a:moveTo>
                  <a:lnTo>
                    <a:pt x="2263470" y="1772958"/>
                  </a:lnTo>
                  <a:lnTo>
                    <a:pt x="2263470" y="1813191"/>
                  </a:lnTo>
                  <a:lnTo>
                    <a:pt x="2269820" y="1813191"/>
                  </a:lnTo>
                  <a:lnTo>
                    <a:pt x="2269820" y="1772958"/>
                  </a:lnTo>
                  <a:close/>
                </a:path>
                <a:path w="3160395" h="1813560">
                  <a:moveTo>
                    <a:pt x="2492438" y="1772958"/>
                  </a:moveTo>
                  <a:lnTo>
                    <a:pt x="2486088" y="1772958"/>
                  </a:lnTo>
                  <a:lnTo>
                    <a:pt x="2486088" y="1813191"/>
                  </a:lnTo>
                  <a:lnTo>
                    <a:pt x="2492438" y="1813191"/>
                  </a:lnTo>
                  <a:lnTo>
                    <a:pt x="2492438" y="1772958"/>
                  </a:lnTo>
                  <a:close/>
                </a:path>
                <a:path w="3160395" h="1813560">
                  <a:moveTo>
                    <a:pt x="2715056" y="1772958"/>
                  </a:moveTo>
                  <a:lnTo>
                    <a:pt x="2708706" y="1772958"/>
                  </a:lnTo>
                  <a:lnTo>
                    <a:pt x="2708706" y="1813191"/>
                  </a:lnTo>
                  <a:lnTo>
                    <a:pt x="2715056" y="1813191"/>
                  </a:lnTo>
                  <a:lnTo>
                    <a:pt x="2715056" y="1772958"/>
                  </a:lnTo>
                  <a:close/>
                </a:path>
                <a:path w="3160395" h="1813560">
                  <a:moveTo>
                    <a:pt x="2937700" y="1772958"/>
                  </a:moveTo>
                  <a:lnTo>
                    <a:pt x="2931350" y="1772958"/>
                  </a:lnTo>
                  <a:lnTo>
                    <a:pt x="2931350" y="1813191"/>
                  </a:lnTo>
                  <a:lnTo>
                    <a:pt x="2937700" y="1813191"/>
                  </a:lnTo>
                  <a:lnTo>
                    <a:pt x="2937700" y="1772958"/>
                  </a:lnTo>
                  <a:close/>
                </a:path>
                <a:path w="3160395" h="1813560">
                  <a:moveTo>
                    <a:pt x="3160318" y="1772958"/>
                  </a:moveTo>
                  <a:lnTo>
                    <a:pt x="3153968" y="1772958"/>
                  </a:lnTo>
                  <a:lnTo>
                    <a:pt x="3153968" y="1813191"/>
                  </a:lnTo>
                  <a:lnTo>
                    <a:pt x="3160318" y="1813191"/>
                  </a:lnTo>
                  <a:lnTo>
                    <a:pt x="3160318" y="1772958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6" name="object 14">
              <a:extLst>
                <a:ext uri="{FF2B5EF4-FFF2-40B4-BE49-F238E27FC236}">
                  <a16:creationId xmlns:a16="http://schemas.microsoft.com/office/drawing/2014/main" id="{81378F0A-3AA6-AFE4-C69A-84164EF989D5}"/>
                </a:ext>
              </a:extLst>
            </p:cNvPr>
            <p:cNvSpPr/>
            <p:nvPr/>
          </p:nvSpPr>
          <p:spPr>
            <a:xfrm>
              <a:off x="4075111" y="4079775"/>
              <a:ext cx="0" cy="40640"/>
            </a:xfrm>
            <a:custGeom>
              <a:avLst/>
              <a:gdLst/>
              <a:ahLst/>
              <a:cxnLst/>
              <a:rect l="l" t="t" r="r" b="b"/>
              <a:pathLst>
                <a:path h="40639">
                  <a:moveTo>
                    <a:pt x="0" y="0"/>
                  </a:moveTo>
                  <a:lnTo>
                    <a:pt x="0" y="40233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7" name="object 15">
              <a:extLst>
                <a:ext uri="{FF2B5EF4-FFF2-40B4-BE49-F238E27FC236}">
                  <a16:creationId xmlns:a16="http://schemas.microsoft.com/office/drawing/2014/main" id="{77D0EDBB-E88B-B69E-C742-B55F73B7CBC3}"/>
                </a:ext>
              </a:extLst>
            </p:cNvPr>
            <p:cNvSpPr/>
            <p:nvPr/>
          </p:nvSpPr>
          <p:spPr>
            <a:xfrm>
              <a:off x="737669" y="3300706"/>
              <a:ext cx="3337560" cy="777875"/>
            </a:xfrm>
            <a:custGeom>
              <a:avLst/>
              <a:gdLst/>
              <a:ahLst/>
              <a:cxnLst/>
              <a:rect l="l" t="t" r="r" b="b"/>
              <a:pathLst>
                <a:path w="3337560" h="777875">
                  <a:moveTo>
                    <a:pt x="3337318" y="0"/>
                  </a:moveTo>
                  <a:lnTo>
                    <a:pt x="3159340" y="18415"/>
                  </a:lnTo>
                  <a:lnTo>
                    <a:pt x="3070339" y="28702"/>
                  </a:lnTo>
                  <a:lnTo>
                    <a:pt x="3025838" y="34505"/>
                  </a:lnTo>
                  <a:lnTo>
                    <a:pt x="2959087" y="44157"/>
                  </a:lnTo>
                  <a:lnTo>
                    <a:pt x="2914599" y="51104"/>
                  </a:lnTo>
                  <a:lnTo>
                    <a:pt x="2825597" y="66332"/>
                  </a:lnTo>
                  <a:lnTo>
                    <a:pt x="2603119" y="106514"/>
                  </a:lnTo>
                  <a:lnTo>
                    <a:pt x="2491867" y="126390"/>
                  </a:lnTo>
                  <a:lnTo>
                    <a:pt x="2447366" y="134899"/>
                  </a:lnTo>
                  <a:lnTo>
                    <a:pt x="2402865" y="144437"/>
                  </a:lnTo>
                  <a:lnTo>
                    <a:pt x="2358377" y="154686"/>
                  </a:lnTo>
                  <a:lnTo>
                    <a:pt x="2313889" y="166179"/>
                  </a:lnTo>
                  <a:lnTo>
                    <a:pt x="2269388" y="179031"/>
                  </a:lnTo>
                  <a:lnTo>
                    <a:pt x="2224887" y="192455"/>
                  </a:lnTo>
                  <a:lnTo>
                    <a:pt x="2113635" y="229349"/>
                  </a:lnTo>
                  <a:lnTo>
                    <a:pt x="2069147" y="243103"/>
                  </a:lnTo>
                  <a:lnTo>
                    <a:pt x="2024646" y="256247"/>
                  </a:lnTo>
                  <a:lnTo>
                    <a:pt x="2002396" y="262432"/>
                  </a:lnTo>
                  <a:lnTo>
                    <a:pt x="1891144" y="289369"/>
                  </a:lnTo>
                  <a:lnTo>
                    <a:pt x="1846656" y="299720"/>
                  </a:lnTo>
                  <a:lnTo>
                    <a:pt x="1824405" y="305206"/>
                  </a:lnTo>
                  <a:lnTo>
                    <a:pt x="1779917" y="317449"/>
                  </a:lnTo>
                  <a:lnTo>
                    <a:pt x="1735416" y="330949"/>
                  </a:lnTo>
                  <a:lnTo>
                    <a:pt x="1690916" y="345414"/>
                  </a:lnTo>
                  <a:lnTo>
                    <a:pt x="1601914" y="376821"/>
                  </a:lnTo>
                  <a:lnTo>
                    <a:pt x="1557413" y="394703"/>
                  </a:lnTo>
                  <a:lnTo>
                    <a:pt x="1512925" y="416471"/>
                  </a:lnTo>
                  <a:lnTo>
                    <a:pt x="1490675" y="425577"/>
                  </a:lnTo>
                  <a:lnTo>
                    <a:pt x="1468424" y="432333"/>
                  </a:lnTo>
                  <a:lnTo>
                    <a:pt x="1446174" y="434187"/>
                  </a:lnTo>
                  <a:lnTo>
                    <a:pt x="1423924" y="433793"/>
                  </a:lnTo>
                  <a:lnTo>
                    <a:pt x="1379423" y="436321"/>
                  </a:lnTo>
                  <a:lnTo>
                    <a:pt x="1357185" y="436029"/>
                  </a:lnTo>
                  <a:lnTo>
                    <a:pt x="1334935" y="439496"/>
                  </a:lnTo>
                  <a:lnTo>
                    <a:pt x="1312684" y="445325"/>
                  </a:lnTo>
                  <a:lnTo>
                    <a:pt x="1290434" y="448513"/>
                  </a:lnTo>
                  <a:lnTo>
                    <a:pt x="1268183" y="450532"/>
                  </a:lnTo>
                  <a:lnTo>
                    <a:pt x="1223683" y="453326"/>
                  </a:lnTo>
                  <a:lnTo>
                    <a:pt x="1201432" y="455485"/>
                  </a:lnTo>
                  <a:lnTo>
                    <a:pt x="1179195" y="459079"/>
                  </a:lnTo>
                  <a:lnTo>
                    <a:pt x="1134694" y="468452"/>
                  </a:lnTo>
                  <a:lnTo>
                    <a:pt x="1112443" y="472808"/>
                  </a:lnTo>
                  <a:lnTo>
                    <a:pt x="1090193" y="478015"/>
                  </a:lnTo>
                  <a:lnTo>
                    <a:pt x="1067943" y="484149"/>
                  </a:lnTo>
                  <a:lnTo>
                    <a:pt x="1045692" y="490969"/>
                  </a:lnTo>
                  <a:lnTo>
                    <a:pt x="1001204" y="505320"/>
                  </a:lnTo>
                  <a:lnTo>
                    <a:pt x="934453" y="525233"/>
                  </a:lnTo>
                  <a:lnTo>
                    <a:pt x="912202" y="531660"/>
                  </a:lnTo>
                  <a:lnTo>
                    <a:pt x="889952" y="537540"/>
                  </a:lnTo>
                  <a:lnTo>
                    <a:pt x="867702" y="542607"/>
                  </a:lnTo>
                  <a:lnTo>
                    <a:pt x="800950" y="554355"/>
                  </a:lnTo>
                  <a:lnTo>
                    <a:pt x="778700" y="558444"/>
                  </a:lnTo>
                  <a:lnTo>
                    <a:pt x="756462" y="561619"/>
                  </a:lnTo>
                  <a:lnTo>
                    <a:pt x="734212" y="563460"/>
                  </a:lnTo>
                  <a:lnTo>
                    <a:pt x="689711" y="565340"/>
                  </a:lnTo>
                  <a:lnTo>
                    <a:pt x="667461" y="567372"/>
                  </a:lnTo>
                  <a:lnTo>
                    <a:pt x="600722" y="574649"/>
                  </a:lnTo>
                  <a:lnTo>
                    <a:pt x="556221" y="581558"/>
                  </a:lnTo>
                  <a:lnTo>
                    <a:pt x="511721" y="591121"/>
                  </a:lnTo>
                  <a:lnTo>
                    <a:pt x="467233" y="599909"/>
                  </a:lnTo>
                  <a:lnTo>
                    <a:pt x="422732" y="607060"/>
                  </a:lnTo>
                  <a:lnTo>
                    <a:pt x="378231" y="612368"/>
                  </a:lnTo>
                  <a:lnTo>
                    <a:pt x="355981" y="614159"/>
                  </a:lnTo>
                  <a:lnTo>
                    <a:pt x="289229" y="621207"/>
                  </a:lnTo>
                  <a:lnTo>
                    <a:pt x="200240" y="628738"/>
                  </a:lnTo>
                  <a:lnTo>
                    <a:pt x="133489" y="633476"/>
                  </a:lnTo>
                  <a:lnTo>
                    <a:pt x="88988" y="636104"/>
                  </a:lnTo>
                  <a:lnTo>
                    <a:pt x="44500" y="638530"/>
                  </a:lnTo>
                  <a:lnTo>
                    <a:pt x="0" y="641451"/>
                  </a:lnTo>
                  <a:lnTo>
                    <a:pt x="0" y="777633"/>
                  </a:lnTo>
                  <a:lnTo>
                    <a:pt x="3337318" y="777633"/>
                  </a:lnTo>
                  <a:lnTo>
                    <a:pt x="3337318" y="0"/>
                  </a:lnTo>
                  <a:close/>
                </a:path>
              </a:pathLst>
            </a:custGeom>
            <a:solidFill>
              <a:srgbClr val="F8A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8" name="object 16">
              <a:extLst>
                <a:ext uri="{FF2B5EF4-FFF2-40B4-BE49-F238E27FC236}">
                  <a16:creationId xmlns:a16="http://schemas.microsoft.com/office/drawing/2014/main" id="{863752F5-6275-AB25-9BB1-2766661F5CEE}"/>
                </a:ext>
              </a:extLst>
            </p:cNvPr>
            <p:cNvSpPr/>
            <p:nvPr/>
          </p:nvSpPr>
          <p:spPr>
            <a:xfrm>
              <a:off x="734494" y="3297925"/>
              <a:ext cx="3343910" cy="783590"/>
            </a:xfrm>
            <a:custGeom>
              <a:avLst/>
              <a:gdLst/>
              <a:ahLst/>
              <a:cxnLst/>
              <a:rect l="l" t="t" r="r" b="b"/>
              <a:pathLst>
                <a:path w="3343910" h="783589">
                  <a:moveTo>
                    <a:pt x="218507" y="633729"/>
                  </a:moveTo>
                  <a:lnTo>
                    <a:pt x="136474" y="633729"/>
                  </a:lnTo>
                  <a:lnTo>
                    <a:pt x="136664" y="636269"/>
                  </a:lnTo>
                  <a:lnTo>
                    <a:pt x="92011" y="636269"/>
                  </a:lnTo>
                  <a:lnTo>
                    <a:pt x="25209" y="640079"/>
                  </a:lnTo>
                  <a:lnTo>
                    <a:pt x="0" y="641349"/>
                  </a:lnTo>
                  <a:lnTo>
                    <a:pt x="0" y="783589"/>
                  </a:lnTo>
                  <a:lnTo>
                    <a:pt x="3343668" y="783589"/>
                  </a:lnTo>
                  <a:lnTo>
                    <a:pt x="3343668" y="777239"/>
                  </a:lnTo>
                  <a:lnTo>
                    <a:pt x="6350" y="777239"/>
                  </a:lnTo>
                  <a:lnTo>
                    <a:pt x="6350" y="647699"/>
                  </a:lnTo>
                  <a:lnTo>
                    <a:pt x="3378" y="647699"/>
                  </a:lnTo>
                  <a:lnTo>
                    <a:pt x="3175" y="645159"/>
                  </a:lnTo>
                  <a:lnTo>
                    <a:pt x="47866" y="645159"/>
                  </a:lnTo>
                  <a:lnTo>
                    <a:pt x="70116" y="643889"/>
                  </a:lnTo>
                  <a:lnTo>
                    <a:pt x="181394" y="637539"/>
                  </a:lnTo>
                  <a:lnTo>
                    <a:pt x="203669" y="634999"/>
                  </a:lnTo>
                  <a:lnTo>
                    <a:pt x="218507" y="633729"/>
                  </a:lnTo>
                  <a:close/>
                </a:path>
                <a:path w="3343910" h="783589">
                  <a:moveTo>
                    <a:pt x="3343668" y="6349"/>
                  </a:moveTo>
                  <a:lnTo>
                    <a:pt x="3337318" y="6349"/>
                  </a:lnTo>
                  <a:lnTo>
                    <a:pt x="3337318" y="777239"/>
                  </a:lnTo>
                  <a:lnTo>
                    <a:pt x="3343668" y="777239"/>
                  </a:lnTo>
                  <a:lnTo>
                    <a:pt x="3343668" y="6349"/>
                  </a:lnTo>
                  <a:close/>
                </a:path>
                <a:path w="3343910" h="783589">
                  <a:moveTo>
                    <a:pt x="6350" y="645159"/>
                  </a:moveTo>
                  <a:lnTo>
                    <a:pt x="3175" y="645159"/>
                  </a:lnTo>
                  <a:lnTo>
                    <a:pt x="3378" y="647699"/>
                  </a:lnTo>
                  <a:lnTo>
                    <a:pt x="6349" y="647530"/>
                  </a:lnTo>
                  <a:lnTo>
                    <a:pt x="6350" y="645159"/>
                  </a:lnTo>
                  <a:close/>
                </a:path>
                <a:path w="3343910" h="783589">
                  <a:moveTo>
                    <a:pt x="6350" y="647530"/>
                  </a:moveTo>
                  <a:lnTo>
                    <a:pt x="3378" y="647699"/>
                  </a:lnTo>
                  <a:lnTo>
                    <a:pt x="6350" y="647699"/>
                  </a:lnTo>
                  <a:lnTo>
                    <a:pt x="6350" y="647530"/>
                  </a:lnTo>
                  <a:close/>
                </a:path>
                <a:path w="3343910" h="783589">
                  <a:moveTo>
                    <a:pt x="47891" y="645159"/>
                  </a:moveTo>
                  <a:lnTo>
                    <a:pt x="6350" y="645159"/>
                  </a:lnTo>
                  <a:lnTo>
                    <a:pt x="6350" y="647530"/>
                  </a:lnTo>
                  <a:lnTo>
                    <a:pt x="47891" y="645159"/>
                  </a:lnTo>
                  <a:close/>
                </a:path>
                <a:path w="3343910" h="783589">
                  <a:moveTo>
                    <a:pt x="136448" y="633731"/>
                  </a:moveTo>
                  <a:lnTo>
                    <a:pt x="91986" y="636269"/>
                  </a:lnTo>
                  <a:lnTo>
                    <a:pt x="136664" y="636269"/>
                  </a:lnTo>
                  <a:lnTo>
                    <a:pt x="136448" y="633731"/>
                  </a:lnTo>
                  <a:close/>
                </a:path>
                <a:path w="3343910" h="783589">
                  <a:moveTo>
                    <a:pt x="248183" y="631189"/>
                  </a:moveTo>
                  <a:lnTo>
                    <a:pt x="180949" y="631189"/>
                  </a:lnTo>
                  <a:lnTo>
                    <a:pt x="136448" y="633729"/>
                  </a:lnTo>
                  <a:lnTo>
                    <a:pt x="218507" y="633729"/>
                  </a:lnTo>
                  <a:lnTo>
                    <a:pt x="248183" y="631189"/>
                  </a:lnTo>
                  <a:close/>
                </a:path>
                <a:path w="3343910" h="783589">
                  <a:moveTo>
                    <a:pt x="2026936" y="256549"/>
                  </a:moveTo>
                  <a:lnTo>
                    <a:pt x="2004758" y="262889"/>
                  </a:lnTo>
                  <a:lnTo>
                    <a:pt x="1982546" y="267969"/>
                  </a:lnTo>
                  <a:lnTo>
                    <a:pt x="1960321" y="274319"/>
                  </a:lnTo>
                  <a:lnTo>
                    <a:pt x="1849069" y="299719"/>
                  </a:lnTo>
                  <a:lnTo>
                    <a:pt x="1826780" y="306069"/>
                  </a:lnTo>
                  <a:lnTo>
                    <a:pt x="1804504" y="311149"/>
                  </a:lnTo>
                  <a:lnTo>
                    <a:pt x="1759915" y="323849"/>
                  </a:lnTo>
                  <a:lnTo>
                    <a:pt x="1715363" y="339089"/>
                  </a:lnTo>
                  <a:lnTo>
                    <a:pt x="1693100" y="345439"/>
                  </a:lnTo>
                  <a:lnTo>
                    <a:pt x="1670773" y="353059"/>
                  </a:lnTo>
                  <a:lnTo>
                    <a:pt x="1648510" y="361949"/>
                  </a:lnTo>
                  <a:lnTo>
                    <a:pt x="1604010" y="377189"/>
                  </a:lnTo>
                  <a:lnTo>
                    <a:pt x="1559267" y="394969"/>
                  </a:lnTo>
                  <a:lnTo>
                    <a:pt x="1536941" y="406399"/>
                  </a:lnTo>
                  <a:lnTo>
                    <a:pt x="1514805" y="416559"/>
                  </a:lnTo>
                  <a:lnTo>
                    <a:pt x="1492783" y="425449"/>
                  </a:lnTo>
                  <a:lnTo>
                    <a:pt x="1470990" y="433069"/>
                  </a:lnTo>
                  <a:lnTo>
                    <a:pt x="1449247" y="434339"/>
                  </a:lnTo>
                  <a:lnTo>
                    <a:pt x="1427035" y="434339"/>
                  </a:lnTo>
                  <a:lnTo>
                    <a:pt x="1382534" y="436879"/>
                  </a:lnTo>
                  <a:lnTo>
                    <a:pt x="1360131" y="436879"/>
                  </a:lnTo>
                  <a:lnTo>
                    <a:pt x="1337462" y="439419"/>
                  </a:lnTo>
                  <a:lnTo>
                    <a:pt x="1315224" y="445769"/>
                  </a:lnTo>
                  <a:lnTo>
                    <a:pt x="1271117" y="450849"/>
                  </a:lnTo>
                  <a:lnTo>
                    <a:pt x="1226604" y="453389"/>
                  </a:lnTo>
                  <a:lnTo>
                    <a:pt x="1159383" y="463549"/>
                  </a:lnTo>
                  <a:lnTo>
                    <a:pt x="1070241" y="483869"/>
                  </a:lnTo>
                  <a:lnTo>
                    <a:pt x="1025639" y="499109"/>
                  </a:lnTo>
                  <a:lnTo>
                    <a:pt x="981214" y="511809"/>
                  </a:lnTo>
                  <a:lnTo>
                    <a:pt x="958977" y="519429"/>
                  </a:lnTo>
                  <a:lnTo>
                    <a:pt x="892378" y="538479"/>
                  </a:lnTo>
                  <a:lnTo>
                    <a:pt x="870242" y="542289"/>
                  </a:lnTo>
                  <a:lnTo>
                    <a:pt x="848080" y="547369"/>
                  </a:lnTo>
                  <a:lnTo>
                    <a:pt x="781367" y="558799"/>
                  </a:lnTo>
                  <a:lnTo>
                    <a:pt x="737184" y="563879"/>
                  </a:lnTo>
                  <a:lnTo>
                    <a:pt x="714984" y="565149"/>
                  </a:lnTo>
                  <a:lnTo>
                    <a:pt x="692683" y="565149"/>
                  </a:lnTo>
                  <a:lnTo>
                    <a:pt x="648030" y="570229"/>
                  </a:lnTo>
                  <a:lnTo>
                    <a:pt x="581152" y="577849"/>
                  </a:lnTo>
                  <a:lnTo>
                    <a:pt x="558812" y="581659"/>
                  </a:lnTo>
                  <a:lnTo>
                    <a:pt x="514223" y="591819"/>
                  </a:lnTo>
                  <a:lnTo>
                    <a:pt x="492023" y="595629"/>
                  </a:lnTo>
                  <a:lnTo>
                    <a:pt x="469823" y="600709"/>
                  </a:lnTo>
                  <a:lnTo>
                    <a:pt x="447649" y="604519"/>
                  </a:lnTo>
                  <a:lnTo>
                    <a:pt x="336575" y="617219"/>
                  </a:lnTo>
                  <a:lnTo>
                    <a:pt x="314337" y="618489"/>
                  </a:lnTo>
                  <a:lnTo>
                    <a:pt x="269887" y="623569"/>
                  </a:lnTo>
                  <a:lnTo>
                    <a:pt x="247650" y="624839"/>
                  </a:lnTo>
                  <a:lnTo>
                    <a:pt x="203149" y="628649"/>
                  </a:lnTo>
                  <a:lnTo>
                    <a:pt x="180936" y="631189"/>
                  </a:lnTo>
                  <a:lnTo>
                    <a:pt x="248170" y="631189"/>
                  </a:lnTo>
                  <a:lnTo>
                    <a:pt x="270421" y="629919"/>
                  </a:lnTo>
                  <a:lnTo>
                    <a:pt x="315010" y="624839"/>
                  </a:lnTo>
                  <a:lnTo>
                    <a:pt x="337273" y="623569"/>
                  </a:lnTo>
                  <a:lnTo>
                    <a:pt x="448652" y="610869"/>
                  </a:lnTo>
                  <a:lnTo>
                    <a:pt x="470992" y="607059"/>
                  </a:lnTo>
                  <a:lnTo>
                    <a:pt x="493255" y="601979"/>
                  </a:lnTo>
                  <a:lnTo>
                    <a:pt x="515556" y="598169"/>
                  </a:lnTo>
                  <a:lnTo>
                    <a:pt x="559981" y="588009"/>
                  </a:lnTo>
                  <a:lnTo>
                    <a:pt x="582129" y="584199"/>
                  </a:lnTo>
                  <a:lnTo>
                    <a:pt x="693089" y="571499"/>
                  </a:lnTo>
                  <a:lnTo>
                    <a:pt x="715264" y="571499"/>
                  </a:lnTo>
                  <a:lnTo>
                    <a:pt x="737590" y="570229"/>
                  </a:lnTo>
                  <a:lnTo>
                    <a:pt x="782396" y="565149"/>
                  </a:lnTo>
                  <a:lnTo>
                    <a:pt x="849185" y="553719"/>
                  </a:lnTo>
                  <a:lnTo>
                    <a:pt x="916216" y="538479"/>
                  </a:lnTo>
                  <a:lnTo>
                    <a:pt x="960793" y="524509"/>
                  </a:lnTo>
                  <a:lnTo>
                    <a:pt x="1005306" y="511809"/>
                  </a:lnTo>
                  <a:lnTo>
                    <a:pt x="1027582" y="504189"/>
                  </a:lnTo>
                  <a:lnTo>
                    <a:pt x="1049820" y="497839"/>
                  </a:lnTo>
                  <a:lnTo>
                    <a:pt x="1072007" y="490219"/>
                  </a:lnTo>
                  <a:lnTo>
                    <a:pt x="1094155" y="483869"/>
                  </a:lnTo>
                  <a:lnTo>
                    <a:pt x="1116279" y="478789"/>
                  </a:lnTo>
                  <a:lnTo>
                    <a:pt x="1138491" y="474979"/>
                  </a:lnTo>
                  <a:lnTo>
                    <a:pt x="1160767" y="469899"/>
                  </a:lnTo>
                  <a:lnTo>
                    <a:pt x="1205014" y="462279"/>
                  </a:lnTo>
                  <a:lnTo>
                    <a:pt x="1227112" y="459739"/>
                  </a:lnTo>
                  <a:lnTo>
                    <a:pt x="1271600" y="457199"/>
                  </a:lnTo>
                  <a:lnTo>
                    <a:pt x="1316494" y="452119"/>
                  </a:lnTo>
                  <a:lnTo>
                    <a:pt x="1338745" y="445769"/>
                  </a:lnTo>
                  <a:lnTo>
                    <a:pt x="1360576" y="443229"/>
                  </a:lnTo>
                  <a:lnTo>
                    <a:pt x="1382674" y="443229"/>
                  </a:lnTo>
                  <a:lnTo>
                    <a:pt x="1427175" y="440689"/>
                  </a:lnTo>
                  <a:lnTo>
                    <a:pt x="1449451" y="440689"/>
                  </a:lnTo>
                  <a:lnTo>
                    <a:pt x="1472196" y="439419"/>
                  </a:lnTo>
                  <a:lnTo>
                    <a:pt x="1494904" y="431799"/>
                  </a:lnTo>
                  <a:lnTo>
                    <a:pt x="1517396" y="422909"/>
                  </a:lnTo>
                  <a:lnTo>
                    <a:pt x="1539735" y="411479"/>
                  </a:lnTo>
                  <a:lnTo>
                    <a:pt x="1584020" y="391159"/>
                  </a:lnTo>
                  <a:lnTo>
                    <a:pt x="1628419" y="375919"/>
                  </a:lnTo>
                  <a:lnTo>
                    <a:pt x="1650669" y="367029"/>
                  </a:lnTo>
                  <a:lnTo>
                    <a:pt x="1717332" y="344169"/>
                  </a:lnTo>
                  <a:lnTo>
                    <a:pt x="1739544" y="337819"/>
                  </a:lnTo>
                  <a:lnTo>
                    <a:pt x="1761756" y="330199"/>
                  </a:lnTo>
                  <a:lnTo>
                    <a:pt x="1828355" y="311149"/>
                  </a:lnTo>
                  <a:lnTo>
                    <a:pt x="1895043" y="295909"/>
                  </a:lnTo>
                  <a:lnTo>
                    <a:pt x="1961807" y="279399"/>
                  </a:lnTo>
                  <a:lnTo>
                    <a:pt x="2006384" y="269239"/>
                  </a:lnTo>
                  <a:lnTo>
                    <a:pt x="2042066" y="259079"/>
                  </a:lnTo>
                  <a:lnTo>
                    <a:pt x="2027821" y="259079"/>
                  </a:lnTo>
                  <a:lnTo>
                    <a:pt x="2026936" y="256549"/>
                  </a:lnTo>
                  <a:close/>
                </a:path>
                <a:path w="3343910" h="783589">
                  <a:moveTo>
                    <a:pt x="2026970" y="256539"/>
                  </a:moveTo>
                  <a:lnTo>
                    <a:pt x="2027821" y="259079"/>
                  </a:lnTo>
                  <a:lnTo>
                    <a:pt x="2026970" y="256539"/>
                  </a:lnTo>
                  <a:close/>
                </a:path>
                <a:path w="3343910" h="783589">
                  <a:moveTo>
                    <a:pt x="2050986" y="256539"/>
                  </a:moveTo>
                  <a:lnTo>
                    <a:pt x="2026970" y="256539"/>
                  </a:lnTo>
                  <a:lnTo>
                    <a:pt x="2027821" y="259079"/>
                  </a:lnTo>
                  <a:lnTo>
                    <a:pt x="2042066" y="259079"/>
                  </a:lnTo>
                  <a:lnTo>
                    <a:pt x="2050986" y="256539"/>
                  </a:lnTo>
                  <a:close/>
                </a:path>
                <a:path w="3343910" h="783589">
                  <a:moveTo>
                    <a:pt x="3343668" y="0"/>
                  </a:moveTo>
                  <a:lnTo>
                    <a:pt x="3273425" y="7619"/>
                  </a:lnTo>
                  <a:lnTo>
                    <a:pt x="3228911" y="11429"/>
                  </a:lnTo>
                  <a:lnTo>
                    <a:pt x="3028556" y="34289"/>
                  </a:lnTo>
                  <a:lnTo>
                    <a:pt x="3006318" y="38099"/>
                  </a:lnTo>
                  <a:lnTo>
                    <a:pt x="2984055" y="40639"/>
                  </a:lnTo>
                  <a:lnTo>
                    <a:pt x="2939529" y="48259"/>
                  </a:lnTo>
                  <a:lnTo>
                    <a:pt x="2917278" y="50799"/>
                  </a:lnTo>
                  <a:lnTo>
                    <a:pt x="2828226" y="66039"/>
                  </a:lnTo>
                  <a:lnTo>
                    <a:pt x="2805976" y="71119"/>
                  </a:lnTo>
                  <a:lnTo>
                    <a:pt x="2716961" y="86359"/>
                  </a:lnTo>
                  <a:lnTo>
                    <a:pt x="2672473" y="95249"/>
                  </a:lnTo>
                  <a:lnTo>
                    <a:pt x="2605735" y="106679"/>
                  </a:lnTo>
                  <a:lnTo>
                    <a:pt x="2561247" y="114299"/>
                  </a:lnTo>
                  <a:lnTo>
                    <a:pt x="2516720" y="123189"/>
                  </a:lnTo>
                  <a:lnTo>
                    <a:pt x="2449918" y="134619"/>
                  </a:lnTo>
                  <a:lnTo>
                    <a:pt x="2338514" y="160019"/>
                  </a:lnTo>
                  <a:lnTo>
                    <a:pt x="2249398" y="185419"/>
                  </a:lnTo>
                  <a:lnTo>
                    <a:pt x="2204821" y="200659"/>
                  </a:lnTo>
                  <a:lnTo>
                    <a:pt x="2182545" y="207009"/>
                  </a:lnTo>
                  <a:lnTo>
                    <a:pt x="2160295" y="214629"/>
                  </a:lnTo>
                  <a:lnTo>
                    <a:pt x="2115858" y="229869"/>
                  </a:lnTo>
                  <a:lnTo>
                    <a:pt x="2093607" y="236219"/>
                  </a:lnTo>
                  <a:lnTo>
                    <a:pt x="2071395" y="243839"/>
                  </a:lnTo>
                  <a:lnTo>
                    <a:pt x="2049157" y="250189"/>
                  </a:lnTo>
                  <a:lnTo>
                    <a:pt x="2026932" y="256539"/>
                  </a:lnTo>
                  <a:lnTo>
                    <a:pt x="2050986" y="256539"/>
                  </a:lnTo>
                  <a:lnTo>
                    <a:pt x="2073236" y="248919"/>
                  </a:lnTo>
                  <a:lnTo>
                    <a:pt x="2117788" y="236219"/>
                  </a:lnTo>
                  <a:lnTo>
                    <a:pt x="2206815" y="205739"/>
                  </a:lnTo>
                  <a:lnTo>
                    <a:pt x="2229002" y="199389"/>
                  </a:lnTo>
                  <a:lnTo>
                    <a:pt x="2251240" y="191769"/>
                  </a:lnTo>
                  <a:lnTo>
                    <a:pt x="2273465" y="185419"/>
                  </a:lnTo>
                  <a:lnTo>
                    <a:pt x="2295702" y="179069"/>
                  </a:lnTo>
                  <a:lnTo>
                    <a:pt x="2317927" y="172719"/>
                  </a:lnTo>
                  <a:lnTo>
                    <a:pt x="2317064" y="170179"/>
                  </a:lnTo>
                  <a:lnTo>
                    <a:pt x="2326774" y="170179"/>
                  </a:lnTo>
                  <a:lnTo>
                    <a:pt x="2340102" y="166369"/>
                  </a:lnTo>
                  <a:lnTo>
                    <a:pt x="2384526" y="156209"/>
                  </a:lnTo>
                  <a:lnTo>
                    <a:pt x="2451163" y="140969"/>
                  </a:lnTo>
                  <a:lnTo>
                    <a:pt x="2495626" y="133349"/>
                  </a:lnTo>
                  <a:lnTo>
                    <a:pt x="2517863" y="128269"/>
                  </a:lnTo>
                  <a:lnTo>
                    <a:pt x="2562352" y="120649"/>
                  </a:lnTo>
                  <a:lnTo>
                    <a:pt x="2673591" y="101599"/>
                  </a:lnTo>
                  <a:lnTo>
                    <a:pt x="2718092" y="92709"/>
                  </a:lnTo>
                  <a:lnTo>
                    <a:pt x="2807106" y="77469"/>
                  </a:lnTo>
                  <a:lnTo>
                    <a:pt x="2829344" y="72389"/>
                  </a:lnTo>
                  <a:lnTo>
                    <a:pt x="2896057" y="60959"/>
                  </a:lnTo>
                  <a:lnTo>
                    <a:pt x="2918294" y="57149"/>
                  </a:lnTo>
                  <a:lnTo>
                    <a:pt x="2940519" y="54609"/>
                  </a:lnTo>
                  <a:lnTo>
                    <a:pt x="2984982" y="46989"/>
                  </a:lnTo>
                  <a:lnTo>
                    <a:pt x="3007220" y="44449"/>
                  </a:lnTo>
                  <a:lnTo>
                    <a:pt x="3029458" y="40639"/>
                  </a:lnTo>
                  <a:lnTo>
                    <a:pt x="3051683" y="38099"/>
                  </a:lnTo>
                  <a:lnTo>
                    <a:pt x="3073908" y="35559"/>
                  </a:lnTo>
                  <a:lnTo>
                    <a:pt x="3162871" y="25399"/>
                  </a:lnTo>
                  <a:lnTo>
                    <a:pt x="3251835" y="15239"/>
                  </a:lnTo>
                  <a:lnTo>
                    <a:pt x="3274085" y="13969"/>
                  </a:lnTo>
                  <a:lnTo>
                    <a:pt x="3318573" y="8889"/>
                  </a:lnTo>
                  <a:lnTo>
                    <a:pt x="3337318" y="6349"/>
                  </a:lnTo>
                  <a:lnTo>
                    <a:pt x="3343668" y="6349"/>
                  </a:lnTo>
                  <a:lnTo>
                    <a:pt x="3343668" y="0"/>
                  </a:lnTo>
                  <a:close/>
                </a:path>
                <a:path w="3343910" h="783589">
                  <a:moveTo>
                    <a:pt x="2317064" y="170179"/>
                  </a:moveTo>
                  <a:lnTo>
                    <a:pt x="2317889" y="172719"/>
                  </a:lnTo>
                  <a:lnTo>
                    <a:pt x="2317064" y="170179"/>
                  </a:lnTo>
                  <a:close/>
                </a:path>
                <a:path w="3343910" h="783589">
                  <a:moveTo>
                    <a:pt x="2317924" y="172710"/>
                  </a:moveTo>
                  <a:close/>
                </a:path>
                <a:path w="3343910" h="783589">
                  <a:moveTo>
                    <a:pt x="2326774" y="170179"/>
                  </a:moveTo>
                  <a:lnTo>
                    <a:pt x="2317064" y="170179"/>
                  </a:lnTo>
                  <a:lnTo>
                    <a:pt x="2317924" y="172710"/>
                  </a:lnTo>
                  <a:lnTo>
                    <a:pt x="2326774" y="17017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9" name="object 17">
              <a:extLst>
                <a:ext uri="{FF2B5EF4-FFF2-40B4-BE49-F238E27FC236}">
                  <a16:creationId xmlns:a16="http://schemas.microsoft.com/office/drawing/2014/main" id="{145B417D-DD64-E8F7-FD4B-4D0B60B19103}"/>
                </a:ext>
              </a:extLst>
            </p:cNvPr>
            <p:cNvSpPr/>
            <p:nvPr/>
          </p:nvSpPr>
          <p:spPr>
            <a:xfrm>
              <a:off x="737669" y="2347368"/>
              <a:ext cx="3337560" cy="1595120"/>
            </a:xfrm>
            <a:custGeom>
              <a:avLst/>
              <a:gdLst/>
              <a:ahLst/>
              <a:cxnLst/>
              <a:rect l="l" t="t" r="r" b="b"/>
              <a:pathLst>
                <a:path w="3337560" h="1595120">
                  <a:moveTo>
                    <a:pt x="3337318" y="0"/>
                  </a:moveTo>
                  <a:lnTo>
                    <a:pt x="3226079" y="4762"/>
                  </a:lnTo>
                  <a:lnTo>
                    <a:pt x="3092589" y="9664"/>
                  </a:lnTo>
                  <a:lnTo>
                    <a:pt x="3048088" y="11874"/>
                  </a:lnTo>
                  <a:lnTo>
                    <a:pt x="3003588" y="14719"/>
                  </a:lnTo>
                  <a:lnTo>
                    <a:pt x="2959087" y="18262"/>
                  </a:lnTo>
                  <a:lnTo>
                    <a:pt x="2914599" y="22390"/>
                  </a:lnTo>
                  <a:lnTo>
                    <a:pt x="2758859" y="38747"/>
                  </a:lnTo>
                  <a:lnTo>
                    <a:pt x="2714358" y="42595"/>
                  </a:lnTo>
                  <a:lnTo>
                    <a:pt x="2669857" y="45542"/>
                  </a:lnTo>
                  <a:lnTo>
                    <a:pt x="2647607" y="46697"/>
                  </a:lnTo>
                  <a:lnTo>
                    <a:pt x="2603119" y="48234"/>
                  </a:lnTo>
                  <a:lnTo>
                    <a:pt x="2469616" y="50203"/>
                  </a:lnTo>
                  <a:lnTo>
                    <a:pt x="2447366" y="50736"/>
                  </a:lnTo>
                  <a:lnTo>
                    <a:pt x="2402865" y="53276"/>
                  </a:lnTo>
                  <a:lnTo>
                    <a:pt x="2358377" y="57175"/>
                  </a:lnTo>
                  <a:lnTo>
                    <a:pt x="2313889" y="63258"/>
                  </a:lnTo>
                  <a:lnTo>
                    <a:pt x="2247138" y="76695"/>
                  </a:lnTo>
                  <a:lnTo>
                    <a:pt x="2202637" y="87375"/>
                  </a:lnTo>
                  <a:lnTo>
                    <a:pt x="2158136" y="99707"/>
                  </a:lnTo>
                  <a:lnTo>
                    <a:pt x="2135886" y="105498"/>
                  </a:lnTo>
                  <a:lnTo>
                    <a:pt x="2091385" y="115227"/>
                  </a:lnTo>
                  <a:lnTo>
                    <a:pt x="2046897" y="122085"/>
                  </a:lnTo>
                  <a:lnTo>
                    <a:pt x="2002396" y="126517"/>
                  </a:lnTo>
                  <a:lnTo>
                    <a:pt x="1980145" y="126898"/>
                  </a:lnTo>
                  <a:lnTo>
                    <a:pt x="1913394" y="125717"/>
                  </a:lnTo>
                  <a:lnTo>
                    <a:pt x="1891144" y="125514"/>
                  </a:lnTo>
                  <a:lnTo>
                    <a:pt x="1846656" y="124434"/>
                  </a:lnTo>
                  <a:lnTo>
                    <a:pt x="1824405" y="124396"/>
                  </a:lnTo>
                  <a:lnTo>
                    <a:pt x="1802168" y="125183"/>
                  </a:lnTo>
                  <a:lnTo>
                    <a:pt x="1757667" y="129311"/>
                  </a:lnTo>
                  <a:lnTo>
                    <a:pt x="1713166" y="136118"/>
                  </a:lnTo>
                  <a:lnTo>
                    <a:pt x="1668665" y="145719"/>
                  </a:lnTo>
                  <a:lnTo>
                    <a:pt x="1579664" y="172961"/>
                  </a:lnTo>
                  <a:lnTo>
                    <a:pt x="1535176" y="211874"/>
                  </a:lnTo>
                  <a:lnTo>
                    <a:pt x="1512925" y="236016"/>
                  </a:lnTo>
                  <a:lnTo>
                    <a:pt x="1490675" y="256184"/>
                  </a:lnTo>
                  <a:lnTo>
                    <a:pt x="1468424" y="270116"/>
                  </a:lnTo>
                  <a:lnTo>
                    <a:pt x="1446174" y="265163"/>
                  </a:lnTo>
                  <a:lnTo>
                    <a:pt x="1423924" y="252196"/>
                  </a:lnTo>
                  <a:lnTo>
                    <a:pt x="1379423" y="243344"/>
                  </a:lnTo>
                  <a:lnTo>
                    <a:pt x="1357185" y="231698"/>
                  </a:lnTo>
                  <a:lnTo>
                    <a:pt x="1334935" y="237477"/>
                  </a:lnTo>
                  <a:lnTo>
                    <a:pt x="1312684" y="256832"/>
                  </a:lnTo>
                  <a:lnTo>
                    <a:pt x="1290434" y="266827"/>
                  </a:lnTo>
                  <a:lnTo>
                    <a:pt x="1268183" y="272338"/>
                  </a:lnTo>
                  <a:lnTo>
                    <a:pt x="1245933" y="274396"/>
                  </a:lnTo>
                  <a:lnTo>
                    <a:pt x="1223683" y="275285"/>
                  </a:lnTo>
                  <a:lnTo>
                    <a:pt x="1201432" y="278155"/>
                  </a:lnTo>
                  <a:lnTo>
                    <a:pt x="1179195" y="284988"/>
                  </a:lnTo>
                  <a:lnTo>
                    <a:pt x="1134694" y="303364"/>
                  </a:lnTo>
                  <a:lnTo>
                    <a:pt x="1090193" y="319633"/>
                  </a:lnTo>
                  <a:lnTo>
                    <a:pt x="1067943" y="329996"/>
                  </a:lnTo>
                  <a:lnTo>
                    <a:pt x="1045692" y="342696"/>
                  </a:lnTo>
                  <a:lnTo>
                    <a:pt x="1023454" y="357924"/>
                  </a:lnTo>
                  <a:lnTo>
                    <a:pt x="1001204" y="374662"/>
                  </a:lnTo>
                  <a:lnTo>
                    <a:pt x="978954" y="390944"/>
                  </a:lnTo>
                  <a:lnTo>
                    <a:pt x="956703" y="406603"/>
                  </a:lnTo>
                  <a:lnTo>
                    <a:pt x="934453" y="423468"/>
                  </a:lnTo>
                  <a:lnTo>
                    <a:pt x="912202" y="441883"/>
                  </a:lnTo>
                  <a:lnTo>
                    <a:pt x="889952" y="458889"/>
                  </a:lnTo>
                  <a:lnTo>
                    <a:pt x="867702" y="467004"/>
                  </a:lnTo>
                  <a:lnTo>
                    <a:pt x="845451" y="466255"/>
                  </a:lnTo>
                  <a:lnTo>
                    <a:pt x="823201" y="463715"/>
                  </a:lnTo>
                  <a:lnTo>
                    <a:pt x="800950" y="461479"/>
                  </a:lnTo>
                  <a:lnTo>
                    <a:pt x="778700" y="460286"/>
                  </a:lnTo>
                  <a:lnTo>
                    <a:pt x="756462" y="454901"/>
                  </a:lnTo>
                  <a:lnTo>
                    <a:pt x="734212" y="445909"/>
                  </a:lnTo>
                  <a:lnTo>
                    <a:pt x="711962" y="439953"/>
                  </a:lnTo>
                  <a:lnTo>
                    <a:pt x="689711" y="442975"/>
                  </a:lnTo>
                  <a:lnTo>
                    <a:pt x="667461" y="453936"/>
                  </a:lnTo>
                  <a:lnTo>
                    <a:pt x="645210" y="464337"/>
                  </a:lnTo>
                  <a:lnTo>
                    <a:pt x="600722" y="483971"/>
                  </a:lnTo>
                  <a:lnTo>
                    <a:pt x="556221" y="520382"/>
                  </a:lnTo>
                  <a:lnTo>
                    <a:pt x="511721" y="565772"/>
                  </a:lnTo>
                  <a:lnTo>
                    <a:pt x="489470" y="583387"/>
                  </a:lnTo>
                  <a:lnTo>
                    <a:pt x="444982" y="610755"/>
                  </a:lnTo>
                  <a:lnTo>
                    <a:pt x="400481" y="625271"/>
                  </a:lnTo>
                  <a:lnTo>
                    <a:pt x="355981" y="630047"/>
                  </a:lnTo>
                  <a:lnTo>
                    <a:pt x="333730" y="635279"/>
                  </a:lnTo>
                  <a:lnTo>
                    <a:pt x="311480" y="644779"/>
                  </a:lnTo>
                  <a:lnTo>
                    <a:pt x="289229" y="655053"/>
                  </a:lnTo>
                  <a:lnTo>
                    <a:pt x="266992" y="663994"/>
                  </a:lnTo>
                  <a:lnTo>
                    <a:pt x="222491" y="679780"/>
                  </a:lnTo>
                  <a:lnTo>
                    <a:pt x="177990" y="693572"/>
                  </a:lnTo>
                  <a:lnTo>
                    <a:pt x="133489" y="704964"/>
                  </a:lnTo>
                  <a:lnTo>
                    <a:pt x="88988" y="713105"/>
                  </a:lnTo>
                  <a:lnTo>
                    <a:pt x="66751" y="715822"/>
                  </a:lnTo>
                  <a:lnTo>
                    <a:pt x="44500" y="719759"/>
                  </a:lnTo>
                  <a:lnTo>
                    <a:pt x="0" y="730313"/>
                  </a:lnTo>
                  <a:lnTo>
                    <a:pt x="0" y="1594777"/>
                  </a:lnTo>
                  <a:lnTo>
                    <a:pt x="66751" y="1590548"/>
                  </a:lnTo>
                  <a:lnTo>
                    <a:pt x="133489" y="1586814"/>
                  </a:lnTo>
                  <a:lnTo>
                    <a:pt x="200240" y="1582064"/>
                  </a:lnTo>
                  <a:lnTo>
                    <a:pt x="289229" y="1574545"/>
                  </a:lnTo>
                  <a:lnTo>
                    <a:pt x="355981" y="1567497"/>
                  </a:lnTo>
                  <a:lnTo>
                    <a:pt x="378231" y="1565706"/>
                  </a:lnTo>
                  <a:lnTo>
                    <a:pt x="422732" y="1560398"/>
                  </a:lnTo>
                  <a:lnTo>
                    <a:pt x="467233" y="1553260"/>
                  </a:lnTo>
                  <a:lnTo>
                    <a:pt x="511721" y="1544459"/>
                  </a:lnTo>
                  <a:lnTo>
                    <a:pt x="533971" y="1539392"/>
                  </a:lnTo>
                  <a:lnTo>
                    <a:pt x="556221" y="1534896"/>
                  </a:lnTo>
                  <a:lnTo>
                    <a:pt x="600722" y="1528000"/>
                  </a:lnTo>
                  <a:lnTo>
                    <a:pt x="667461" y="1520710"/>
                  </a:lnTo>
                  <a:lnTo>
                    <a:pt x="734212" y="1516799"/>
                  </a:lnTo>
                  <a:lnTo>
                    <a:pt x="756462" y="1514957"/>
                  </a:lnTo>
                  <a:lnTo>
                    <a:pt x="778700" y="1511782"/>
                  </a:lnTo>
                  <a:lnTo>
                    <a:pt x="800950" y="1507693"/>
                  </a:lnTo>
                  <a:lnTo>
                    <a:pt x="845451" y="1500022"/>
                  </a:lnTo>
                  <a:lnTo>
                    <a:pt x="889952" y="1490878"/>
                  </a:lnTo>
                  <a:lnTo>
                    <a:pt x="1001204" y="1458658"/>
                  </a:lnTo>
                  <a:lnTo>
                    <a:pt x="1045692" y="1444307"/>
                  </a:lnTo>
                  <a:lnTo>
                    <a:pt x="1067943" y="1437487"/>
                  </a:lnTo>
                  <a:lnTo>
                    <a:pt x="1090193" y="1431353"/>
                  </a:lnTo>
                  <a:lnTo>
                    <a:pt x="1112443" y="1426146"/>
                  </a:lnTo>
                  <a:lnTo>
                    <a:pt x="1134694" y="1421790"/>
                  </a:lnTo>
                  <a:lnTo>
                    <a:pt x="1179195" y="1412417"/>
                  </a:lnTo>
                  <a:lnTo>
                    <a:pt x="1201432" y="1408823"/>
                  </a:lnTo>
                  <a:lnTo>
                    <a:pt x="1223683" y="1406664"/>
                  </a:lnTo>
                  <a:lnTo>
                    <a:pt x="1268183" y="1403870"/>
                  </a:lnTo>
                  <a:lnTo>
                    <a:pt x="1290434" y="1401851"/>
                  </a:lnTo>
                  <a:lnTo>
                    <a:pt x="1312684" y="1398663"/>
                  </a:lnTo>
                  <a:lnTo>
                    <a:pt x="1334935" y="1392834"/>
                  </a:lnTo>
                  <a:lnTo>
                    <a:pt x="1357185" y="1389367"/>
                  </a:lnTo>
                  <a:lnTo>
                    <a:pt x="1379423" y="1389646"/>
                  </a:lnTo>
                  <a:lnTo>
                    <a:pt x="1423924" y="1387132"/>
                  </a:lnTo>
                  <a:lnTo>
                    <a:pt x="1446174" y="1387525"/>
                  </a:lnTo>
                  <a:lnTo>
                    <a:pt x="1468424" y="1385671"/>
                  </a:lnTo>
                  <a:lnTo>
                    <a:pt x="1490675" y="1378915"/>
                  </a:lnTo>
                  <a:lnTo>
                    <a:pt x="1512925" y="1369809"/>
                  </a:lnTo>
                  <a:lnTo>
                    <a:pt x="1557413" y="1348041"/>
                  </a:lnTo>
                  <a:lnTo>
                    <a:pt x="1579664" y="1338516"/>
                  </a:lnTo>
                  <a:lnTo>
                    <a:pt x="1668665" y="1306385"/>
                  </a:lnTo>
                  <a:lnTo>
                    <a:pt x="1735416" y="1284300"/>
                  </a:lnTo>
                  <a:lnTo>
                    <a:pt x="1779917" y="1270787"/>
                  </a:lnTo>
                  <a:lnTo>
                    <a:pt x="1824405" y="1258544"/>
                  </a:lnTo>
                  <a:lnTo>
                    <a:pt x="1868893" y="1247825"/>
                  </a:lnTo>
                  <a:lnTo>
                    <a:pt x="1980145" y="1221346"/>
                  </a:lnTo>
                  <a:lnTo>
                    <a:pt x="2002396" y="1215783"/>
                  </a:lnTo>
                  <a:lnTo>
                    <a:pt x="2046897" y="1203109"/>
                  </a:lnTo>
                  <a:lnTo>
                    <a:pt x="2091385" y="1189647"/>
                  </a:lnTo>
                  <a:lnTo>
                    <a:pt x="2113635" y="1182687"/>
                  </a:lnTo>
                  <a:lnTo>
                    <a:pt x="2224887" y="1145794"/>
                  </a:lnTo>
                  <a:lnTo>
                    <a:pt x="2269388" y="1132357"/>
                  </a:lnTo>
                  <a:lnTo>
                    <a:pt x="2313889" y="1119517"/>
                  </a:lnTo>
                  <a:lnTo>
                    <a:pt x="2380615" y="1102804"/>
                  </a:lnTo>
                  <a:lnTo>
                    <a:pt x="2425115" y="1092898"/>
                  </a:lnTo>
                  <a:lnTo>
                    <a:pt x="2558618" y="1067612"/>
                  </a:lnTo>
                  <a:lnTo>
                    <a:pt x="2736608" y="1035938"/>
                  </a:lnTo>
                  <a:lnTo>
                    <a:pt x="2847848" y="1015758"/>
                  </a:lnTo>
                  <a:lnTo>
                    <a:pt x="2914599" y="1004443"/>
                  </a:lnTo>
                  <a:lnTo>
                    <a:pt x="2981337" y="994181"/>
                  </a:lnTo>
                  <a:lnTo>
                    <a:pt x="3025838" y="987831"/>
                  </a:lnTo>
                  <a:lnTo>
                    <a:pt x="3070339" y="982040"/>
                  </a:lnTo>
                  <a:lnTo>
                    <a:pt x="3159340" y="971765"/>
                  </a:lnTo>
                  <a:lnTo>
                    <a:pt x="3337318" y="953338"/>
                  </a:lnTo>
                  <a:lnTo>
                    <a:pt x="3337318" y="0"/>
                  </a:lnTo>
                  <a:close/>
                </a:path>
              </a:pathLst>
            </a:custGeom>
            <a:solidFill>
              <a:srgbClr val="FDB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0" name="object 18">
              <a:extLst>
                <a:ext uri="{FF2B5EF4-FFF2-40B4-BE49-F238E27FC236}">
                  <a16:creationId xmlns:a16="http://schemas.microsoft.com/office/drawing/2014/main" id="{34F74117-4C0D-346E-87A1-7067B8AE9FEF}"/>
                </a:ext>
              </a:extLst>
            </p:cNvPr>
            <p:cNvSpPr/>
            <p:nvPr/>
          </p:nvSpPr>
          <p:spPr>
            <a:xfrm>
              <a:off x="734494" y="2345324"/>
              <a:ext cx="3343910" cy="1600200"/>
            </a:xfrm>
            <a:custGeom>
              <a:avLst/>
              <a:gdLst/>
              <a:ahLst/>
              <a:cxnLst/>
              <a:rect l="l" t="t" r="r" b="b"/>
              <a:pathLst>
                <a:path w="3343910" h="1600200">
                  <a:moveTo>
                    <a:pt x="6350" y="736599"/>
                  </a:moveTo>
                  <a:lnTo>
                    <a:pt x="0" y="736599"/>
                  </a:lnTo>
                  <a:lnTo>
                    <a:pt x="0" y="1600199"/>
                  </a:lnTo>
                  <a:lnTo>
                    <a:pt x="6350" y="1600199"/>
                  </a:lnTo>
                  <a:lnTo>
                    <a:pt x="6350" y="736599"/>
                  </a:lnTo>
                  <a:close/>
                </a:path>
                <a:path w="3343910" h="1600200">
                  <a:moveTo>
                    <a:pt x="136448" y="1587507"/>
                  </a:moveTo>
                  <a:lnTo>
                    <a:pt x="91986" y="1600199"/>
                  </a:lnTo>
                  <a:lnTo>
                    <a:pt x="136664" y="1600199"/>
                  </a:lnTo>
                  <a:lnTo>
                    <a:pt x="136448" y="1587507"/>
                  </a:lnTo>
                  <a:close/>
                </a:path>
                <a:path w="3343910" h="1600200">
                  <a:moveTo>
                    <a:pt x="136474" y="1587499"/>
                  </a:moveTo>
                  <a:lnTo>
                    <a:pt x="136664" y="1600199"/>
                  </a:lnTo>
                  <a:lnTo>
                    <a:pt x="136474" y="1587499"/>
                  </a:lnTo>
                  <a:close/>
                </a:path>
                <a:path w="3343910" h="1600200">
                  <a:moveTo>
                    <a:pt x="203682" y="1587499"/>
                  </a:moveTo>
                  <a:lnTo>
                    <a:pt x="136474" y="1587499"/>
                  </a:lnTo>
                  <a:lnTo>
                    <a:pt x="136664" y="1600199"/>
                  </a:lnTo>
                  <a:lnTo>
                    <a:pt x="181381" y="1600199"/>
                  </a:lnTo>
                  <a:lnTo>
                    <a:pt x="203682" y="1587499"/>
                  </a:lnTo>
                  <a:close/>
                </a:path>
                <a:path w="3343910" h="1600200">
                  <a:moveTo>
                    <a:pt x="359448" y="1574799"/>
                  </a:moveTo>
                  <a:lnTo>
                    <a:pt x="292112" y="1574799"/>
                  </a:lnTo>
                  <a:lnTo>
                    <a:pt x="269887" y="1587499"/>
                  </a:lnTo>
                  <a:lnTo>
                    <a:pt x="337273" y="1587499"/>
                  </a:lnTo>
                  <a:lnTo>
                    <a:pt x="359448" y="1574799"/>
                  </a:lnTo>
                  <a:close/>
                </a:path>
                <a:path w="3343910" h="1600200">
                  <a:moveTo>
                    <a:pt x="470992" y="1562099"/>
                  </a:moveTo>
                  <a:lnTo>
                    <a:pt x="403288" y="1562099"/>
                  </a:lnTo>
                  <a:lnTo>
                    <a:pt x="381101" y="1574799"/>
                  </a:lnTo>
                  <a:lnTo>
                    <a:pt x="448652" y="1574799"/>
                  </a:lnTo>
                  <a:lnTo>
                    <a:pt x="470992" y="1562099"/>
                  </a:lnTo>
                  <a:close/>
                </a:path>
                <a:path w="3343910" h="1600200">
                  <a:moveTo>
                    <a:pt x="537819" y="1549399"/>
                  </a:moveTo>
                  <a:lnTo>
                    <a:pt x="492036" y="1549399"/>
                  </a:lnTo>
                  <a:lnTo>
                    <a:pt x="469811" y="1562099"/>
                  </a:lnTo>
                  <a:lnTo>
                    <a:pt x="515556" y="1562099"/>
                  </a:lnTo>
                  <a:lnTo>
                    <a:pt x="537819" y="1549399"/>
                  </a:lnTo>
                  <a:close/>
                </a:path>
                <a:path w="3343910" h="1600200">
                  <a:moveTo>
                    <a:pt x="582129" y="1536699"/>
                  </a:moveTo>
                  <a:lnTo>
                    <a:pt x="558812" y="1536699"/>
                  </a:lnTo>
                  <a:lnTo>
                    <a:pt x="536473" y="1549399"/>
                  </a:lnTo>
                  <a:lnTo>
                    <a:pt x="559981" y="1549399"/>
                  </a:lnTo>
                  <a:lnTo>
                    <a:pt x="582129" y="1536699"/>
                  </a:lnTo>
                  <a:close/>
                </a:path>
                <a:path w="3343910" h="1600200">
                  <a:moveTo>
                    <a:pt x="693089" y="1523999"/>
                  </a:moveTo>
                  <a:lnTo>
                    <a:pt x="648030" y="1523999"/>
                  </a:lnTo>
                  <a:lnTo>
                    <a:pt x="625817" y="1536699"/>
                  </a:lnTo>
                  <a:lnTo>
                    <a:pt x="670966" y="1536699"/>
                  </a:lnTo>
                  <a:lnTo>
                    <a:pt x="693089" y="1523999"/>
                  </a:lnTo>
                  <a:close/>
                </a:path>
                <a:path w="3343910" h="1600200">
                  <a:moveTo>
                    <a:pt x="849185" y="1511299"/>
                  </a:moveTo>
                  <a:lnTo>
                    <a:pt x="781367" y="1511299"/>
                  </a:lnTo>
                  <a:lnTo>
                    <a:pt x="759282" y="1523999"/>
                  </a:lnTo>
                  <a:lnTo>
                    <a:pt x="804684" y="1523999"/>
                  </a:lnTo>
                  <a:lnTo>
                    <a:pt x="849185" y="1511299"/>
                  </a:lnTo>
                  <a:close/>
                </a:path>
                <a:path w="3343910" h="1600200">
                  <a:moveTo>
                    <a:pt x="893889" y="1498599"/>
                  </a:moveTo>
                  <a:lnTo>
                    <a:pt x="870242" y="1498599"/>
                  </a:lnTo>
                  <a:lnTo>
                    <a:pt x="848080" y="1511299"/>
                  </a:lnTo>
                  <a:lnTo>
                    <a:pt x="871512" y="1511299"/>
                  </a:lnTo>
                  <a:lnTo>
                    <a:pt x="893889" y="1498599"/>
                  </a:lnTo>
                  <a:close/>
                </a:path>
                <a:path w="3343910" h="1600200">
                  <a:moveTo>
                    <a:pt x="938542" y="1485899"/>
                  </a:moveTo>
                  <a:lnTo>
                    <a:pt x="914527" y="1485899"/>
                  </a:lnTo>
                  <a:lnTo>
                    <a:pt x="892365" y="1498599"/>
                  </a:lnTo>
                  <a:lnTo>
                    <a:pt x="916216" y="1498599"/>
                  </a:lnTo>
                  <a:lnTo>
                    <a:pt x="938542" y="1485899"/>
                  </a:lnTo>
                  <a:close/>
                </a:path>
                <a:path w="3343910" h="1600200">
                  <a:moveTo>
                    <a:pt x="983018" y="1473199"/>
                  </a:moveTo>
                  <a:lnTo>
                    <a:pt x="958977" y="1473199"/>
                  </a:lnTo>
                  <a:lnTo>
                    <a:pt x="936739" y="1485899"/>
                  </a:lnTo>
                  <a:lnTo>
                    <a:pt x="960793" y="1485899"/>
                  </a:lnTo>
                  <a:lnTo>
                    <a:pt x="983018" y="1473199"/>
                  </a:lnTo>
                  <a:close/>
                </a:path>
                <a:path w="3343910" h="1600200">
                  <a:moveTo>
                    <a:pt x="1027582" y="1460499"/>
                  </a:moveTo>
                  <a:lnTo>
                    <a:pt x="1003439" y="1460499"/>
                  </a:lnTo>
                  <a:lnTo>
                    <a:pt x="981214" y="1473199"/>
                  </a:lnTo>
                  <a:lnTo>
                    <a:pt x="1005293" y="1473199"/>
                  </a:lnTo>
                  <a:lnTo>
                    <a:pt x="1027582" y="1460499"/>
                  </a:lnTo>
                  <a:close/>
                </a:path>
                <a:path w="3343910" h="1600200">
                  <a:moveTo>
                    <a:pt x="1072007" y="1447799"/>
                  </a:moveTo>
                  <a:lnTo>
                    <a:pt x="1047915" y="1447799"/>
                  </a:lnTo>
                  <a:lnTo>
                    <a:pt x="1025639" y="1460499"/>
                  </a:lnTo>
                  <a:lnTo>
                    <a:pt x="1049820" y="1460499"/>
                  </a:lnTo>
                  <a:lnTo>
                    <a:pt x="1072007" y="1447799"/>
                  </a:lnTo>
                  <a:close/>
                </a:path>
                <a:path w="3343910" h="1600200">
                  <a:moveTo>
                    <a:pt x="1116279" y="1435099"/>
                  </a:moveTo>
                  <a:lnTo>
                    <a:pt x="1092581" y="1435099"/>
                  </a:lnTo>
                  <a:lnTo>
                    <a:pt x="1070241" y="1447799"/>
                  </a:lnTo>
                  <a:lnTo>
                    <a:pt x="1094155" y="1447799"/>
                  </a:lnTo>
                  <a:lnTo>
                    <a:pt x="1116279" y="1435099"/>
                  </a:lnTo>
                  <a:close/>
                </a:path>
                <a:path w="3343910" h="1600200">
                  <a:moveTo>
                    <a:pt x="1160767" y="1422399"/>
                  </a:moveTo>
                  <a:lnTo>
                    <a:pt x="1137259" y="1422399"/>
                  </a:lnTo>
                  <a:lnTo>
                    <a:pt x="1114958" y="1435099"/>
                  </a:lnTo>
                  <a:lnTo>
                    <a:pt x="1138491" y="1435099"/>
                  </a:lnTo>
                  <a:lnTo>
                    <a:pt x="1160767" y="1422399"/>
                  </a:lnTo>
                  <a:close/>
                </a:path>
                <a:path w="3343910" h="1600200">
                  <a:moveTo>
                    <a:pt x="1271612" y="1409699"/>
                  </a:moveTo>
                  <a:lnTo>
                    <a:pt x="1204201" y="1409699"/>
                  </a:lnTo>
                  <a:lnTo>
                    <a:pt x="1181785" y="1422399"/>
                  </a:lnTo>
                  <a:lnTo>
                    <a:pt x="1249311" y="1422399"/>
                  </a:lnTo>
                  <a:lnTo>
                    <a:pt x="1271612" y="1409699"/>
                  </a:lnTo>
                  <a:close/>
                </a:path>
                <a:path w="3343910" h="1600200">
                  <a:moveTo>
                    <a:pt x="1360576" y="1396999"/>
                  </a:moveTo>
                  <a:lnTo>
                    <a:pt x="1337462" y="1396999"/>
                  </a:lnTo>
                  <a:lnTo>
                    <a:pt x="1315224" y="1409699"/>
                  </a:lnTo>
                  <a:lnTo>
                    <a:pt x="1338745" y="1409699"/>
                  </a:lnTo>
                  <a:lnTo>
                    <a:pt x="1360576" y="1396999"/>
                  </a:lnTo>
                  <a:close/>
                </a:path>
                <a:path w="3343910" h="1600200">
                  <a:moveTo>
                    <a:pt x="1695107" y="1308099"/>
                  </a:moveTo>
                  <a:lnTo>
                    <a:pt x="1670799" y="1308099"/>
                  </a:lnTo>
                  <a:lnTo>
                    <a:pt x="1626260" y="1333499"/>
                  </a:lnTo>
                  <a:lnTo>
                    <a:pt x="1603997" y="1333499"/>
                  </a:lnTo>
                  <a:lnTo>
                    <a:pt x="1559267" y="1358899"/>
                  </a:lnTo>
                  <a:lnTo>
                    <a:pt x="1536941" y="1358899"/>
                  </a:lnTo>
                  <a:lnTo>
                    <a:pt x="1470990" y="1396999"/>
                  </a:lnTo>
                  <a:lnTo>
                    <a:pt x="1472196" y="1396999"/>
                  </a:lnTo>
                  <a:lnTo>
                    <a:pt x="1494904" y="1384299"/>
                  </a:lnTo>
                  <a:lnTo>
                    <a:pt x="1517396" y="1384299"/>
                  </a:lnTo>
                  <a:lnTo>
                    <a:pt x="1584020" y="1346199"/>
                  </a:lnTo>
                  <a:lnTo>
                    <a:pt x="1606169" y="1346199"/>
                  </a:lnTo>
                  <a:lnTo>
                    <a:pt x="1650669" y="1320799"/>
                  </a:lnTo>
                  <a:lnTo>
                    <a:pt x="1672869" y="1320799"/>
                  </a:lnTo>
                  <a:lnTo>
                    <a:pt x="1695107" y="1308099"/>
                  </a:lnTo>
                  <a:close/>
                </a:path>
                <a:path w="3343910" h="1600200">
                  <a:moveTo>
                    <a:pt x="1739557" y="1295399"/>
                  </a:moveTo>
                  <a:lnTo>
                    <a:pt x="1715350" y="1295399"/>
                  </a:lnTo>
                  <a:lnTo>
                    <a:pt x="1693100" y="1308099"/>
                  </a:lnTo>
                  <a:lnTo>
                    <a:pt x="1717306" y="1308099"/>
                  </a:lnTo>
                  <a:lnTo>
                    <a:pt x="1739557" y="1295399"/>
                  </a:lnTo>
                  <a:close/>
                </a:path>
                <a:path w="3343910" h="1600200">
                  <a:moveTo>
                    <a:pt x="1806181" y="1269999"/>
                  </a:moveTo>
                  <a:lnTo>
                    <a:pt x="1782203" y="1269999"/>
                  </a:lnTo>
                  <a:lnTo>
                    <a:pt x="1737652" y="1295399"/>
                  </a:lnTo>
                  <a:lnTo>
                    <a:pt x="1739531" y="1295399"/>
                  </a:lnTo>
                  <a:lnTo>
                    <a:pt x="1761756" y="1282699"/>
                  </a:lnTo>
                  <a:lnTo>
                    <a:pt x="1783956" y="1282699"/>
                  </a:lnTo>
                  <a:lnTo>
                    <a:pt x="1806181" y="1269999"/>
                  </a:lnTo>
                  <a:close/>
                </a:path>
                <a:path w="3343910" h="1600200">
                  <a:moveTo>
                    <a:pt x="1872805" y="1257299"/>
                  </a:moveTo>
                  <a:lnTo>
                    <a:pt x="1849081" y="1257299"/>
                  </a:lnTo>
                  <a:lnTo>
                    <a:pt x="1826780" y="1269999"/>
                  </a:lnTo>
                  <a:lnTo>
                    <a:pt x="1850567" y="1269999"/>
                  </a:lnTo>
                  <a:lnTo>
                    <a:pt x="1872805" y="1257299"/>
                  </a:lnTo>
                  <a:close/>
                </a:path>
                <a:path w="3343910" h="1600200">
                  <a:moveTo>
                    <a:pt x="1961807" y="1231899"/>
                  </a:moveTo>
                  <a:lnTo>
                    <a:pt x="1960333" y="1231899"/>
                  </a:lnTo>
                  <a:lnTo>
                    <a:pt x="1915833" y="1244599"/>
                  </a:lnTo>
                  <a:lnTo>
                    <a:pt x="1893582" y="1244599"/>
                  </a:lnTo>
                  <a:lnTo>
                    <a:pt x="1871357" y="1257299"/>
                  </a:lnTo>
                  <a:lnTo>
                    <a:pt x="1895043" y="1257299"/>
                  </a:lnTo>
                  <a:lnTo>
                    <a:pt x="1961807" y="1231899"/>
                  </a:lnTo>
                  <a:close/>
                </a:path>
                <a:path w="3343910" h="1600200">
                  <a:moveTo>
                    <a:pt x="2028698" y="1219199"/>
                  </a:moveTo>
                  <a:lnTo>
                    <a:pt x="2004758" y="1219199"/>
                  </a:lnTo>
                  <a:lnTo>
                    <a:pt x="1982558" y="1231899"/>
                  </a:lnTo>
                  <a:lnTo>
                    <a:pt x="2006384" y="1231899"/>
                  </a:lnTo>
                  <a:lnTo>
                    <a:pt x="2028698" y="1219199"/>
                  </a:lnTo>
                  <a:close/>
                </a:path>
                <a:path w="3343910" h="1600200">
                  <a:moveTo>
                    <a:pt x="2073262" y="1206499"/>
                  </a:moveTo>
                  <a:lnTo>
                    <a:pt x="2049183" y="1206499"/>
                  </a:lnTo>
                  <a:lnTo>
                    <a:pt x="2026932" y="1219199"/>
                  </a:lnTo>
                  <a:lnTo>
                    <a:pt x="2050986" y="1219199"/>
                  </a:lnTo>
                  <a:lnTo>
                    <a:pt x="2073262" y="1206499"/>
                  </a:lnTo>
                  <a:close/>
                </a:path>
                <a:path w="3343910" h="1600200">
                  <a:moveTo>
                    <a:pt x="2184565" y="1168399"/>
                  </a:moveTo>
                  <a:lnTo>
                    <a:pt x="2160295" y="1168399"/>
                  </a:lnTo>
                  <a:lnTo>
                    <a:pt x="2115820" y="1193799"/>
                  </a:lnTo>
                  <a:lnTo>
                    <a:pt x="2093633" y="1193799"/>
                  </a:lnTo>
                  <a:lnTo>
                    <a:pt x="2071395" y="1206499"/>
                  </a:lnTo>
                  <a:lnTo>
                    <a:pt x="2095487" y="1206499"/>
                  </a:lnTo>
                  <a:lnTo>
                    <a:pt x="2140051" y="1181099"/>
                  </a:lnTo>
                  <a:lnTo>
                    <a:pt x="2162314" y="1181099"/>
                  </a:lnTo>
                  <a:lnTo>
                    <a:pt x="2184565" y="1168399"/>
                  </a:lnTo>
                  <a:close/>
                </a:path>
                <a:path w="3343910" h="1600200">
                  <a:moveTo>
                    <a:pt x="2229002" y="1155699"/>
                  </a:moveTo>
                  <a:lnTo>
                    <a:pt x="2204821" y="1155699"/>
                  </a:lnTo>
                  <a:lnTo>
                    <a:pt x="2182545" y="1168399"/>
                  </a:lnTo>
                  <a:lnTo>
                    <a:pt x="2206790" y="1168399"/>
                  </a:lnTo>
                  <a:lnTo>
                    <a:pt x="2229002" y="1155699"/>
                  </a:lnTo>
                  <a:close/>
                </a:path>
                <a:path w="3343910" h="1600200">
                  <a:moveTo>
                    <a:pt x="2273465" y="1142999"/>
                  </a:moveTo>
                  <a:lnTo>
                    <a:pt x="2249398" y="1142999"/>
                  </a:lnTo>
                  <a:lnTo>
                    <a:pt x="2227110" y="1155699"/>
                  </a:lnTo>
                  <a:lnTo>
                    <a:pt x="2251214" y="1155699"/>
                  </a:lnTo>
                  <a:lnTo>
                    <a:pt x="2273465" y="1142999"/>
                  </a:lnTo>
                  <a:close/>
                </a:path>
                <a:path w="3343910" h="1600200">
                  <a:moveTo>
                    <a:pt x="2317889" y="1130299"/>
                  </a:moveTo>
                  <a:lnTo>
                    <a:pt x="2293937" y="1130299"/>
                  </a:lnTo>
                  <a:lnTo>
                    <a:pt x="2271661" y="1142999"/>
                  </a:lnTo>
                  <a:lnTo>
                    <a:pt x="2295702" y="1142999"/>
                  </a:lnTo>
                  <a:lnTo>
                    <a:pt x="2317889" y="1130299"/>
                  </a:lnTo>
                  <a:close/>
                </a:path>
                <a:path w="3343910" h="1600200">
                  <a:moveTo>
                    <a:pt x="2362301" y="1117599"/>
                  </a:moveTo>
                  <a:lnTo>
                    <a:pt x="2338514" y="1117599"/>
                  </a:lnTo>
                  <a:lnTo>
                    <a:pt x="2316226" y="1130299"/>
                  </a:lnTo>
                  <a:lnTo>
                    <a:pt x="2340102" y="1130299"/>
                  </a:lnTo>
                  <a:lnTo>
                    <a:pt x="2362301" y="1117599"/>
                  </a:lnTo>
                  <a:close/>
                </a:path>
                <a:path w="3343910" h="1600200">
                  <a:moveTo>
                    <a:pt x="2406738" y="1104899"/>
                  </a:moveTo>
                  <a:lnTo>
                    <a:pt x="2383078" y="1104899"/>
                  </a:lnTo>
                  <a:lnTo>
                    <a:pt x="2360815" y="1117599"/>
                  </a:lnTo>
                  <a:lnTo>
                    <a:pt x="2384501" y="1117599"/>
                  </a:lnTo>
                  <a:lnTo>
                    <a:pt x="2406738" y="1104899"/>
                  </a:lnTo>
                  <a:close/>
                </a:path>
                <a:path w="3343910" h="1600200">
                  <a:moveTo>
                    <a:pt x="2473401" y="1092199"/>
                  </a:moveTo>
                  <a:lnTo>
                    <a:pt x="2427643" y="1092199"/>
                  </a:lnTo>
                  <a:lnTo>
                    <a:pt x="2405341" y="1104899"/>
                  </a:lnTo>
                  <a:lnTo>
                    <a:pt x="2451163" y="1104899"/>
                  </a:lnTo>
                  <a:lnTo>
                    <a:pt x="2473401" y="1092199"/>
                  </a:lnTo>
                  <a:close/>
                </a:path>
                <a:path w="3343910" h="1600200">
                  <a:moveTo>
                    <a:pt x="2540114" y="1079499"/>
                  </a:moveTo>
                  <a:lnTo>
                    <a:pt x="2494470" y="1079499"/>
                  </a:lnTo>
                  <a:lnTo>
                    <a:pt x="2472207" y="1092199"/>
                  </a:lnTo>
                  <a:lnTo>
                    <a:pt x="2495613" y="1092199"/>
                  </a:lnTo>
                  <a:lnTo>
                    <a:pt x="2540114" y="1079499"/>
                  </a:lnTo>
                  <a:close/>
                </a:path>
                <a:path w="3343910" h="1600200">
                  <a:moveTo>
                    <a:pt x="2740355" y="1041399"/>
                  </a:moveTo>
                  <a:lnTo>
                    <a:pt x="2716961" y="1041399"/>
                  </a:lnTo>
                  <a:lnTo>
                    <a:pt x="2672473" y="1054099"/>
                  </a:lnTo>
                  <a:lnTo>
                    <a:pt x="2605735" y="1066799"/>
                  </a:lnTo>
                  <a:lnTo>
                    <a:pt x="2561209" y="1066799"/>
                  </a:lnTo>
                  <a:lnTo>
                    <a:pt x="2538984" y="1079499"/>
                  </a:lnTo>
                  <a:lnTo>
                    <a:pt x="2562390" y="1079499"/>
                  </a:lnTo>
                  <a:lnTo>
                    <a:pt x="2606890" y="1066799"/>
                  </a:lnTo>
                  <a:lnTo>
                    <a:pt x="2673591" y="1054099"/>
                  </a:lnTo>
                  <a:lnTo>
                    <a:pt x="2718092" y="1054099"/>
                  </a:lnTo>
                  <a:lnTo>
                    <a:pt x="2740355" y="1041399"/>
                  </a:lnTo>
                  <a:close/>
                </a:path>
                <a:path w="3343910" h="1600200">
                  <a:moveTo>
                    <a:pt x="2829344" y="1028699"/>
                  </a:moveTo>
                  <a:lnTo>
                    <a:pt x="2805976" y="1028699"/>
                  </a:lnTo>
                  <a:lnTo>
                    <a:pt x="2761449" y="1041399"/>
                  </a:lnTo>
                  <a:lnTo>
                    <a:pt x="2807093" y="1041399"/>
                  </a:lnTo>
                  <a:lnTo>
                    <a:pt x="2829344" y="1028699"/>
                  </a:lnTo>
                  <a:close/>
                </a:path>
                <a:path w="3343910" h="1600200">
                  <a:moveTo>
                    <a:pt x="2896057" y="1015999"/>
                  </a:moveTo>
                  <a:lnTo>
                    <a:pt x="2850489" y="1015999"/>
                  </a:lnTo>
                  <a:lnTo>
                    <a:pt x="2828226" y="1028699"/>
                  </a:lnTo>
                  <a:lnTo>
                    <a:pt x="2873819" y="1028699"/>
                  </a:lnTo>
                  <a:lnTo>
                    <a:pt x="2896057" y="1015999"/>
                  </a:lnTo>
                  <a:close/>
                </a:path>
                <a:path w="3343910" h="1600200">
                  <a:moveTo>
                    <a:pt x="2962744" y="1003299"/>
                  </a:moveTo>
                  <a:lnTo>
                    <a:pt x="2939529" y="1003299"/>
                  </a:lnTo>
                  <a:lnTo>
                    <a:pt x="2917278" y="1015999"/>
                  </a:lnTo>
                  <a:lnTo>
                    <a:pt x="2940494" y="1015999"/>
                  </a:lnTo>
                  <a:lnTo>
                    <a:pt x="2962744" y="1003299"/>
                  </a:lnTo>
                  <a:close/>
                </a:path>
                <a:path w="3343910" h="1600200">
                  <a:moveTo>
                    <a:pt x="3051683" y="990599"/>
                  </a:moveTo>
                  <a:lnTo>
                    <a:pt x="3006305" y="990599"/>
                  </a:lnTo>
                  <a:lnTo>
                    <a:pt x="2984055" y="1003299"/>
                  </a:lnTo>
                  <a:lnTo>
                    <a:pt x="3029432" y="1003299"/>
                  </a:lnTo>
                  <a:lnTo>
                    <a:pt x="3051683" y="990599"/>
                  </a:lnTo>
                  <a:close/>
                </a:path>
                <a:path w="3343910" h="1600200">
                  <a:moveTo>
                    <a:pt x="3162871" y="977899"/>
                  </a:moveTo>
                  <a:lnTo>
                    <a:pt x="3139909" y="977899"/>
                  </a:lnTo>
                  <a:lnTo>
                    <a:pt x="3095396" y="990599"/>
                  </a:lnTo>
                  <a:lnTo>
                    <a:pt x="3140633" y="990599"/>
                  </a:lnTo>
                  <a:lnTo>
                    <a:pt x="3162871" y="977899"/>
                  </a:lnTo>
                  <a:close/>
                </a:path>
                <a:path w="3343910" h="1600200">
                  <a:moveTo>
                    <a:pt x="3343668" y="0"/>
                  </a:moveTo>
                  <a:lnTo>
                    <a:pt x="3318090" y="0"/>
                  </a:lnTo>
                  <a:lnTo>
                    <a:pt x="3295853" y="12699"/>
                  </a:lnTo>
                  <a:lnTo>
                    <a:pt x="3337318" y="12699"/>
                  </a:lnTo>
                  <a:lnTo>
                    <a:pt x="3337318" y="965199"/>
                  </a:lnTo>
                  <a:lnTo>
                    <a:pt x="3228911" y="965199"/>
                  </a:lnTo>
                  <a:lnTo>
                    <a:pt x="3206673" y="977899"/>
                  </a:lnTo>
                  <a:lnTo>
                    <a:pt x="3274085" y="977899"/>
                  </a:lnTo>
                  <a:lnTo>
                    <a:pt x="3343668" y="965199"/>
                  </a:lnTo>
                  <a:lnTo>
                    <a:pt x="3343668" y="0"/>
                  </a:lnTo>
                  <a:close/>
                </a:path>
                <a:path w="3343910" h="1600200">
                  <a:moveTo>
                    <a:pt x="70396" y="723899"/>
                  </a:moveTo>
                  <a:lnTo>
                    <a:pt x="47028" y="723899"/>
                  </a:lnTo>
                  <a:lnTo>
                    <a:pt x="24638" y="736599"/>
                  </a:lnTo>
                  <a:lnTo>
                    <a:pt x="48323" y="736599"/>
                  </a:lnTo>
                  <a:lnTo>
                    <a:pt x="70396" y="723899"/>
                  </a:lnTo>
                  <a:close/>
                </a:path>
                <a:path w="3343910" h="1600200">
                  <a:moveTo>
                    <a:pt x="137350" y="711199"/>
                  </a:moveTo>
                  <a:lnTo>
                    <a:pt x="113842" y="711199"/>
                  </a:lnTo>
                  <a:lnTo>
                    <a:pt x="91719" y="723899"/>
                  </a:lnTo>
                  <a:lnTo>
                    <a:pt x="114998" y="723899"/>
                  </a:lnTo>
                  <a:lnTo>
                    <a:pt x="137350" y="711199"/>
                  </a:lnTo>
                  <a:close/>
                </a:path>
                <a:path w="3343910" h="1600200">
                  <a:moveTo>
                    <a:pt x="226656" y="685799"/>
                  </a:moveTo>
                  <a:lnTo>
                    <a:pt x="202476" y="685799"/>
                  </a:lnTo>
                  <a:lnTo>
                    <a:pt x="158127" y="711199"/>
                  </a:lnTo>
                  <a:lnTo>
                    <a:pt x="182067" y="711199"/>
                  </a:lnTo>
                  <a:lnTo>
                    <a:pt x="204368" y="698499"/>
                  </a:lnTo>
                  <a:lnTo>
                    <a:pt x="226656" y="685799"/>
                  </a:lnTo>
                  <a:close/>
                </a:path>
                <a:path w="3343910" h="1600200">
                  <a:moveTo>
                    <a:pt x="381736" y="634999"/>
                  </a:moveTo>
                  <a:lnTo>
                    <a:pt x="335915" y="634999"/>
                  </a:lnTo>
                  <a:lnTo>
                    <a:pt x="269036" y="673099"/>
                  </a:lnTo>
                  <a:lnTo>
                    <a:pt x="224663" y="685799"/>
                  </a:lnTo>
                  <a:lnTo>
                    <a:pt x="248970" y="685799"/>
                  </a:lnTo>
                  <a:lnTo>
                    <a:pt x="293674" y="660399"/>
                  </a:lnTo>
                  <a:lnTo>
                    <a:pt x="315950" y="660399"/>
                  </a:lnTo>
                  <a:lnTo>
                    <a:pt x="337908" y="647699"/>
                  </a:lnTo>
                  <a:lnTo>
                    <a:pt x="359549" y="647699"/>
                  </a:lnTo>
                  <a:lnTo>
                    <a:pt x="381736" y="634999"/>
                  </a:lnTo>
                  <a:close/>
                </a:path>
                <a:path w="3343910" h="1600200">
                  <a:moveTo>
                    <a:pt x="715340" y="444499"/>
                  </a:moveTo>
                  <a:lnTo>
                    <a:pt x="691946" y="444499"/>
                  </a:lnTo>
                  <a:lnTo>
                    <a:pt x="557212" y="520699"/>
                  </a:lnTo>
                  <a:lnTo>
                    <a:pt x="534885" y="546099"/>
                  </a:lnTo>
                  <a:lnTo>
                    <a:pt x="512762" y="571499"/>
                  </a:lnTo>
                  <a:lnTo>
                    <a:pt x="490766" y="584199"/>
                  </a:lnTo>
                  <a:lnTo>
                    <a:pt x="468744" y="609599"/>
                  </a:lnTo>
                  <a:lnTo>
                    <a:pt x="446773" y="622299"/>
                  </a:lnTo>
                  <a:lnTo>
                    <a:pt x="424916" y="622299"/>
                  </a:lnTo>
                  <a:lnTo>
                    <a:pt x="402971" y="634999"/>
                  </a:lnTo>
                  <a:lnTo>
                    <a:pt x="426885" y="634999"/>
                  </a:lnTo>
                  <a:lnTo>
                    <a:pt x="494525" y="596899"/>
                  </a:lnTo>
                  <a:lnTo>
                    <a:pt x="517029" y="571499"/>
                  </a:lnTo>
                  <a:lnTo>
                    <a:pt x="539419" y="558799"/>
                  </a:lnTo>
                  <a:lnTo>
                    <a:pt x="583653" y="507999"/>
                  </a:lnTo>
                  <a:lnTo>
                    <a:pt x="649643" y="469899"/>
                  </a:lnTo>
                  <a:lnTo>
                    <a:pt x="672007" y="469899"/>
                  </a:lnTo>
                  <a:lnTo>
                    <a:pt x="693826" y="457199"/>
                  </a:lnTo>
                  <a:lnTo>
                    <a:pt x="738390" y="457199"/>
                  </a:lnTo>
                  <a:lnTo>
                    <a:pt x="715340" y="444499"/>
                  </a:lnTo>
                  <a:close/>
                </a:path>
                <a:path w="3343910" h="1600200">
                  <a:moveTo>
                    <a:pt x="1271892" y="279399"/>
                  </a:moveTo>
                  <a:lnTo>
                    <a:pt x="1203934" y="279399"/>
                  </a:lnTo>
                  <a:lnTo>
                    <a:pt x="1158913" y="304799"/>
                  </a:lnTo>
                  <a:lnTo>
                    <a:pt x="1136726" y="304799"/>
                  </a:lnTo>
                  <a:lnTo>
                    <a:pt x="1092136" y="330199"/>
                  </a:lnTo>
                  <a:lnTo>
                    <a:pt x="1069657" y="330199"/>
                  </a:lnTo>
                  <a:lnTo>
                    <a:pt x="1047178" y="342899"/>
                  </a:lnTo>
                  <a:lnTo>
                    <a:pt x="1024775" y="368299"/>
                  </a:lnTo>
                  <a:lnTo>
                    <a:pt x="957999" y="406399"/>
                  </a:lnTo>
                  <a:lnTo>
                    <a:pt x="935659" y="431799"/>
                  </a:lnTo>
                  <a:lnTo>
                    <a:pt x="913396" y="444499"/>
                  </a:lnTo>
                  <a:lnTo>
                    <a:pt x="891590" y="469899"/>
                  </a:lnTo>
                  <a:lnTo>
                    <a:pt x="826033" y="469899"/>
                  </a:lnTo>
                  <a:lnTo>
                    <a:pt x="848398" y="482599"/>
                  </a:lnTo>
                  <a:lnTo>
                    <a:pt x="871385" y="482599"/>
                  </a:lnTo>
                  <a:lnTo>
                    <a:pt x="894676" y="469899"/>
                  </a:lnTo>
                  <a:lnTo>
                    <a:pt x="917359" y="457199"/>
                  </a:lnTo>
                  <a:lnTo>
                    <a:pt x="939596" y="431799"/>
                  </a:lnTo>
                  <a:lnTo>
                    <a:pt x="983970" y="406399"/>
                  </a:lnTo>
                  <a:lnTo>
                    <a:pt x="1006259" y="380999"/>
                  </a:lnTo>
                  <a:lnTo>
                    <a:pt x="1116698" y="317499"/>
                  </a:lnTo>
                  <a:lnTo>
                    <a:pt x="1139012" y="317499"/>
                  </a:lnTo>
                  <a:lnTo>
                    <a:pt x="1183436" y="292099"/>
                  </a:lnTo>
                  <a:lnTo>
                    <a:pt x="1249324" y="292099"/>
                  </a:lnTo>
                  <a:lnTo>
                    <a:pt x="1271892" y="279399"/>
                  </a:lnTo>
                  <a:close/>
                </a:path>
                <a:path w="3343910" h="1600200">
                  <a:moveTo>
                    <a:pt x="760615" y="457199"/>
                  </a:moveTo>
                  <a:lnTo>
                    <a:pt x="736384" y="457199"/>
                  </a:lnTo>
                  <a:lnTo>
                    <a:pt x="758659" y="469899"/>
                  </a:lnTo>
                  <a:lnTo>
                    <a:pt x="782345" y="469899"/>
                  </a:lnTo>
                  <a:lnTo>
                    <a:pt x="760615" y="457199"/>
                  </a:lnTo>
                  <a:close/>
                </a:path>
                <a:path w="3343910" h="1600200">
                  <a:moveTo>
                    <a:pt x="1359966" y="241299"/>
                  </a:moveTo>
                  <a:lnTo>
                    <a:pt x="1336586" y="241299"/>
                  </a:lnTo>
                  <a:lnTo>
                    <a:pt x="1314132" y="266699"/>
                  </a:lnTo>
                  <a:lnTo>
                    <a:pt x="1292567" y="266699"/>
                  </a:lnTo>
                  <a:lnTo>
                    <a:pt x="1270825" y="279399"/>
                  </a:lnTo>
                  <a:lnTo>
                    <a:pt x="1294650" y="279399"/>
                  </a:lnTo>
                  <a:lnTo>
                    <a:pt x="1317586" y="266699"/>
                  </a:lnTo>
                  <a:lnTo>
                    <a:pt x="1339621" y="253999"/>
                  </a:lnTo>
                  <a:lnTo>
                    <a:pt x="1359966" y="241299"/>
                  </a:lnTo>
                  <a:close/>
                </a:path>
                <a:path w="3343910" h="1600200">
                  <a:moveTo>
                    <a:pt x="1428254" y="253999"/>
                  </a:moveTo>
                  <a:lnTo>
                    <a:pt x="1404226" y="253999"/>
                  </a:lnTo>
                  <a:lnTo>
                    <a:pt x="1425956" y="266699"/>
                  </a:lnTo>
                  <a:lnTo>
                    <a:pt x="1448181" y="279399"/>
                  </a:lnTo>
                  <a:lnTo>
                    <a:pt x="1471015" y="279399"/>
                  </a:lnTo>
                  <a:lnTo>
                    <a:pt x="1450530" y="266699"/>
                  </a:lnTo>
                  <a:lnTo>
                    <a:pt x="1428254" y="253999"/>
                  </a:lnTo>
                  <a:close/>
                </a:path>
                <a:path w="3343910" h="1600200">
                  <a:moveTo>
                    <a:pt x="1628305" y="165099"/>
                  </a:moveTo>
                  <a:lnTo>
                    <a:pt x="1604149" y="165099"/>
                  </a:lnTo>
                  <a:lnTo>
                    <a:pt x="1558505" y="190499"/>
                  </a:lnTo>
                  <a:lnTo>
                    <a:pt x="1536026" y="215899"/>
                  </a:lnTo>
                  <a:lnTo>
                    <a:pt x="1513852" y="241299"/>
                  </a:lnTo>
                  <a:lnTo>
                    <a:pt x="1491919" y="266699"/>
                  </a:lnTo>
                  <a:lnTo>
                    <a:pt x="1471015" y="279399"/>
                  </a:lnTo>
                  <a:lnTo>
                    <a:pt x="1472171" y="279399"/>
                  </a:lnTo>
                  <a:lnTo>
                    <a:pt x="1495767" y="266699"/>
                  </a:lnTo>
                  <a:lnTo>
                    <a:pt x="1518335" y="241299"/>
                  </a:lnTo>
                  <a:lnTo>
                    <a:pt x="1540662" y="228599"/>
                  </a:lnTo>
                  <a:lnTo>
                    <a:pt x="1562671" y="203199"/>
                  </a:lnTo>
                  <a:lnTo>
                    <a:pt x="1606042" y="177799"/>
                  </a:lnTo>
                  <a:lnTo>
                    <a:pt x="1628305" y="165099"/>
                  </a:lnTo>
                  <a:close/>
                </a:path>
                <a:path w="3343910" h="1600200">
                  <a:moveTo>
                    <a:pt x="1360741" y="241299"/>
                  </a:moveTo>
                  <a:lnTo>
                    <a:pt x="1359966" y="241299"/>
                  </a:lnTo>
                  <a:lnTo>
                    <a:pt x="1381544" y="253999"/>
                  </a:lnTo>
                  <a:lnTo>
                    <a:pt x="1383665" y="253999"/>
                  </a:lnTo>
                  <a:lnTo>
                    <a:pt x="1360741" y="241299"/>
                  </a:lnTo>
                  <a:close/>
                </a:path>
                <a:path w="3343910" h="1600200">
                  <a:moveTo>
                    <a:pt x="1672640" y="152399"/>
                  </a:moveTo>
                  <a:lnTo>
                    <a:pt x="1648688" y="152399"/>
                  </a:lnTo>
                  <a:lnTo>
                    <a:pt x="1626387" y="165099"/>
                  </a:lnTo>
                  <a:lnTo>
                    <a:pt x="1650492" y="165099"/>
                  </a:lnTo>
                  <a:lnTo>
                    <a:pt x="1672640" y="152399"/>
                  </a:lnTo>
                  <a:close/>
                </a:path>
                <a:path w="3343910" h="1600200">
                  <a:moveTo>
                    <a:pt x="1739061" y="139699"/>
                  </a:moveTo>
                  <a:lnTo>
                    <a:pt x="1693418" y="139699"/>
                  </a:lnTo>
                  <a:lnTo>
                    <a:pt x="1671040" y="152399"/>
                  </a:lnTo>
                  <a:lnTo>
                    <a:pt x="1716900" y="152399"/>
                  </a:lnTo>
                  <a:lnTo>
                    <a:pt x="1739061" y="139699"/>
                  </a:lnTo>
                  <a:close/>
                </a:path>
                <a:path w="3343910" h="1600200">
                  <a:moveTo>
                    <a:pt x="2072805" y="126999"/>
                  </a:moveTo>
                  <a:lnTo>
                    <a:pt x="1782800" y="126999"/>
                  </a:lnTo>
                  <a:lnTo>
                    <a:pt x="1760448" y="139699"/>
                  </a:lnTo>
                  <a:lnTo>
                    <a:pt x="2050478" y="139699"/>
                  </a:lnTo>
                  <a:lnTo>
                    <a:pt x="2072805" y="126999"/>
                  </a:lnTo>
                  <a:close/>
                </a:path>
                <a:path w="3343910" h="1600200">
                  <a:moveTo>
                    <a:pt x="2139823" y="114299"/>
                  </a:moveTo>
                  <a:lnTo>
                    <a:pt x="2093988" y="114299"/>
                  </a:lnTo>
                  <a:lnTo>
                    <a:pt x="2071839" y="126999"/>
                  </a:lnTo>
                  <a:lnTo>
                    <a:pt x="2117483" y="126999"/>
                  </a:lnTo>
                  <a:lnTo>
                    <a:pt x="2139823" y="114299"/>
                  </a:lnTo>
                  <a:close/>
                </a:path>
                <a:path w="3343910" h="1600200">
                  <a:moveTo>
                    <a:pt x="2228799" y="88899"/>
                  </a:moveTo>
                  <a:lnTo>
                    <a:pt x="2204986" y="88899"/>
                  </a:lnTo>
                  <a:lnTo>
                    <a:pt x="2160498" y="101599"/>
                  </a:lnTo>
                  <a:lnTo>
                    <a:pt x="2138299" y="114299"/>
                  </a:lnTo>
                  <a:lnTo>
                    <a:pt x="2162124" y="114299"/>
                  </a:lnTo>
                  <a:lnTo>
                    <a:pt x="2206637" y="101599"/>
                  </a:lnTo>
                  <a:lnTo>
                    <a:pt x="2228799" y="88899"/>
                  </a:lnTo>
                  <a:close/>
                </a:path>
                <a:path w="3343910" h="1600200">
                  <a:moveTo>
                    <a:pt x="2295423" y="76199"/>
                  </a:moveTo>
                  <a:lnTo>
                    <a:pt x="2249639" y="76199"/>
                  </a:lnTo>
                  <a:lnTo>
                    <a:pt x="2227326" y="88899"/>
                  </a:lnTo>
                  <a:lnTo>
                    <a:pt x="2273211" y="88899"/>
                  </a:lnTo>
                  <a:lnTo>
                    <a:pt x="2295423" y="76199"/>
                  </a:lnTo>
                  <a:close/>
                </a:path>
                <a:path w="3343910" h="1600200">
                  <a:moveTo>
                    <a:pt x="2361882" y="63499"/>
                  </a:moveTo>
                  <a:lnTo>
                    <a:pt x="2316518" y="63499"/>
                  </a:lnTo>
                  <a:lnTo>
                    <a:pt x="2294191" y="76199"/>
                  </a:lnTo>
                  <a:lnTo>
                    <a:pt x="2339733" y="76199"/>
                  </a:lnTo>
                  <a:lnTo>
                    <a:pt x="2361882" y="63499"/>
                  </a:lnTo>
                  <a:close/>
                </a:path>
                <a:path w="3343910" h="1600200">
                  <a:moveTo>
                    <a:pt x="2673210" y="50799"/>
                  </a:moveTo>
                  <a:lnTo>
                    <a:pt x="2428113" y="50799"/>
                  </a:lnTo>
                  <a:lnTo>
                    <a:pt x="2405811" y="63499"/>
                  </a:lnTo>
                  <a:lnTo>
                    <a:pt x="2650921" y="63499"/>
                  </a:lnTo>
                  <a:lnTo>
                    <a:pt x="2673210" y="50799"/>
                  </a:lnTo>
                  <a:close/>
                </a:path>
                <a:path w="3343910" h="1600200">
                  <a:moveTo>
                    <a:pt x="2873616" y="38099"/>
                  </a:moveTo>
                  <a:lnTo>
                    <a:pt x="2761742" y="38099"/>
                  </a:lnTo>
                  <a:lnTo>
                    <a:pt x="2739517" y="50799"/>
                  </a:lnTo>
                  <a:lnTo>
                    <a:pt x="2784614" y="50799"/>
                  </a:lnTo>
                  <a:lnTo>
                    <a:pt x="2873616" y="38099"/>
                  </a:lnTo>
                  <a:close/>
                </a:path>
                <a:path w="3343910" h="1600200">
                  <a:moveTo>
                    <a:pt x="2962554" y="25399"/>
                  </a:moveTo>
                  <a:lnTo>
                    <a:pt x="2895206" y="25399"/>
                  </a:lnTo>
                  <a:lnTo>
                    <a:pt x="2872943" y="38099"/>
                  </a:lnTo>
                  <a:lnTo>
                    <a:pt x="2940316" y="38099"/>
                  </a:lnTo>
                  <a:lnTo>
                    <a:pt x="2962554" y="25399"/>
                  </a:lnTo>
                  <a:close/>
                </a:path>
                <a:path w="3343910" h="1600200">
                  <a:moveTo>
                    <a:pt x="3184880" y="12699"/>
                  </a:moveTo>
                  <a:lnTo>
                    <a:pt x="3028810" y="12699"/>
                  </a:lnTo>
                  <a:lnTo>
                    <a:pt x="3006547" y="25399"/>
                  </a:lnTo>
                  <a:lnTo>
                    <a:pt x="3140392" y="25399"/>
                  </a:lnTo>
                  <a:lnTo>
                    <a:pt x="3184880" y="12699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1" name="object 19">
              <a:extLst>
                <a:ext uri="{FF2B5EF4-FFF2-40B4-BE49-F238E27FC236}">
                  <a16:creationId xmlns:a16="http://schemas.microsoft.com/office/drawing/2014/main" id="{4D8E8A5C-95BC-3CFC-3FA9-D070C83EDD14}"/>
                </a:ext>
              </a:extLst>
            </p:cNvPr>
            <p:cNvSpPr/>
            <p:nvPr/>
          </p:nvSpPr>
          <p:spPr>
            <a:xfrm>
              <a:off x="737669" y="2065234"/>
              <a:ext cx="3337560" cy="1012825"/>
            </a:xfrm>
            <a:custGeom>
              <a:avLst/>
              <a:gdLst/>
              <a:ahLst/>
              <a:cxnLst/>
              <a:rect l="l" t="t" r="r" b="b"/>
              <a:pathLst>
                <a:path w="3337560" h="1012825">
                  <a:moveTo>
                    <a:pt x="1535176" y="0"/>
                  </a:moveTo>
                  <a:lnTo>
                    <a:pt x="1490675" y="939"/>
                  </a:lnTo>
                  <a:lnTo>
                    <a:pt x="1468424" y="2298"/>
                  </a:lnTo>
                  <a:lnTo>
                    <a:pt x="1446174" y="5245"/>
                  </a:lnTo>
                  <a:lnTo>
                    <a:pt x="1423924" y="7873"/>
                  </a:lnTo>
                  <a:lnTo>
                    <a:pt x="1401673" y="8686"/>
                  </a:lnTo>
                  <a:lnTo>
                    <a:pt x="1379423" y="10553"/>
                  </a:lnTo>
                  <a:lnTo>
                    <a:pt x="1357185" y="14363"/>
                  </a:lnTo>
                  <a:lnTo>
                    <a:pt x="1334935" y="16255"/>
                  </a:lnTo>
                  <a:lnTo>
                    <a:pt x="1312684" y="17119"/>
                  </a:lnTo>
                  <a:lnTo>
                    <a:pt x="1290434" y="19646"/>
                  </a:lnTo>
                  <a:lnTo>
                    <a:pt x="1268183" y="21577"/>
                  </a:lnTo>
                  <a:lnTo>
                    <a:pt x="1245933" y="21818"/>
                  </a:lnTo>
                  <a:lnTo>
                    <a:pt x="1223683" y="21056"/>
                  </a:lnTo>
                  <a:lnTo>
                    <a:pt x="1201432" y="21031"/>
                  </a:lnTo>
                  <a:lnTo>
                    <a:pt x="1179195" y="21831"/>
                  </a:lnTo>
                  <a:lnTo>
                    <a:pt x="1156944" y="22377"/>
                  </a:lnTo>
                  <a:lnTo>
                    <a:pt x="1134694" y="24015"/>
                  </a:lnTo>
                  <a:lnTo>
                    <a:pt x="1112443" y="27152"/>
                  </a:lnTo>
                  <a:lnTo>
                    <a:pt x="1090193" y="29006"/>
                  </a:lnTo>
                  <a:lnTo>
                    <a:pt x="1023454" y="30403"/>
                  </a:lnTo>
                  <a:lnTo>
                    <a:pt x="1001204" y="31127"/>
                  </a:lnTo>
                  <a:lnTo>
                    <a:pt x="978954" y="32905"/>
                  </a:lnTo>
                  <a:lnTo>
                    <a:pt x="956703" y="35598"/>
                  </a:lnTo>
                  <a:lnTo>
                    <a:pt x="934453" y="38861"/>
                  </a:lnTo>
                  <a:lnTo>
                    <a:pt x="912202" y="41389"/>
                  </a:lnTo>
                  <a:lnTo>
                    <a:pt x="889952" y="42875"/>
                  </a:lnTo>
                  <a:lnTo>
                    <a:pt x="867702" y="43332"/>
                  </a:lnTo>
                  <a:lnTo>
                    <a:pt x="800950" y="42583"/>
                  </a:lnTo>
                  <a:lnTo>
                    <a:pt x="778700" y="43814"/>
                  </a:lnTo>
                  <a:lnTo>
                    <a:pt x="756462" y="47409"/>
                  </a:lnTo>
                  <a:lnTo>
                    <a:pt x="734212" y="52616"/>
                  </a:lnTo>
                  <a:lnTo>
                    <a:pt x="711962" y="59448"/>
                  </a:lnTo>
                  <a:lnTo>
                    <a:pt x="689711" y="65036"/>
                  </a:lnTo>
                  <a:lnTo>
                    <a:pt x="645210" y="70103"/>
                  </a:lnTo>
                  <a:lnTo>
                    <a:pt x="622973" y="71869"/>
                  </a:lnTo>
                  <a:lnTo>
                    <a:pt x="578472" y="77546"/>
                  </a:lnTo>
                  <a:lnTo>
                    <a:pt x="533971" y="82486"/>
                  </a:lnTo>
                  <a:lnTo>
                    <a:pt x="489470" y="90766"/>
                  </a:lnTo>
                  <a:lnTo>
                    <a:pt x="444982" y="104800"/>
                  </a:lnTo>
                  <a:lnTo>
                    <a:pt x="400481" y="108737"/>
                  </a:lnTo>
                  <a:lnTo>
                    <a:pt x="378231" y="112179"/>
                  </a:lnTo>
                  <a:lnTo>
                    <a:pt x="355981" y="114998"/>
                  </a:lnTo>
                  <a:lnTo>
                    <a:pt x="333730" y="122389"/>
                  </a:lnTo>
                  <a:lnTo>
                    <a:pt x="311480" y="132537"/>
                  </a:lnTo>
                  <a:lnTo>
                    <a:pt x="289229" y="137439"/>
                  </a:lnTo>
                  <a:lnTo>
                    <a:pt x="266992" y="139217"/>
                  </a:lnTo>
                  <a:lnTo>
                    <a:pt x="244741" y="142074"/>
                  </a:lnTo>
                  <a:lnTo>
                    <a:pt x="222491" y="145554"/>
                  </a:lnTo>
                  <a:lnTo>
                    <a:pt x="200240" y="148551"/>
                  </a:lnTo>
                  <a:lnTo>
                    <a:pt x="155740" y="153517"/>
                  </a:lnTo>
                  <a:lnTo>
                    <a:pt x="133489" y="156616"/>
                  </a:lnTo>
                  <a:lnTo>
                    <a:pt x="88988" y="161239"/>
                  </a:lnTo>
                  <a:lnTo>
                    <a:pt x="44500" y="168274"/>
                  </a:lnTo>
                  <a:lnTo>
                    <a:pt x="0" y="178612"/>
                  </a:lnTo>
                  <a:lnTo>
                    <a:pt x="0" y="1012443"/>
                  </a:lnTo>
                  <a:lnTo>
                    <a:pt x="44500" y="1001890"/>
                  </a:lnTo>
                  <a:lnTo>
                    <a:pt x="66751" y="997953"/>
                  </a:lnTo>
                  <a:lnTo>
                    <a:pt x="111239" y="991603"/>
                  </a:lnTo>
                  <a:lnTo>
                    <a:pt x="155740" y="981722"/>
                  </a:lnTo>
                  <a:lnTo>
                    <a:pt x="222491" y="961910"/>
                  </a:lnTo>
                  <a:lnTo>
                    <a:pt x="266992" y="946124"/>
                  </a:lnTo>
                  <a:lnTo>
                    <a:pt x="311480" y="926909"/>
                  </a:lnTo>
                  <a:lnTo>
                    <a:pt x="333730" y="917422"/>
                  </a:lnTo>
                  <a:lnTo>
                    <a:pt x="355981" y="912177"/>
                  </a:lnTo>
                  <a:lnTo>
                    <a:pt x="378231" y="911859"/>
                  </a:lnTo>
                  <a:lnTo>
                    <a:pt x="400481" y="907402"/>
                  </a:lnTo>
                  <a:lnTo>
                    <a:pt x="444982" y="892886"/>
                  </a:lnTo>
                  <a:lnTo>
                    <a:pt x="489470" y="865517"/>
                  </a:lnTo>
                  <a:lnTo>
                    <a:pt x="533971" y="825017"/>
                  </a:lnTo>
                  <a:lnTo>
                    <a:pt x="556221" y="802525"/>
                  </a:lnTo>
                  <a:lnTo>
                    <a:pt x="578472" y="782688"/>
                  </a:lnTo>
                  <a:lnTo>
                    <a:pt x="600722" y="766102"/>
                  </a:lnTo>
                  <a:lnTo>
                    <a:pt x="622973" y="755192"/>
                  </a:lnTo>
                  <a:lnTo>
                    <a:pt x="645210" y="746467"/>
                  </a:lnTo>
                  <a:lnTo>
                    <a:pt x="667461" y="736079"/>
                  </a:lnTo>
                  <a:lnTo>
                    <a:pt x="689711" y="725119"/>
                  </a:lnTo>
                  <a:lnTo>
                    <a:pt x="711962" y="722083"/>
                  </a:lnTo>
                  <a:lnTo>
                    <a:pt x="734212" y="728040"/>
                  </a:lnTo>
                  <a:lnTo>
                    <a:pt x="756462" y="737031"/>
                  </a:lnTo>
                  <a:lnTo>
                    <a:pt x="778700" y="742416"/>
                  </a:lnTo>
                  <a:lnTo>
                    <a:pt x="800950" y="743610"/>
                  </a:lnTo>
                  <a:lnTo>
                    <a:pt x="823201" y="745858"/>
                  </a:lnTo>
                  <a:lnTo>
                    <a:pt x="845451" y="748398"/>
                  </a:lnTo>
                  <a:lnTo>
                    <a:pt x="867702" y="749134"/>
                  </a:lnTo>
                  <a:lnTo>
                    <a:pt x="889952" y="741019"/>
                  </a:lnTo>
                  <a:lnTo>
                    <a:pt x="912202" y="724026"/>
                  </a:lnTo>
                  <a:lnTo>
                    <a:pt x="934453" y="705611"/>
                  </a:lnTo>
                  <a:lnTo>
                    <a:pt x="956703" y="688733"/>
                  </a:lnTo>
                  <a:lnTo>
                    <a:pt x="978954" y="673074"/>
                  </a:lnTo>
                  <a:lnTo>
                    <a:pt x="1001204" y="656793"/>
                  </a:lnTo>
                  <a:lnTo>
                    <a:pt x="1023454" y="640054"/>
                  </a:lnTo>
                  <a:lnTo>
                    <a:pt x="1045692" y="624839"/>
                  </a:lnTo>
                  <a:lnTo>
                    <a:pt x="1067943" y="612127"/>
                  </a:lnTo>
                  <a:lnTo>
                    <a:pt x="1090193" y="601764"/>
                  </a:lnTo>
                  <a:lnTo>
                    <a:pt x="1112443" y="593496"/>
                  </a:lnTo>
                  <a:lnTo>
                    <a:pt x="1134694" y="585508"/>
                  </a:lnTo>
                  <a:lnTo>
                    <a:pt x="1179195" y="567118"/>
                  </a:lnTo>
                  <a:lnTo>
                    <a:pt x="1201432" y="560298"/>
                  </a:lnTo>
                  <a:lnTo>
                    <a:pt x="1223683" y="557415"/>
                  </a:lnTo>
                  <a:lnTo>
                    <a:pt x="1245933" y="556526"/>
                  </a:lnTo>
                  <a:lnTo>
                    <a:pt x="1268183" y="554481"/>
                  </a:lnTo>
                  <a:lnTo>
                    <a:pt x="1290434" y="548957"/>
                  </a:lnTo>
                  <a:lnTo>
                    <a:pt x="1312684" y="538975"/>
                  </a:lnTo>
                  <a:lnTo>
                    <a:pt x="1334935" y="519607"/>
                  </a:lnTo>
                  <a:lnTo>
                    <a:pt x="1357185" y="513829"/>
                  </a:lnTo>
                  <a:lnTo>
                    <a:pt x="1379423" y="525475"/>
                  </a:lnTo>
                  <a:lnTo>
                    <a:pt x="1423924" y="534327"/>
                  </a:lnTo>
                  <a:lnTo>
                    <a:pt x="1446174" y="547293"/>
                  </a:lnTo>
                  <a:lnTo>
                    <a:pt x="1468424" y="552246"/>
                  </a:lnTo>
                  <a:lnTo>
                    <a:pt x="1490675" y="538314"/>
                  </a:lnTo>
                  <a:lnTo>
                    <a:pt x="1512925" y="518147"/>
                  </a:lnTo>
                  <a:lnTo>
                    <a:pt x="1535176" y="494017"/>
                  </a:lnTo>
                  <a:lnTo>
                    <a:pt x="1557413" y="470890"/>
                  </a:lnTo>
                  <a:lnTo>
                    <a:pt x="1646415" y="434162"/>
                  </a:lnTo>
                  <a:lnTo>
                    <a:pt x="1690916" y="422579"/>
                  </a:lnTo>
                  <a:lnTo>
                    <a:pt x="1735416" y="414527"/>
                  </a:lnTo>
                  <a:lnTo>
                    <a:pt x="1779917" y="409028"/>
                  </a:lnTo>
                  <a:lnTo>
                    <a:pt x="1824405" y="406526"/>
                  </a:lnTo>
                  <a:lnTo>
                    <a:pt x="1846656" y="406577"/>
                  </a:lnTo>
                  <a:lnTo>
                    <a:pt x="1891144" y="407644"/>
                  </a:lnTo>
                  <a:lnTo>
                    <a:pt x="1935645" y="408127"/>
                  </a:lnTo>
                  <a:lnTo>
                    <a:pt x="1980145" y="409028"/>
                  </a:lnTo>
                  <a:lnTo>
                    <a:pt x="2002396" y="408647"/>
                  </a:lnTo>
                  <a:lnTo>
                    <a:pt x="2024646" y="406869"/>
                  </a:lnTo>
                  <a:lnTo>
                    <a:pt x="2069147" y="401091"/>
                  </a:lnTo>
                  <a:lnTo>
                    <a:pt x="2113635" y="392950"/>
                  </a:lnTo>
                  <a:lnTo>
                    <a:pt x="2158136" y="381838"/>
                  </a:lnTo>
                  <a:lnTo>
                    <a:pt x="2202637" y="369506"/>
                  </a:lnTo>
                  <a:lnTo>
                    <a:pt x="2224887" y="363740"/>
                  </a:lnTo>
                  <a:lnTo>
                    <a:pt x="2291638" y="349618"/>
                  </a:lnTo>
                  <a:lnTo>
                    <a:pt x="2336139" y="341820"/>
                  </a:lnTo>
                  <a:lnTo>
                    <a:pt x="2380615" y="337223"/>
                  </a:lnTo>
                  <a:lnTo>
                    <a:pt x="2425115" y="333946"/>
                  </a:lnTo>
                  <a:lnTo>
                    <a:pt x="2603119" y="330365"/>
                  </a:lnTo>
                  <a:lnTo>
                    <a:pt x="2647607" y="328841"/>
                  </a:lnTo>
                  <a:lnTo>
                    <a:pt x="2692107" y="326301"/>
                  </a:lnTo>
                  <a:lnTo>
                    <a:pt x="2736608" y="322922"/>
                  </a:lnTo>
                  <a:lnTo>
                    <a:pt x="2781109" y="318642"/>
                  </a:lnTo>
                  <a:lnTo>
                    <a:pt x="2914599" y="304520"/>
                  </a:lnTo>
                  <a:lnTo>
                    <a:pt x="2959087" y="300393"/>
                  </a:lnTo>
                  <a:lnTo>
                    <a:pt x="3003588" y="296862"/>
                  </a:lnTo>
                  <a:lnTo>
                    <a:pt x="3048088" y="294004"/>
                  </a:lnTo>
                  <a:lnTo>
                    <a:pt x="3114840" y="290893"/>
                  </a:lnTo>
                  <a:lnTo>
                    <a:pt x="3292830" y="284251"/>
                  </a:lnTo>
                  <a:lnTo>
                    <a:pt x="3337318" y="282130"/>
                  </a:lnTo>
                  <a:lnTo>
                    <a:pt x="3337318" y="34582"/>
                  </a:lnTo>
                  <a:lnTo>
                    <a:pt x="3070339" y="28714"/>
                  </a:lnTo>
                  <a:lnTo>
                    <a:pt x="2892348" y="25679"/>
                  </a:lnTo>
                  <a:lnTo>
                    <a:pt x="2714358" y="20027"/>
                  </a:lnTo>
                  <a:lnTo>
                    <a:pt x="2536367" y="13792"/>
                  </a:lnTo>
                  <a:lnTo>
                    <a:pt x="2447366" y="11556"/>
                  </a:lnTo>
                  <a:lnTo>
                    <a:pt x="2202637" y="7797"/>
                  </a:lnTo>
                  <a:lnTo>
                    <a:pt x="1957895" y="1739"/>
                  </a:lnTo>
                  <a:lnTo>
                    <a:pt x="1891144" y="939"/>
                  </a:lnTo>
                  <a:lnTo>
                    <a:pt x="1779917" y="1041"/>
                  </a:lnTo>
                  <a:lnTo>
                    <a:pt x="1579664" y="3225"/>
                  </a:lnTo>
                  <a:lnTo>
                    <a:pt x="1557413" y="1473"/>
                  </a:lnTo>
                  <a:lnTo>
                    <a:pt x="1535176" y="0"/>
                  </a:lnTo>
                  <a:close/>
                </a:path>
              </a:pathLst>
            </a:custGeom>
            <a:solidFill>
              <a:srgbClr val="BFD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2" name="object 20">
              <a:extLst>
                <a:ext uri="{FF2B5EF4-FFF2-40B4-BE49-F238E27FC236}">
                  <a16:creationId xmlns:a16="http://schemas.microsoft.com/office/drawing/2014/main" id="{B2C0BE07-6315-A085-6DD9-527EADC6D640}"/>
                </a:ext>
              </a:extLst>
            </p:cNvPr>
            <p:cNvSpPr/>
            <p:nvPr/>
          </p:nvSpPr>
          <p:spPr>
            <a:xfrm>
              <a:off x="734494" y="2063164"/>
              <a:ext cx="3343910" cy="1018540"/>
            </a:xfrm>
            <a:custGeom>
              <a:avLst/>
              <a:gdLst/>
              <a:ahLst/>
              <a:cxnLst/>
              <a:rect l="l" t="t" r="r" b="b"/>
              <a:pathLst>
                <a:path w="3343910" h="1018539">
                  <a:moveTo>
                    <a:pt x="826427" y="41909"/>
                  </a:moveTo>
                  <a:lnTo>
                    <a:pt x="804062" y="41909"/>
                  </a:lnTo>
                  <a:lnTo>
                    <a:pt x="781532" y="43179"/>
                  </a:lnTo>
                  <a:lnTo>
                    <a:pt x="759028" y="46989"/>
                  </a:lnTo>
                  <a:lnTo>
                    <a:pt x="736561" y="52069"/>
                  </a:lnTo>
                  <a:lnTo>
                    <a:pt x="714286" y="59689"/>
                  </a:lnTo>
                  <a:lnTo>
                    <a:pt x="692315" y="64769"/>
                  </a:lnTo>
                  <a:lnTo>
                    <a:pt x="670267" y="67309"/>
                  </a:lnTo>
                  <a:lnTo>
                    <a:pt x="648081" y="69849"/>
                  </a:lnTo>
                  <a:lnTo>
                    <a:pt x="625817" y="71119"/>
                  </a:lnTo>
                  <a:lnTo>
                    <a:pt x="603504" y="73659"/>
                  </a:lnTo>
                  <a:lnTo>
                    <a:pt x="581317" y="77469"/>
                  </a:lnTo>
                  <a:lnTo>
                    <a:pt x="559041" y="78739"/>
                  </a:lnTo>
                  <a:lnTo>
                    <a:pt x="536663" y="82549"/>
                  </a:lnTo>
                  <a:lnTo>
                    <a:pt x="514311" y="85089"/>
                  </a:lnTo>
                  <a:lnTo>
                    <a:pt x="491845" y="90169"/>
                  </a:lnTo>
                  <a:lnTo>
                    <a:pt x="447522" y="104139"/>
                  </a:lnTo>
                  <a:lnTo>
                    <a:pt x="425627" y="106679"/>
                  </a:lnTo>
                  <a:lnTo>
                    <a:pt x="403275" y="107949"/>
                  </a:lnTo>
                  <a:lnTo>
                    <a:pt x="380961" y="111759"/>
                  </a:lnTo>
                  <a:lnTo>
                    <a:pt x="358444" y="114299"/>
                  </a:lnTo>
                  <a:lnTo>
                    <a:pt x="335749" y="121919"/>
                  </a:lnTo>
                  <a:lnTo>
                    <a:pt x="313651" y="132079"/>
                  </a:lnTo>
                  <a:lnTo>
                    <a:pt x="291934" y="137159"/>
                  </a:lnTo>
                  <a:lnTo>
                    <a:pt x="269836" y="138429"/>
                  </a:lnTo>
                  <a:lnTo>
                    <a:pt x="247459" y="142239"/>
                  </a:lnTo>
                  <a:lnTo>
                    <a:pt x="225209" y="144779"/>
                  </a:lnTo>
                  <a:lnTo>
                    <a:pt x="203034" y="148589"/>
                  </a:lnTo>
                  <a:lnTo>
                    <a:pt x="69430" y="163829"/>
                  </a:lnTo>
                  <a:lnTo>
                    <a:pt x="47028" y="167639"/>
                  </a:lnTo>
                  <a:lnTo>
                    <a:pt x="24701" y="172719"/>
                  </a:lnTo>
                  <a:lnTo>
                    <a:pt x="0" y="179069"/>
                  </a:lnTo>
                  <a:lnTo>
                    <a:pt x="0" y="1018539"/>
                  </a:lnTo>
                  <a:lnTo>
                    <a:pt x="26162" y="1013459"/>
                  </a:lnTo>
                  <a:lnTo>
                    <a:pt x="35026" y="1010919"/>
                  </a:lnTo>
                  <a:lnTo>
                    <a:pt x="6350" y="1010919"/>
                  </a:lnTo>
                  <a:lnTo>
                    <a:pt x="6350" y="184149"/>
                  </a:lnTo>
                  <a:lnTo>
                    <a:pt x="3924" y="184149"/>
                  </a:lnTo>
                  <a:lnTo>
                    <a:pt x="3175" y="181609"/>
                  </a:lnTo>
                  <a:lnTo>
                    <a:pt x="15024" y="181609"/>
                  </a:lnTo>
                  <a:lnTo>
                    <a:pt x="48323" y="173989"/>
                  </a:lnTo>
                  <a:lnTo>
                    <a:pt x="70421" y="170179"/>
                  </a:lnTo>
                  <a:lnTo>
                    <a:pt x="114757" y="165099"/>
                  </a:lnTo>
                  <a:lnTo>
                    <a:pt x="137045" y="162559"/>
                  </a:lnTo>
                  <a:lnTo>
                    <a:pt x="159308" y="158749"/>
                  </a:lnTo>
                  <a:lnTo>
                    <a:pt x="181521" y="157479"/>
                  </a:lnTo>
                  <a:lnTo>
                    <a:pt x="203809" y="154939"/>
                  </a:lnTo>
                  <a:lnTo>
                    <a:pt x="248361" y="147319"/>
                  </a:lnTo>
                  <a:lnTo>
                    <a:pt x="270484" y="144779"/>
                  </a:lnTo>
                  <a:lnTo>
                    <a:pt x="292874" y="143509"/>
                  </a:lnTo>
                  <a:lnTo>
                    <a:pt x="315671" y="138429"/>
                  </a:lnTo>
                  <a:lnTo>
                    <a:pt x="338074" y="128269"/>
                  </a:lnTo>
                  <a:lnTo>
                    <a:pt x="359854" y="120649"/>
                  </a:lnTo>
                  <a:lnTo>
                    <a:pt x="381838" y="118109"/>
                  </a:lnTo>
                  <a:lnTo>
                    <a:pt x="404037" y="114299"/>
                  </a:lnTo>
                  <a:lnTo>
                    <a:pt x="448779" y="110489"/>
                  </a:lnTo>
                  <a:lnTo>
                    <a:pt x="493445" y="96519"/>
                  </a:lnTo>
                  <a:lnTo>
                    <a:pt x="515467" y="91439"/>
                  </a:lnTo>
                  <a:lnTo>
                    <a:pt x="537629" y="88899"/>
                  </a:lnTo>
                  <a:lnTo>
                    <a:pt x="559739" y="85089"/>
                  </a:lnTo>
                  <a:lnTo>
                    <a:pt x="581977" y="83819"/>
                  </a:lnTo>
                  <a:lnTo>
                    <a:pt x="604304" y="80009"/>
                  </a:lnTo>
                  <a:lnTo>
                    <a:pt x="626465" y="77469"/>
                  </a:lnTo>
                  <a:lnTo>
                    <a:pt x="648690" y="76199"/>
                  </a:lnTo>
                  <a:lnTo>
                    <a:pt x="693458" y="71119"/>
                  </a:lnTo>
                  <a:lnTo>
                    <a:pt x="738212" y="58419"/>
                  </a:lnTo>
                  <a:lnTo>
                    <a:pt x="760247" y="53339"/>
                  </a:lnTo>
                  <a:lnTo>
                    <a:pt x="782218" y="49529"/>
                  </a:lnTo>
                  <a:lnTo>
                    <a:pt x="804202" y="48259"/>
                  </a:lnTo>
                  <a:lnTo>
                    <a:pt x="893279" y="48259"/>
                  </a:lnTo>
                  <a:lnTo>
                    <a:pt x="915657" y="46989"/>
                  </a:lnTo>
                  <a:lnTo>
                    <a:pt x="949137" y="43179"/>
                  </a:lnTo>
                  <a:lnTo>
                    <a:pt x="848664" y="43179"/>
                  </a:lnTo>
                  <a:lnTo>
                    <a:pt x="826427" y="41909"/>
                  </a:lnTo>
                  <a:close/>
                </a:path>
                <a:path w="3343910" h="1018539">
                  <a:moveTo>
                    <a:pt x="715340" y="721359"/>
                  </a:moveTo>
                  <a:lnTo>
                    <a:pt x="691946" y="725169"/>
                  </a:lnTo>
                  <a:lnTo>
                    <a:pt x="669264" y="735329"/>
                  </a:lnTo>
                  <a:lnTo>
                    <a:pt x="647141" y="746759"/>
                  </a:lnTo>
                  <a:lnTo>
                    <a:pt x="624865" y="754379"/>
                  </a:lnTo>
                  <a:lnTo>
                    <a:pt x="602234" y="765809"/>
                  </a:lnTo>
                  <a:lnTo>
                    <a:pt x="579640" y="782319"/>
                  </a:lnTo>
                  <a:lnTo>
                    <a:pt x="557212" y="802639"/>
                  </a:lnTo>
                  <a:lnTo>
                    <a:pt x="512762" y="848359"/>
                  </a:lnTo>
                  <a:lnTo>
                    <a:pt x="490766" y="866139"/>
                  </a:lnTo>
                  <a:lnTo>
                    <a:pt x="468744" y="880109"/>
                  </a:lnTo>
                  <a:lnTo>
                    <a:pt x="446773" y="892809"/>
                  </a:lnTo>
                  <a:lnTo>
                    <a:pt x="424916" y="901699"/>
                  </a:lnTo>
                  <a:lnTo>
                    <a:pt x="381063" y="911859"/>
                  </a:lnTo>
                  <a:lnTo>
                    <a:pt x="358762" y="911859"/>
                  </a:lnTo>
                  <a:lnTo>
                    <a:pt x="335915" y="916939"/>
                  </a:lnTo>
                  <a:lnTo>
                    <a:pt x="291147" y="937259"/>
                  </a:lnTo>
                  <a:lnTo>
                    <a:pt x="269036" y="946149"/>
                  </a:lnTo>
                  <a:lnTo>
                    <a:pt x="224663" y="961389"/>
                  </a:lnTo>
                  <a:lnTo>
                    <a:pt x="202476" y="967739"/>
                  </a:lnTo>
                  <a:lnTo>
                    <a:pt x="180276" y="975359"/>
                  </a:lnTo>
                  <a:lnTo>
                    <a:pt x="158127" y="981709"/>
                  </a:lnTo>
                  <a:lnTo>
                    <a:pt x="135978" y="986789"/>
                  </a:lnTo>
                  <a:lnTo>
                    <a:pt x="91719" y="994409"/>
                  </a:lnTo>
                  <a:lnTo>
                    <a:pt x="69456" y="996949"/>
                  </a:lnTo>
                  <a:lnTo>
                    <a:pt x="24638" y="1007109"/>
                  </a:lnTo>
                  <a:lnTo>
                    <a:pt x="6350" y="1010919"/>
                  </a:lnTo>
                  <a:lnTo>
                    <a:pt x="35026" y="1010919"/>
                  </a:lnTo>
                  <a:lnTo>
                    <a:pt x="48323" y="1007109"/>
                  </a:lnTo>
                  <a:lnTo>
                    <a:pt x="70396" y="1003299"/>
                  </a:lnTo>
                  <a:lnTo>
                    <a:pt x="137350" y="993139"/>
                  </a:lnTo>
                  <a:lnTo>
                    <a:pt x="182054" y="981709"/>
                  </a:lnTo>
                  <a:lnTo>
                    <a:pt x="204368" y="974089"/>
                  </a:lnTo>
                  <a:lnTo>
                    <a:pt x="226656" y="967739"/>
                  </a:lnTo>
                  <a:lnTo>
                    <a:pt x="248970" y="960119"/>
                  </a:lnTo>
                  <a:lnTo>
                    <a:pt x="293674" y="942339"/>
                  </a:lnTo>
                  <a:lnTo>
                    <a:pt x="315950" y="932179"/>
                  </a:lnTo>
                  <a:lnTo>
                    <a:pt x="337908" y="923289"/>
                  </a:lnTo>
                  <a:lnTo>
                    <a:pt x="359549" y="918209"/>
                  </a:lnTo>
                  <a:lnTo>
                    <a:pt x="381736" y="918209"/>
                  </a:lnTo>
                  <a:lnTo>
                    <a:pt x="426885" y="908049"/>
                  </a:lnTo>
                  <a:lnTo>
                    <a:pt x="472059" y="886459"/>
                  </a:lnTo>
                  <a:lnTo>
                    <a:pt x="517029" y="853439"/>
                  </a:lnTo>
                  <a:lnTo>
                    <a:pt x="539419" y="829309"/>
                  </a:lnTo>
                  <a:lnTo>
                    <a:pt x="561581" y="807719"/>
                  </a:lnTo>
                  <a:lnTo>
                    <a:pt x="583653" y="787399"/>
                  </a:lnTo>
                  <a:lnTo>
                    <a:pt x="605561" y="770889"/>
                  </a:lnTo>
                  <a:lnTo>
                    <a:pt x="627418" y="760729"/>
                  </a:lnTo>
                  <a:lnTo>
                    <a:pt x="649643" y="751839"/>
                  </a:lnTo>
                  <a:lnTo>
                    <a:pt x="672007" y="741679"/>
                  </a:lnTo>
                  <a:lnTo>
                    <a:pt x="693826" y="731519"/>
                  </a:lnTo>
                  <a:lnTo>
                    <a:pt x="714933" y="727709"/>
                  </a:lnTo>
                  <a:lnTo>
                    <a:pt x="738390" y="727709"/>
                  </a:lnTo>
                  <a:lnTo>
                    <a:pt x="715340" y="721359"/>
                  </a:lnTo>
                  <a:close/>
                </a:path>
                <a:path w="3343910" h="1018539">
                  <a:moveTo>
                    <a:pt x="738390" y="727709"/>
                  </a:moveTo>
                  <a:lnTo>
                    <a:pt x="714933" y="727709"/>
                  </a:lnTo>
                  <a:lnTo>
                    <a:pt x="736384" y="734059"/>
                  </a:lnTo>
                  <a:lnTo>
                    <a:pt x="758659" y="742949"/>
                  </a:lnTo>
                  <a:lnTo>
                    <a:pt x="781418" y="748029"/>
                  </a:lnTo>
                  <a:lnTo>
                    <a:pt x="803884" y="749299"/>
                  </a:lnTo>
                  <a:lnTo>
                    <a:pt x="848398" y="754379"/>
                  </a:lnTo>
                  <a:lnTo>
                    <a:pt x="871385" y="755649"/>
                  </a:lnTo>
                  <a:lnTo>
                    <a:pt x="891349" y="748029"/>
                  </a:lnTo>
                  <a:lnTo>
                    <a:pt x="848868" y="748029"/>
                  </a:lnTo>
                  <a:lnTo>
                    <a:pt x="804379" y="742949"/>
                  </a:lnTo>
                  <a:lnTo>
                    <a:pt x="782345" y="741679"/>
                  </a:lnTo>
                  <a:lnTo>
                    <a:pt x="760615" y="736599"/>
                  </a:lnTo>
                  <a:lnTo>
                    <a:pt x="738390" y="727709"/>
                  </a:lnTo>
                  <a:close/>
                </a:path>
                <a:path w="3343910" h="1018539">
                  <a:moveTo>
                    <a:pt x="1360741" y="513079"/>
                  </a:moveTo>
                  <a:lnTo>
                    <a:pt x="1336586" y="519429"/>
                  </a:lnTo>
                  <a:lnTo>
                    <a:pt x="1314132" y="538479"/>
                  </a:lnTo>
                  <a:lnTo>
                    <a:pt x="1292567" y="548639"/>
                  </a:lnTo>
                  <a:lnTo>
                    <a:pt x="1270825" y="553719"/>
                  </a:lnTo>
                  <a:lnTo>
                    <a:pt x="1248905" y="556259"/>
                  </a:lnTo>
                  <a:lnTo>
                    <a:pt x="1226591" y="557529"/>
                  </a:lnTo>
                  <a:lnTo>
                    <a:pt x="1203934" y="560069"/>
                  </a:lnTo>
                  <a:lnTo>
                    <a:pt x="1181290" y="566419"/>
                  </a:lnTo>
                  <a:lnTo>
                    <a:pt x="1158913" y="576579"/>
                  </a:lnTo>
                  <a:lnTo>
                    <a:pt x="1136726" y="585469"/>
                  </a:lnTo>
                  <a:lnTo>
                    <a:pt x="1092136" y="601979"/>
                  </a:lnTo>
                  <a:lnTo>
                    <a:pt x="1047178" y="624839"/>
                  </a:lnTo>
                  <a:lnTo>
                    <a:pt x="980287" y="673099"/>
                  </a:lnTo>
                  <a:lnTo>
                    <a:pt x="957999" y="688339"/>
                  </a:lnTo>
                  <a:lnTo>
                    <a:pt x="913396" y="723899"/>
                  </a:lnTo>
                  <a:lnTo>
                    <a:pt x="891590" y="740409"/>
                  </a:lnTo>
                  <a:lnTo>
                    <a:pt x="870369" y="748029"/>
                  </a:lnTo>
                  <a:lnTo>
                    <a:pt x="891349" y="748029"/>
                  </a:lnTo>
                  <a:lnTo>
                    <a:pt x="894676" y="746759"/>
                  </a:lnTo>
                  <a:lnTo>
                    <a:pt x="917359" y="728979"/>
                  </a:lnTo>
                  <a:lnTo>
                    <a:pt x="961745" y="693419"/>
                  </a:lnTo>
                  <a:lnTo>
                    <a:pt x="983970" y="678179"/>
                  </a:lnTo>
                  <a:lnTo>
                    <a:pt x="1028471" y="645159"/>
                  </a:lnTo>
                  <a:lnTo>
                    <a:pt x="1072578" y="617219"/>
                  </a:lnTo>
                  <a:lnTo>
                    <a:pt x="1116698" y="599439"/>
                  </a:lnTo>
                  <a:lnTo>
                    <a:pt x="1183436" y="572769"/>
                  </a:lnTo>
                  <a:lnTo>
                    <a:pt x="1205280" y="566419"/>
                  </a:lnTo>
                  <a:lnTo>
                    <a:pt x="1227124" y="563879"/>
                  </a:lnTo>
                  <a:lnTo>
                    <a:pt x="1249324" y="562609"/>
                  </a:lnTo>
                  <a:lnTo>
                    <a:pt x="1271892" y="560069"/>
                  </a:lnTo>
                  <a:lnTo>
                    <a:pt x="1294650" y="554989"/>
                  </a:lnTo>
                  <a:lnTo>
                    <a:pt x="1317586" y="544829"/>
                  </a:lnTo>
                  <a:lnTo>
                    <a:pt x="1339621" y="525779"/>
                  </a:lnTo>
                  <a:lnTo>
                    <a:pt x="1359966" y="519429"/>
                  </a:lnTo>
                  <a:lnTo>
                    <a:pt x="1372203" y="519429"/>
                  </a:lnTo>
                  <a:lnTo>
                    <a:pt x="1360741" y="513079"/>
                  </a:lnTo>
                  <a:close/>
                </a:path>
                <a:path w="3343910" h="1018539">
                  <a:moveTo>
                    <a:pt x="1372203" y="519429"/>
                  </a:moveTo>
                  <a:lnTo>
                    <a:pt x="1359966" y="519429"/>
                  </a:lnTo>
                  <a:lnTo>
                    <a:pt x="1381544" y="530859"/>
                  </a:lnTo>
                  <a:lnTo>
                    <a:pt x="1404251" y="535939"/>
                  </a:lnTo>
                  <a:lnTo>
                    <a:pt x="1425956" y="539749"/>
                  </a:lnTo>
                  <a:lnTo>
                    <a:pt x="1448181" y="552449"/>
                  </a:lnTo>
                  <a:lnTo>
                    <a:pt x="1472171" y="558799"/>
                  </a:lnTo>
                  <a:lnTo>
                    <a:pt x="1483969" y="551179"/>
                  </a:lnTo>
                  <a:lnTo>
                    <a:pt x="1471015" y="551179"/>
                  </a:lnTo>
                  <a:lnTo>
                    <a:pt x="1450530" y="547369"/>
                  </a:lnTo>
                  <a:lnTo>
                    <a:pt x="1428254" y="533399"/>
                  </a:lnTo>
                  <a:lnTo>
                    <a:pt x="1383665" y="525779"/>
                  </a:lnTo>
                  <a:lnTo>
                    <a:pt x="1372203" y="519429"/>
                  </a:lnTo>
                  <a:close/>
                </a:path>
                <a:path w="3343910" h="1018539">
                  <a:moveTo>
                    <a:pt x="1872157" y="406399"/>
                  </a:moveTo>
                  <a:lnTo>
                    <a:pt x="1805165" y="406399"/>
                  </a:lnTo>
                  <a:lnTo>
                    <a:pt x="1738109" y="414019"/>
                  </a:lnTo>
                  <a:lnTo>
                    <a:pt x="1693418" y="421639"/>
                  </a:lnTo>
                  <a:lnTo>
                    <a:pt x="1626387" y="440689"/>
                  </a:lnTo>
                  <a:lnTo>
                    <a:pt x="1604124" y="448309"/>
                  </a:lnTo>
                  <a:lnTo>
                    <a:pt x="1581416" y="454659"/>
                  </a:lnTo>
                  <a:lnTo>
                    <a:pt x="1558505" y="471169"/>
                  </a:lnTo>
                  <a:lnTo>
                    <a:pt x="1536026" y="494029"/>
                  </a:lnTo>
                  <a:lnTo>
                    <a:pt x="1513852" y="518159"/>
                  </a:lnTo>
                  <a:lnTo>
                    <a:pt x="1491919" y="538479"/>
                  </a:lnTo>
                  <a:lnTo>
                    <a:pt x="1471015" y="551179"/>
                  </a:lnTo>
                  <a:lnTo>
                    <a:pt x="1483969" y="551179"/>
                  </a:lnTo>
                  <a:lnTo>
                    <a:pt x="1495767" y="543559"/>
                  </a:lnTo>
                  <a:lnTo>
                    <a:pt x="1518335" y="523239"/>
                  </a:lnTo>
                  <a:lnTo>
                    <a:pt x="1540662" y="499109"/>
                  </a:lnTo>
                  <a:lnTo>
                    <a:pt x="1562671" y="476249"/>
                  </a:lnTo>
                  <a:lnTo>
                    <a:pt x="1584261" y="461009"/>
                  </a:lnTo>
                  <a:lnTo>
                    <a:pt x="1606042" y="453389"/>
                  </a:lnTo>
                  <a:lnTo>
                    <a:pt x="1628305" y="447039"/>
                  </a:lnTo>
                  <a:lnTo>
                    <a:pt x="1672640" y="433069"/>
                  </a:lnTo>
                  <a:lnTo>
                    <a:pt x="1739061" y="420369"/>
                  </a:lnTo>
                  <a:lnTo>
                    <a:pt x="1805520" y="412749"/>
                  </a:lnTo>
                  <a:lnTo>
                    <a:pt x="2028139" y="412749"/>
                  </a:lnTo>
                  <a:lnTo>
                    <a:pt x="2050478" y="410209"/>
                  </a:lnTo>
                  <a:lnTo>
                    <a:pt x="2057923" y="408939"/>
                  </a:lnTo>
                  <a:lnTo>
                    <a:pt x="1983320" y="408939"/>
                  </a:lnTo>
                  <a:lnTo>
                    <a:pt x="1961121" y="407669"/>
                  </a:lnTo>
                  <a:lnTo>
                    <a:pt x="1894382" y="407669"/>
                  </a:lnTo>
                  <a:lnTo>
                    <a:pt x="1872157" y="406399"/>
                  </a:lnTo>
                  <a:close/>
                </a:path>
                <a:path w="3343910" h="1018539">
                  <a:moveTo>
                    <a:pt x="2028139" y="412749"/>
                  </a:moveTo>
                  <a:lnTo>
                    <a:pt x="1871992" y="412749"/>
                  </a:lnTo>
                  <a:lnTo>
                    <a:pt x="1894268" y="414019"/>
                  </a:lnTo>
                  <a:lnTo>
                    <a:pt x="1961019" y="414019"/>
                  </a:lnTo>
                  <a:lnTo>
                    <a:pt x="1983320" y="415289"/>
                  </a:lnTo>
                  <a:lnTo>
                    <a:pt x="2028139" y="412749"/>
                  </a:lnTo>
                  <a:close/>
                </a:path>
                <a:path w="3343910" h="1018539">
                  <a:moveTo>
                    <a:pt x="3273831" y="31749"/>
                  </a:moveTo>
                  <a:lnTo>
                    <a:pt x="2917710" y="31749"/>
                  </a:lnTo>
                  <a:lnTo>
                    <a:pt x="2939948" y="33019"/>
                  </a:lnTo>
                  <a:lnTo>
                    <a:pt x="3006712" y="33019"/>
                  </a:lnTo>
                  <a:lnTo>
                    <a:pt x="3028975" y="34289"/>
                  </a:lnTo>
                  <a:lnTo>
                    <a:pt x="3073463" y="34289"/>
                  </a:lnTo>
                  <a:lnTo>
                    <a:pt x="3117964" y="35559"/>
                  </a:lnTo>
                  <a:lnTo>
                    <a:pt x="3162452" y="35559"/>
                  </a:lnTo>
                  <a:lnTo>
                    <a:pt x="3184702" y="36829"/>
                  </a:lnTo>
                  <a:lnTo>
                    <a:pt x="3206927" y="36829"/>
                  </a:lnTo>
                  <a:lnTo>
                    <a:pt x="3337318" y="40639"/>
                  </a:lnTo>
                  <a:lnTo>
                    <a:pt x="3337318" y="281939"/>
                  </a:lnTo>
                  <a:lnTo>
                    <a:pt x="3318090" y="283209"/>
                  </a:lnTo>
                  <a:lnTo>
                    <a:pt x="3295853" y="283209"/>
                  </a:lnTo>
                  <a:lnTo>
                    <a:pt x="3229127" y="287019"/>
                  </a:lnTo>
                  <a:lnTo>
                    <a:pt x="3184652" y="288289"/>
                  </a:lnTo>
                  <a:lnTo>
                    <a:pt x="3162401" y="288289"/>
                  </a:lnTo>
                  <a:lnTo>
                    <a:pt x="3117888" y="290829"/>
                  </a:lnTo>
                  <a:lnTo>
                    <a:pt x="3095637" y="290829"/>
                  </a:lnTo>
                  <a:lnTo>
                    <a:pt x="3006547" y="295909"/>
                  </a:lnTo>
                  <a:lnTo>
                    <a:pt x="2984258" y="298449"/>
                  </a:lnTo>
                  <a:lnTo>
                    <a:pt x="2961995" y="299719"/>
                  </a:lnTo>
                  <a:lnTo>
                    <a:pt x="2939732" y="302259"/>
                  </a:lnTo>
                  <a:lnTo>
                    <a:pt x="2917482" y="303529"/>
                  </a:lnTo>
                  <a:lnTo>
                    <a:pt x="2783941" y="318769"/>
                  </a:lnTo>
                  <a:lnTo>
                    <a:pt x="2761716" y="320039"/>
                  </a:lnTo>
                  <a:lnTo>
                    <a:pt x="2739517" y="322579"/>
                  </a:lnTo>
                  <a:lnTo>
                    <a:pt x="2717292" y="323849"/>
                  </a:lnTo>
                  <a:lnTo>
                    <a:pt x="2695054" y="326389"/>
                  </a:lnTo>
                  <a:lnTo>
                    <a:pt x="2672829" y="327659"/>
                  </a:lnTo>
                  <a:lnTo>
                    <a:pt x="2650642" y="328929"/>
                  </a:lnTo>
                  <a:lnTo>
                    <a:pt x="2628430" y="328929"/>
                  </a:lnTo>
                  <a:lnTo>
                    <a:pt x="2606205" y="330199"/>
                  </a:lnTo>
                  <a:lnTo>
                    <a:pt x="2583992" y="330199"/>
                  </a:lnTo>
                  <a:lnTo>
                    <a:pt x="2539504" y="331469"/>
                  </a:lnTo>
                  <a:lnTo>
                    <a:pt x="2472740" y="331469"/>
                  </a:lnTo>
                  <a:lnTo>
                    <a:pt x="2383523" y="336549"/>
                  </a:lnTo>
                  <a:lnTo>
                    <a:pt x="2338882" y="341629"/>
                  </a:lnTo>
                  <a:lnTo>
                    <a:pt x="2294191" y="349249"/>
                  </a:lnTo>
                  <a:lnTo>
                    <a:pt x="2271915" y="354329"/>
                  </a:lnTo>
                  <a:lnTo>
                    <a:pt x="2249639" y="358139"/>
                  </a:lnTo>
                  <a:lnTo>
                    <a:pt x="2227326" y="363219"/>
                  </a:lnTo>
                  <a:lnTo>
                    <a:pt x="2204986" y="369569"/>
                  </a:lnTo>
                  <a:lnTo>
                    <a:pt x="2160498" y="380999"/>
                  </a:lnTo>
                  <a:lnTo>
                    <a:pt x="2138299" y="387349"/>
                  </a:lnTo>
                  <a:lnTo>
                    <a:pt x="2093988" y="397509"/>
                  </a:lnTo>
                  <a:lnTo>
                    <a:pt x="2071839" y="400049"/>
                  </a:lnTo>
                  <a:lnTo>
                    <a:pt x="2049665" y="403859"/>
                  </a:lnTo>
                  <a:lnTo>
                    <a:pt x="2027504" y="406399"/>
                  </a:lnTo>
                  <a:lnTo>
                    <a:pt x="1983320" y="408939"/>
                  </a:lnTo>
                  <a:lnTo>
                    <a:pt x="2057923" y="408939"/>
                  </a:lnTo>
                  <a:lnTo>
                    <a:pt x="2117483" y="398779"/>
                  </a:lnTo>
                  <a:lnTo>
                    <a:pt x="2139823" y="393699"/>
                  </a:lnTo>
                  <a:lnTo>
                    <a:pt x="2206637" y="374649"/>
                  </a:lnTo>
                  <a:lnTo>
                    <a:pt x="2273211" y="359409"/>
                  </a:lnTo>
                  <a:lnTo>
                    <a:pt x="2339733" y="347979"/>
                  </a:lnTo>
                  <a:lnTo>
                    <a:pt x="2384069" y="342899"/>
                  </a:lnTo>
                  <a:lnTo>
                    <a:pt x="2472867" y="337819"/>
                  </a:lnTo>
                  <a:lnTo>
                    <a:pt x="2495092" y="337819"/>
                  </a:lnTo>
                  <a:lnTo>
                    <a:pt x="2561831" y="336549"/>
                  </a:lnTo>
                  <a:lnTo>
                    <a:pt x="2606382" y="336549"/>
                  </a:lnTo>
                  <a:lnTo>
                    <a:pt x="2628658" y="335279"/>
                  </a:lnTo>
                  <a:lnTo>
                    <a:pt x="2650921" y="335279"/>
                  </a:lnTo>
                  <a:lnTo>
                    <a:pt x="2695486" y="332739"/>
                  </a:lnTo>
                  <a:lnTo>
                    <a:pt x="2717774" y="330199"/>
                  </a:lnTo>
                  <a:lnTo>
                    <a:pt x="2740050" y="328929"/>
                  </a:lnTo>
                  <a:lnTo>
                    <a:pt x="2762326" y="326389"/>
                  </a:lnTo>
                  <a:lnTo>
                    <a:pt x="2784614" y="325119"/>
                  </a:lnTo>
                  <a:lnTo>
                    <a:pt x="2918104" y="309879"/>
                  </a:lnTo>
                  <a:lnTo>
                    <a:pt x="2940316" y="308609"/>
                  </a:lnTo>
                  <a:lnTo>
                    <a:pt x="2962554" y="306069"/>
                  </a:lnTo>
                  <a:lnTo>
                    <a:pt x="2984779" y="304799"/>
                  </a:lnTo>
                  <a:lnTo>
                    <a:pt x="3007004" y="302259"/>
                  </a:lnTo>
                  <a:lnTo>
                    <a:pt x="3029229" y="300989"/>
                  </a:lnTo>
                  <a:lnTo>
                    <a:pt x="3051454" y="299719"/>
                  </a:lnTo>
                  <a:lnTo>
                    <a:pt x="3073679" y="298449"/>
                  </a:lnTo>
                  <a:lnTo>
                    <a:pt x="3095904" y="297179"/>
                  </a:lnTo>
                  <a:lnTo>
                    <a:pt x="3229356" y="293369"/>
                  </a:lnTo>
                  <a:lnTo>
                    <a:pt x="3296132" y="289559"/>
                  </a:lnTo>
                  <a:lnTo>
                    <a:pt x="3318395" y="289559"/>
                  </a:lnTo>
                  <a:lnTo>
                    <a:pt x="3343668" y="288289"/>
                  </a:lnTo>
                  <a:lnTo>
                    <a:pt x="3343668" y="34289"/>
                  </a:lnTo>
                  <a:lnTo>
                    <a:pt x="3273831" y="31749"/>
                  </a:lnTo>
                  <a:close/>
                </a:path>
                <a:path w="3343910" h="1018539">
                  <a:moveTo>
                    <a:pt x="6350" y="181609"/>
                  </a:moveTo>
                  <a:lnTo>
                    <a:pt x="3175" y="181609"/>
                  </a:lnTo>
                  <a:lnTo>
                    <a:pt x="3924" y="184149"/>
                  </a:lnTo>
                  <a:lnTo>
                    <a:pt x="6349" y="183594"/>
                  </a:lnTo>
                  <a:lnTo>
                    <a:pt x="6350" y="181609"/>
                  </a:lnTo>
                  <a:close/>
                </a:path>
                <a:path w="3343910" h="1018539">
                  <a:moveTo>
                    <a:pt x="6350" y="183594"/>
                  </a:moveTo>
                  <a:lnTo>
                    <a:pt x="3924" y="184149"/>
                  </a:lnTo>
                  <a:lnTo>
                    <a:pt x="6350" y="184149"/>
                  </a:lnTo>
                  <a:lnTo>
                    <a:pt x="6350" y="183594"/>
                  </a:lnTo>
                  <a:close/>
                </a:path>
                <a:path w="3343910" h="1018539">
                  <a:moveTo>
                    <a:pt x="15024" y="181609"/>
                  </a:moveTo>
                  <a:lnTo>
                    <a:pt x="6350" y="181609"/>
                  </a:lnTo>
                  <a:lnTo>
                    <a:pt x="6350" y="183594"/>
                  </a:lnTo>
                  <a:lnTo>
                    <a:pt x="15024" y="181609"/>
                  </a:lnTo>
                  <a:close/>
                </a:path>
                <a:path w="3343910" h="1018539">
                  <a:moveTo>
                    <a:pt x="893279" y="48259"/>
                  </a:moveTo>
                  <a:lnTo>
                    <a:pt x="826338" y="48259"/>
                  </a:lnTo>
                  <a:lnTo>
                    <a:pt x="848601" y="49529"/>
                  </a:lnTo>
                  <a:lnTo>
                    <a:pt x="870902" y="49529"/>
                  </a:lnTo>
                  <a:lnTo>
                    <a:pt x="893279" y="48259"/>
                  </a:lnTo>
                  <a:close/>
                </a:path>
                <a:path w="3343910" h="1018539">
                  <a:moveTo>
                    <a:pt x="1538427" y="0"/>
                  </a:moveTo>
                  <a:lnTo>
                    <a:pt x="1493710" y="0"/>
                  </a:lnTo>
                  <a:lnTo>
                    <a:pt x="1471295" y="1269"/>
                  </a:lnTo>
                  <a:lnTo>
                    <a:pt x="1448955" y="5079"/>
                  </a:lnTo>
                  <a:lnTo>
                    <a:pt x="1426857" y="7619"/>
                  </a:lnTo>
                  <a:lnTo>
                    <a:pt x="1404658" y="7619"/>
                  </a:lnTo>
                  <a:lnTo>
                    <a:pt x="1382204" y="10159"/>
                  </a:lnTo>
                  <a:lnTo>
                    <a:pt x="1359954" y="13969"/>
                  </a:lnTo>
                  <a:lnTo>
                    <a:pt x="1315618" y="16509"/>
                  </a:lnTo>
                  <a:lnTo>
                    <a:pt x="1271206" y="21589"/>
                  </a:lnTo>
                  <a:lnTo>
                    <a:pt x="1159967" y="21589"/>
                  </a:lnTo>
                  <a:lnTo>
                    <a:pt x="1115263" y="26669"/>
                  </a:lnTo>
                  <a:lnTo>
                    <a:pt x="1071054" y="29209"/>
                  </a:lnTo>
                  <a:lnTo>
                    <a:pt x="1048804" y="29209"/>
                  </a:lnTo>
                  <a:lnTo>
                    <a:pt x="1026528" y="30479"/>
                  </a:lnTo>
                  <a:lnTo>
                    <a:pt x="1004201" y="30479"/>
                  </a:lnTo>
                  <a:lnTo>
                    <a:pt x="915085" y="40639"/>
                  </a:lnTo>
                  <a:lnTo>
                    <a:pt x="870851" y="43179"/>
                  </a:lnTo>
                  <a:lnTo>
                    <a:pt x="949137" y="43179"/>
                  </a:lnTo>
                  <a:lnTo>
                    <a:pt x="1004557" y="36829"/>
                  </a:lnTo>
                  <a:lnTo>
                    <a:pt x="1026706" y="36829"/>
                  </a:lnTo>
                  <a:lnTo>
                    <a:pt x="1048943" y="35559"/>
                  </a:lnTo>
                  <a:lnTo>
                    <a:pt x="1071168" y="35559"/>
                  </a:lnTo>
                  <a:lnTo>
                    <a:pt x="1115974" y="33019"/>
                  </a:lnTo>
                  <a:lnTo>
                    <a:pt x="1160272" y="27939"/>
                  </a:lnTo>
                  <a:lnTo>
                    <a:pt x="1182458" y="27939"/>
                  </a:lnTo>
                  <a:lnTo>
                    <a:pt x="1204671" y="26669"/>
                  </a:lnTo>
                  <a:lnTo>
                    <a:pt x="1282719" y="26669"/>
                  </a:lnTo>
                  <a:lnTo>
                    <a:pt x="1316101" y="22859"/>
                  </a:lnTo>
                  <a:lnTo>
                    <a:pt x="1360754" y="20319"/>
                  </a:lnTo>
                  <a:lnTo>
                    <a:pt x="1383004" y="16509"/>
                  </a:lnTo>
                  <a:lnTo>
                    <a:pt x="1405039" y="13969"/>
                  </a:lnTo>
                  <a:lnTo>
                    <a:pt x="1427353" y="13969"/>
                  </a:lnTo>
                  <a:lnTo>
                    <a:pt x="1449743" y="11429"/>
                  </a:lnTo>
                  <a:lnTo>
                    <a:pt x="1471904" y="7619"/>
                  </a:lnTo>
                  <a:lnTo>
                    <a:pt x="1493977" y="6349"/>
                  </a:lnTo>
                  <a:lnTo>
                    <a:pt x="2139137" y="6349"/>
                  </a:lnTo>
                  <a:lnTo>
                    <a:pt x="2116886" y="5079"/>
                  </a:lnTo>
                  <a:lnTo>
                    <a:pt x="2072411" y="3809"/>
                  </a:lnTo>
                  <a:lnTo>
                    <a:pt x="2050161" y="3809"/>
                  </a:lnTo>
                  <a:lnTo>
                    <a:pt x="2027897" y="2539"/>
                  </a:lnTo>
                  <a:lnTo>
                    <a:pt x="1582940" y="2539"/>
                  </a:lnTo>
                  <a:lnTo>
                    <a:pt x="1538427" y="0"/>
                  </a:lnTo>
                  <a:close/>
                </a:path>
                <a:path w="3343910" h="1018539">
                  <a:moveTo>
                    <a:pt x="3162579" y="29209"/>
                  </a:moveTo>
                  <a:lnTo>
                    <a:pt x="2828683" y="29209"/>
                  </a:lnTo>
                  <a:lnTo>
                    <a:pt x="2850934" y="30479"/>
                  </a:lnTo>
                  <a:lnTo>
                    <a:pt x="2873197" y="30479"/>
                  </a:lnTo>
                  <a:lnTo>
                    <a:pt x="2895447" y="31749"/>
                  </a:lnTo>
                  <a:lnTo>
                    <a:pt x="3229330" y="31749"/>
                  </a:lnTo>
                  <a:lnTo>
                    <a:pt x="3207080" y="30479"/>
                  </a:lnTo>
                  <a:lnTo>
                    <a:pt x="3162579" y="29209"/>
                  </a:lnTo>
                  <a:close/>
                </a:path>
                <a:path w="3343910" h="1018539">
                  <a:moveTo>
                    <a:pt x="3073565" y="27939"/>
                  </a:moveTo>
                  <a:lnTo>
                    <a:pt x="2784170" y="27939"/>
                  </a:lnTo>
                  <a:lnTo>
                    <a:pt x="2806420" y="29209"/>
                  </a:lnTo>
                  <a:lnTo>
                    <a:pt x="3118065" y="29209"/>
                  </a:lnTo>
                  <a:lnTo>
                    <a:pt x="3073565" y="27939"/>
                  </a:lnTo>
                  <a:close/>
                </a:path>
                <a:path w="3343910" h="1018539">
                  <a:moveTo>
                    <a:pt x="1282719" y="26669"/>
                  </a:moveTo>
                  <a:lnTo>
                    <a:pt x="1226807" y="26669"/>
                  </a:lnTo>
                  <a:lnTo>
                    <a:pt x="1249070" y="27939"/>
                  </a:lnTo>
                  <a:lnTo>
                    <a:pt x="1271511" y="27939"/>
                  </a:lnTo>
                  <a:lnTo>
                    <a:pt x="1282719" y="26669"/>
                  </a:lnTo>
                  <a:close/>
                </a:path>
                <a:path w="3343910" h="1018539">
                  <a:moveTo>
                    <a:pt x="2784386" y="21589"/>
                  </a:moveTo>
                  <a:lnTo>
                    <a:pt x="2606192" y="21589"/>
                  </a:lnTo>
                  <a:lnTo>
                    <a:pt x="2628430" y="22859"/>
                  </a:lnTo>
                  <a:lnTo>
                    <a:pt x="2739656" y="26669"/>
                  </a:lnTo>
                  <a:lnTo>
                    <a:pt x="2761919" y="27939"/>
                  </a:lnTo>
                  <a:lnTo>
                    <a:pt x="3029064" y="27939"/>
                  </a:lnTo>
                  <a:lnTo>
                    <a:pt x="2984563" y="26669"/>
                  </a:lnTo>
                  <a:lnTo>
                    <a:pt x="2940075" y="26669"/>
                  </a:lnTo>
                  <a:lnTo>
                    <a:pt x="2917837" y="25399"/>
                  </a:lnTo>
                  <a:lnTo>
                    <a:pt x="2895600" y="25399"/>
                  </a:lnTo>
                  <a:lnTo>
                    <a:pt x="2873349" y="24129"/>
                  </a:lnTo>
                  <a:lnTo>
                    <a:pt x="2851111" y="24129"/>
                  </a:lnTo>
                  <a:lnTo>
                    <a:pt x="2828874" y="22859"/>
                  </a:lnTo>
                  <a:lnTo>
                    <a:pt x="2784386" y="21589"/>
                  </a:lnTo>
                  <a:close/>
                </a:path>
                <a:path w="3343910" h="1018539">
                  <a:moveTo>
                    <a:pt x="1226921" y="20319"/>
                  </a:moveTo>
                  <a:lnTo>
                    <a:pt x="1204556" y="20319"/>
                  </a:lnTo>
                  <a:lnTo>
                    <a:pt x="1182268" y="21589"/>
                  </a:lnTo>
                  <a:lnTo>
                    <a:pt x="1249146" y="21589"/>
                  </a:lnTo>
                  <a:lnTo>
                    <a:pt x="1226921" y="20319"/>
                  </a:lnTo>
                  <a:close/>
                </a:path>
                <a:path w="3343910" h="1018539">
                  <a:moveTo>
                    <a:pt x="2606408" y="15239"/>
                  </a:moveTo>
                  <a:lnTo>
                    <a:pt x="2339263" y="15239"/>
                  </a:lnTo>
                  <a:lnTo>
                    <a:pt x="2361526" y="16509"/>
                  </a:lnTo>
                  <a:lnTo>
                    <a:pt x="2383751" y="16509"/>
                  </a:lnTo>
                  <a:lnTo>
                    <a:pt x="2450490" y="17779"/>
                  </a:lnTo>
                  <a:lnTo>
                    <a:pt x="2472728" y="17779"/>
                  </a:lnTo>
                  <a:lnTo>
                    <a:pt x="2494965" y="19049"/>
                  </a:lnTo>
                  <a:lnTo>
                    <a:pt x="2539453" y="19049"/>
                  </a:lnTo>
                  <a:lnTo>
                    <a:pt x="2583942" y="21589"/>
                  </a:lnTo>
                  <a:lnTo>
                    <a:pt x="2762135" y="21589"/>
                  </a:lnTo>
                  <a:lnTo>
                    <a:pt x="2628658" y="16509"/>
                  </a:lnTo>
                  <a:lnTo>
                    <a:pt x="2606408" y="15239"/>
                  </a:lnTo>
                  <a:close/>
                </a:path>
                <a:path w="3343910" h="1018539">
                  <a:moveTo>
                    <a:pt x="2539631" y="12699"/>
                  </a:moveTo>
                  <a:lnTo>
                    <a:pt x="2183485" y="12699"/>
                  </a:lnTo>
                  <a:lnTo>
                    <a:pt x="2205736" y="13969"/>
                  </a:lnTo>
                  <a:lnTo>
                    <a:pt x="2228011" y="13969"/>
                  </a:lnTo>
                  <a:lnTo>
                    <a:pt x="2272512" y="15239"/>
                  </a:lnTo>
                  <a:lnTo>
                    <a:pt x="2584145" y="15239"/>
                  </a:lnTo>
                  <a:lnTo>
                    <a:pt x="2539631" y="12699"/>
                  </a:lnTo>
                  <a:close/>
                </a:path>
                <a:path w="3343910" h="1018539">
                  <a:moveTo>
                    <a:pt x="2472867" y="11429"/>
                  </a:moveTo>
                  <a:lnTo>
                    <a:pt x="2116721" y="11429"/>
                  </a:lnTo>
                  <a:lnTo>
                    <a:pt x="2138984" y="12699"/>
                  </a:lnTo>
                  <a:lnTo>
                    <a:pt x="2495130" y="12699"/>
                  </a:lnTo>
                  <a:lnTo>
                    <a:pt x="2472867" y="11429"/>
                  </a:lnTo>
                  <a:close/>
                </a:path>
                <a:path w="3343910" h="1018539">
                  <a:moveTo>
                    <a:pt x="2339340" y="8889"/>
                  </a:moveTo>
                  <a:lnTo>
                    <a:pt x="2027732" y="8889"/>
                  </a:lnTo>
                  <a:lnTo>
                    <a:pt x="2049995" y="10159"/>
                  </a:lnTo>
                  <a:lnTo>
                    <a:pt x="2094471" y="11429"/>
                  </a:lnTo>
                  <a:lnTo>
                    <a:pt x="2450617" y="11429"/>
                  </a:lnTo>
                  <a:lnTo>
                    <a:pt x="2428354" y="10159"/>
                  </a:lnTo>
                  <a:lnTo>
                    <a:pt x="2361603" y="10159"/>
                  </a:lnTo>
                  <a:lnTo>
                    <a:pt x="2339340" y="8889"/>
                  </a:lnTo>
                  <a:close/>
                </a:path>
                <a:path w="3343910" h="1018539">
                  <a:moveTo>
                    <a:pt x="1783118" y="6349"/>
                  </a:moveTo>
                  <a:lnTo>
                    <a:pt x="1538274" y="6349"/>
                  </a:lnTo>
                  <a:lnTo>
                    <a:pt x="1582737" y="8889"/>
                  </a:lnTo>
                  <a:lnTo>
                    <a:pt x="1649628" y="8889"/>
                  </a:lnTo>
                  <a:lnTo>
                    <a:pt x="1716366" y="7619"/>
                  </a:lnTo>
                  <a:lnTo>
                    <a:pt x="1760880" y="7619"/>
                  </a:lnTo>
                  <a:lnTo>
                    <a:pt x="1783118" y="6349"/>
                  </a:lnTo>
                  <a:close/>
                </a:path>
                <a:path w="3343910" h="1018539">
                  <a:moveTo>
                    <a:pt x="2250351" y="7619"/>
                  </a:moveTo>
                  <a:lnTo>
                    <a:pt x="1983244" y="7619"/>
                  </a:lnTo>
                  <a:lnTo>
                    <a:pt x="2005495" y="8889"/>
                  </a:lnTo>
                  <a:lnTo>
                    <a:pt x="2317102" y="8889"/>
                  </a:lnTo>
                  <a:lnTo>
                    <a:pt x="2250351" y="7619"/>
                  </a:lnTo>
                  <a:close/>
                </a:path>
                <a:path w="3343910" h="1018539">
                  <a:moveTo>
                    <a:pt x="2183625" y="6349"/>
                  </a:moveTo>
                  <a:lnTo>
                    <a:pt x="1894293" y="6349"/>
                  </a:lnTo>
                  <a:lnTo>
                    <a:pt x="1916544" y="7619"/>
                  </a:lnTo>
                  <a:lnTo>
                    <a:pt x="2205875" y="7619"/>
                  </a:lnTo>
                  <a:lnTo>
                    <a:pt x="2183625" y="6349"/>
                  </a:lnTo>
                  <a:close/>
                </a:path>
                <a:path w="3343910" h="1018539">
                  <a:moveTo>
                    <a:pt x="1983397" y="1269"/>
                  </a:moveTo>
                  <a:lnTo>
                    <a:pt x="1716303" y="1269"/>
                  </a:lnTo>
                  <a:lnTo>
                    <a:pt x="1649564" y="2539"/>
                  </a:lnTo>
                  <a:lnTo>
                    <a:pt x="2005660" y="2539"/>
                  </a:lnTo>
                  <a:lnTo>
                    <a:pt x="1983397" y="1269"/>
                  </a:lnTo>
                  <a:close/>
                </a:path>
                <a:path w="3343910" h="1018539">
                  <a:moveTo>
                    <a:pt x="1894344" y="0"/>
                  </a:moveTo>
                  <a:lnTo>
                    <a:pt x="1783054" y="0"/>
                  </a:lnTo>
                  <a:lnTo>
                    <a:pt x="1760804" y="1269"/>
                  </a:lnTo>
                  <a:lnTo>
                    <a:pt x="1916607" y="1269"/>
                  </a:lnTo>
                  <a:lnTo>
                    <a:pt x="1894344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3" name="object 21">
              <a:extLst>
                <a:ext uri="{FF2B5EF4-FFF2-40B4-BE49-F238E27FC236}">
                  <a16:creationId xmlns:a16="http://schemas.microsoft.com/office/drawing/2014/main" id="{D1EE469F-3F5B-1041-BC42-00894F16AB5F}"/>
                </a:ext>
              </a:extLst>
            </p:cNvPr>
            <p:cNvSpPr/>
            <p:nvPr/>
          </p:nvSpPr>
          <p:spPr>
            <a:xfrm>
              <a:off x="737669" y="1867814"/>
              <a:ext cx="3337560" cy="376555"/>
            </a:xfrm>
            <a:custGeom>
              <a:avLst/>
              <a:gdLst/>
              <a:ahLst/>
              <a:cxnLst/>
              <a:rect l="l" t="t" r="r" b="b"/>
              <a:pathLst>
                <a:path w="3337560" h="376555">
                  <a:moveTo>
                    <a:pt x="3337318" y="0"/>
                  </a:moveTo>
                  <a:lnTo>
                    <a:pt x="0" y="0"/>
                  </a:lnTo>
                  <a:lnTo>
                    <a:pt x="0" y="376034"/>
                  </a:lnTo>
                  <a:lnTo>
                    <a:pt x="22250" y="370649"/>
                  </a:lnTo>
                  <a:lnTo>
                    <a:pt x="44500" y="365683"/>
                  </a:lnTo>
                  <a:lnTo>
                    <a:pt x="66751" y="361416"/>
                  </a:lnTo>
                  <a:lnTo>
                    <a:pt x="88988" y="358660"/>
                  </a:lnTo>
                  <a:lnTo>
                    <a:pt x="133489" y="354025"/>
                  </a:lnTo>
                  <a:lnTo>
                    <a:pt x="155740" y="350939"/>
                  </a:lnTo>
                  <a:lnTo>
                    <a:pt x="200240" y="345960"/>
                  </a:lnTo>
                  <a:lnTo>
                    <a:pt x="222491" y="342963"/>
                  </a:lnTo>
                  <a:lnTo>
                    <a:pt x="244741" y="339496"/>
                  </a:lnTo>
                  <a:lnTo>
                    <a:pt x="266992" y="336638"/>
                  </a:lnTo>
                  <a:lnTo>
                    <a:pt x="289229" y="334860"/>
                  </a:lnTo>
                  <a:lnTo>
                    <a:pt x="311480" y="329946"/>
                  </a:lnTo>
                  <a:lnTo>
                    <a:pt x="333730" y="319811"/>
                  </a:lnTo>
                  <a:lnTo>
                    <a:pt x="355981" y="312420"/>
                  </a:lnTo>
                  <a:lnTo>
                    <a:pt x="378231" y="309600"/>
                  </a:lnTo>
                  <a:lnTo>
                    <a:pt x="400481" y="306158"/>
                  </a:lnTo>
                  <a:lnTo>
                    <a:pt x="444982" y="302221"/>
                  </a:lnTo>
                  <a:lnTo>
                    <a:pt x="489470" y="288188"/>
                  </a:lnTo>
                  <a:lnTo>
                    <a:pt x="533971" y="279908"/>
                  </a:lnTo>
                  <a:lnTo>
                    <a:pt x="578472" y="274955"/>
                  </a:lnTo>
                  <a:lnTo>
                    <a:pt x="622973" y="269290"/>
                  </a:lnTo>
                  <a:lnTo>
                    <a:pt x="645210" y="267525"/>
                  </a:lnTo>
                  <a:lnTo>
                    <a:pt x="689711" y="262445"/>
                  </a:lnTo>
                  <a:lnTo>
                    <a:pt x="711962" y="256870"/>
                  </a:lnTo>
                  <a:lnTo>
                    <a:pt x="734212" y="250037"/>
                  </a:lnTo>
                  <a:lnTo>
                    <a:pt x="756462" y="244817"/>
                  </a:lnTo>
                  <a:lnTo>
                    <a:pt x="778700" y="241236"/>
                  </a:lnTo>
                  <a:lnTo>
                    <a:pt x="800950" y="240004"/>
                  </a:lnTo>
                  <a:lnTo>
                    <a:pt x="845451" y="240639"/>
                  </a:lnTo>
                  <a:lnTo>
                    <a:pt x="867702" y="240753"/>
                  </a:lnTo>
                  <a:lnTo>
                    <a:pt x="889952" y="240284"/>
                  </a:lnTo>
                  <a:lnTo>
                    <a:pt x="912202" y="238810"/>
                  </a:lnTo>
                  <a:lnTo>
                    <a:pt x="934453" y="236283"/>
                  </a:lnTo>
                  <a:lnTo>
                    <a:pt x="956703" y="233019"/>
                  </a:lnTo>
                  <a:lnTo>
                    <a:pt x="978954" y="230327"/>
                  </a:lnTo>
                  <a:lnTo>
                    <a:pt x="1001204" y="228549"/>
                  </a:lnTo>
                  <a:lnTo>
                    <a:pt x="1067943" y="226758"/>
                  </a:lnTo>
                  <a:lnTo>
                    <a:pt x="1090193" y="226428"/>
                  </a:lnTo>
                  <a:lnTo>
                    <a:pt x="1112443" y="224574"/>
                  </a:lnTo>
                  <a:lnTo>
                    <a:pt x="1134694" y="221437"/>
                  </a:lnTo>
                  <a:lnTo>
                    <a:pt x="1156944" y="219798"/>
                  </a:lnTo>
                  <a:lnTo>
                    <a:pt x="1179195" y="219252"/>
                  </a:lnTo>
                  <a:lnTo>
                    <a:pt x="1201432" y="218452"/>
                  </a:lnTo>
                  <a:lnTo>
                    <a:pt x="1223683" y="218478"/>
                  </a:lnTo>
                  <a:lnTo>
                    <a:pt x="1245933" y="219240"/>
                  </a:lnTo>
                  <a:lnTo>
                    <a:pt x="1268183" y="218998"/>
                  </a:lnTo>
                  <a:lnTo>
                    <a:pt x="1290434" y="217055"/>
                  </a:lnTo>
                  <a:lnTo>
                    <a:pt x="1312684" y="214541"/>
                  </a:lnTo>
                  <a:lnTo>
                    <a:pt x="1334935" y="213677"/>
                  </a:lnTo>
                  <a:lnTo>
                    <a:pt x="1357185" y="211785"/>
                  </a:lnTo>
                  <a:lnTo>
                    <a:pt x="1379423" y="207987"/>
                  </a:lnTo>
                  <a:lnTo>
                    <a:pt x="1401673" y="206108"/>
                  </a:lnTo>
                  <a:lnTo>
                    <a:pt x="1423924" y="205295"/>
                  </a:lnTo>
                  <a:lnTo>
                    <a:pt x="1446174" y="202666"/>
                  </a:lnTo>
                  <a:lnTo>
                    <a:pt x="1468424" y="199720"/>
                  </a:lnTo>
                  <a:lnTo>
                    <a:pt x="1490675" y="198361"/>
                  </a:lnTo>
                  <a:lnTo>
                    <a:pt x="1535176" y="197408"/>
                  </a:lnTo>
                  <a:lnTo>
                    <a:pt x="1557413" y="198894"/>
                  </a:lnTo>
                  <a:lnTo>
                    <a:pt x="1579664" y="200647"/>
                  </a:lnTo>
                  <a:lnTo>
                    <a:pt x="1802168" y="198361"/>
                  </a:lnTo>
                  <a:lnTo>
                    <a:pt x="1891144" y="198361"/>
                  </a:lnTo>
                  <a:lnTo>
                    <a:pt x="1980145" y="199580"/>
                  </a:lnTo>
                  <a:lnTo>
                    <a:pt x="2224887" y="205651"/>
                  </a:lnTo>
                  <a:lnTo>
                    <a:pt x="2469616" y="209448"/>
                  </a:lnTo>
                  <a:lnTo>
                    <a:pt x="2625369" y="214109"/>
                  </a:lnTo>
                  <a:lnTo>
                    <a:pt x="2825597" y="221310"/>
                  </a:lnTo>
                  <a:lnTo>
                    <a:pt x="2936836" y="224053"/>
                  </a:lnTo>
                  <a:lnTo>
                    <a:pt x="3203829" y="228638"/>
                  </a:lnTo>
                  <a:lnTo>
                    <a:pt x="3337318" y="232003"/>
                  </a:lnTo>
                  <a:lnTo>
                    <a:pt x="3337318" y="0"/>
                  </a:lnTo>
                  <a:close/>
                </a:path>
              </a:pathLst>
            </a:custGeom>
            <a:solidFill>
              <a:srgbClr val="84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4" name="object 22">
              <a:extLst>
                <a:ext uri="{FF2B5EF4-FFF2-40B4-BE49-F238E27FC236}">
                  <a16:creationId xmlns:a16="http://schemas.microsoft.com/office/drawing/2014/main" id="{9A49B9A7-554C-52AF-86AD-BCC44FF5343D}"/>
                </a:ext>
              </a:extLst>
            </p:cNvPr>
            <p:cNvSpPr/>
            <p:nvPr/>
          </p:nvSpPr>
          <p:spPr>
            <a:xfrm>
              <a:off x="734494" y="1865617"/>
              <a:ext cx="3343910" cy="382270"/>
            </a:xfrm>
            <a:custGeom>
              <a:avLst/>
              <a:gdLst/>
              <a:ahLst/>
              <a:cxnLst/>
              <a:rect l="l" t="t" r="r" b="b"/>
              <a:pathLst>
                <a:path w="3343910" h="382269">
                  <a:moveTo>
                    <a:pt x="3343668" y="0"/>
                  </a:moveTo>
                  <a:lnTo>
                    <a:pt x="0" y="0"/>
                  </a:lnTo>
                  <a:lnTo>
                    <a:pt x="0" y="382270"/>
                  </a:lnTo>
                  <a:lnTo>
                    <a:pt x="26149" y="377190"/>
                  </a:lnTo>
                  <a:lnTo>
                    <a:pt x="37217" y="374650"/>
                  </a:lnTo>
                  <a:lnTo>
                    <a:pt x="6350" y="374650"/>
                  </a:lnTo>
                  <a:lnTo>
                    <a:pt x="6350" y="6350"/>
                  </a:lnTo>
                  <a:lnTo>
                    <a:pt x="3175" y="6350"/>
                  </a:lnTo>
                  <a:lnTo>
                    <a:pt x="3175" y="2540"/>
                  </a:lnTo>
                  <a:lnTo>
                    <a:pt x="3343668" y="2539"/>
                  </a:lnTo>
                  <a:lnTo>
                    <a:pt x="3343668" y="0"/>
                  </a:lnTo>
                  <a:close/>
                </a:path>
                <a:path w="3343910" h="382269">
                  <a:moveTo>
                    <a:pt x="1538427" y="196850"/>
                  </a:moveTo>
                  <a:lnTo>
                    <a:pt x="1516037" y="196850"/>
                  </a:lnTo>
                  <a:lnTo>
                    <a:pt x="1471295" y="199390"/>
                  </a:lnTo>
                  <a:lnTo>
                    <a:pt x="1426857" y="204470"/>
                  </a:lnTo>
                  <a:lnTo>
                    <a:pt x="1404658" y="205740"/>
                  </a:lnTo>
                  <a:lnTo>
                    <a:pt x="1382204" y="208280"/>
                  </a:lnTo>
                  <a:lnTo>
                    <a:pt x="1359954" y="212090"/>
                  </a:lnTo>
                  <a:lnTo>
                    <a:pt x="1315618" y="214630"/>
                  </a:lnTo>
                  <a:lnTo>
                    <a:pt x="1293291" y="217170"/>
                  </a:lnTo>
                  <a:lnTo>
                    <a:pt x="1271206" y="218440"/>
                  </a:lnTo>
                  <a:lnTo>
                    <a:pt x="1182268" y="218440"/>
                  </a:lnTo>
                  <a:lnTo>
                    <a:pt x="1137526" y="220980"/>
                  </a:lnTo>
                  <a:lnTo>
                    <a:pt x="1115263" y="224790"/>
                  </a:lnTo>
                  <a:lnTo>
                    <a:pt x="1093216" y="226060"/>
                  </a:lnTo>
                  <a:lnTo>
                    <a:pt x="1071054" y="226060"/>
                  </a:lnTo>
                  <a:lnTo>
                    <a:pt x="1048804" y="227330"/>
                  </a:lnTo>
                  <a:lnTo>
                    <a:pt x="1026528" y="227330"/>
                  </a:lnTo>
                  <a:lnTo>
                    <a:pt x="981811" y="229870"/>
                  </a:lnTo>
                  <a:lnTo>
                    <a:pt x="959459" y="232410"/>
                  </a:lnTo>
                  <a:lnTo>
                    <a:pt x="937221" y="236220"/>
                  </a:lnTo>
                  <a:lnTo>
                    <a:pt x="915085" y="238760"/>
                  </a:lnTo>
                  <a:lnTo>
                    <a:pt x="892987" y="240030"/>
                  </a:lnTo>
                  <a:lnTo>
                    <a:pt x="804062" y="240030"/>
                  </a:lnTo>
                  <a:lnTo>
                    <a:pt x="781532" y="241300"/>
                  </a:lnTo>
                  <a:lnTo>
                    <a:pt x="759028" y="245110"/>
                  </a:lnTo>
                  <a:lnTo>
                    <a:pt x="736561" y="250190"/>
                  </a:lnTo>
                  <a:lnTo>
                    <a:pt x="714286" y="256540"/>
                  </a:lnTo>
                  <a:lnTo>
                    <a:pt x="692315" y="261620"/>
                  </a:lnTo>
                  <a:lnTo>
                    <a:pt x="670267" y="264160"/>
                  </a:lnTo>
                  <a:lnTo>
                    <a:pt x="536663" y="279400"/>
                  </a:lnTo>
                  <a:lnTo>
                    <a:pt x="514311" y="283210"/>
                  </a:lnTo>
                  <a:lnTo>
                    <a:pt x="491845" y="288290"/>
                  </a:lnTo>
                  <a:lnTo>
                    <a:pt x="447522" y="302260"/>
                  </a:lnTo>
                  <a:lnTo>
                    <a:pt x="425627" y="303530"/>
                  </a:lnTo>
                  <a:lnTo>
                    <a:pt x="403275" y="306070"/>
                  </a:lnTo>
                  <a:lnTo>
                    <a:pt x="380961" y="309880"/>
                  </a:lnTo>
                  <a:lnTo>
                    <a:pt x="358444" y="312420"/>
                  </a:lnTo>
                  <a:lnTo>
                    <a:pt x="335749" y="320040"/>
                  </a:lnTo>
                  <a:lnTo>
                    <a:pt x="313651" y="330200"/>
                  </a:lnTo>
                  <a:lnTo>
                    <a:pt x="291934" y="334010"/>
                  </a:lnTo>
                  <a:lnTo>
                    <a:pt x="247459" y="339090"/>
                  </a:lnTo>
                  <a:lnTo>
                    <a:pt x="225209" y="342900"/>
                  </a:lnTo>
                  <a:lnTo>
                    <a:pt x="158521" y="350520"/>
                  </a:lnTo>
                  <a:lnTo>
                    <a:pt x="136283" y="354330"/>
                  </a:lnTo>
                  <a:lnTo>
                    <a:pt x="114071" y="355600"/>
                  </a:lnTo>
                  <a:lnTo>
                    <a:pt x="69430" y="360680"/>
                  </a:lnTo>
                  <a:lnTo>
                    <a:pt x="24701" y="370840"/>
                  </a:lnTo>
                  <a:lnTo>
                    <a:pt x="6350" y="374650"/>
                  </a:lnTo>
                  <a:lnTo>
                    <a:pt x="37217" y="374650"/>
                  </a:lnTo>
                  <a:lnTo>
                    <a:pt x="70421" y="367030"/>
                  </a:lnTo>
                  <a:lnTo>
                    <a:pt x="226123" y="349250"/>
                  </a:lnTo>
                  <a:lnTo>
                    <a:pt x="248361" y="345440"/>
                  </a:lnTo>
                  <a:lnTo>
                    <a:pt x="292874" y="340360"/>
                  </a:lnTo>
                  <a:lnTo>
                    <a:pt x="315671" y="335280"/>
                  </a:lnTo>
                  <a:lnTo>
                    <a:pt x="338074" y="325120"/>
                  </a:lnTo>
                  <a:lnTo>
                    <a:pt x="359854" y="318770"/>
                  </a:lnTo>
                  <a:lnTo>
                    <a:pt x="381838" y="314960"/>
                  </a:lnTo>
                  <a:lnTo>
                    <a:pt x="404037" y="312420"/>
                  </a:lnTo>
                  <a:lnTo>
                    <a:pt x="448779" y="308610"/>
                  </a:lnTo>
                  <a:lnTo>
                    <a:pt x="493445" y="294640"/>
                  </a:lnTo>
                  <a:lnTo>
                    <a:pt x="515467" y="289560"/>
                  </a:lnTo>
                  <a:lnTo>
                    <a:pt x="537629" y="285750"/>
                  </a:lnTo>
                  <a:lnTo>
                    <a:pt x="604304" y="278130"/>
                  </a:lnTo>
                  <a:lnTo>
                    <a:pt x="693458" y="267970"/>
                  </a:lnTo>
                  <a:lnTo>
                    <a:pt x="715987" y="262890"/>
                  </a:lnTo>
                  <a:lnTo>
                    <a:pt x="760247" y="250190"/>
                  </a:lnTo>
                  <a:lnTo>
                    <a:pt x="782218" y="247650"/>
                  </a:lnTo>
                  <a:lnTo>
                    <a:pt x="804202" y="246380"/>
                  </a:lnTo>
                  <a:lnTo>
                    <a:pt x="893267" y="246380"/>
                  </a:lnTo>
                  <a:lnTo>
                    <a:pt x="915657" y="245110"/>
                  </a:lnTo>
                  <a:lnTo>
                    <a:pt x="938034" y="242570"/>
                  </a:lnTo>
                  <a:lnTo>
                    <a:pt x="960297" y="238760"/>
                  </a:lnTo>
                  <a:lnTo>
                    <a:pt x="982446" y="236220"/>
                  </a:lnTo>
                  <a:lnTo>
                    <a:pt x="1026731" y="233680"/>
                  </a:lnTo>
                  <a:lnTo>
                    <a:pt x="1048943" y="233680"/>
                  </a:lnTo>
                  <a:lnTo>
                    <a:pt x="1071194" y="232410"/>
                  </a:lnTo>
                  <a:lnTo>
                    <a:pt x="1093520" y="232410"/>
                  </a:lnTo>
                  <a:lnTo>
                    <a:pt x="1115974" y="231140"/>
                  </a:lnTo>
                  <a:lnTo>
                    <a:pt x="1138212" y="227330"/>
                  </a:lnTo>
                  <a:lnTo>
                    <a:pt x="1182458" y="224790"/>
                  </a:lnTo>
                  <a:lnTo>
                    <a:pt x="1271511" y="224790"/>
                  </a:lnTo>
                  <a:lnTo>
                    <a:pt x="1293926" y="223520"/>
                  </a:lnTo>
                  <a:lnTo>
                    <a:pt x="1316101" y="220980"/>
                  </a:lnTo>
                  <a:lnTo>
                    <a:pt x="1338300" y="219710"/>
                  </a:lnTo>
                  <a:lnTo>
                    <a:pt x="1360754" y="217170"/>
                  </a:lnTo>
                  <a:lnTo>
                    <a:pt x="1383004" y="213360"/>
                  </a:lnTo>
                  <a:lnTo>
                    <a:pt x="1427353" y="210820"/>
                  </a:lnTo>
                  <a:lnTo>
                    <a:pt x="1471904" y="205740"/>
                  </a:lnTo>
                  <a:lnTo>
                    <a:pt x="1516176" y="203200"/>
                  </a:lnTo>
                  <a:lnTo>
                    <a:pt x="2116886" y="203200"/>
                  </a:lnTo>
                  <a:lnTo>
                    <a:pt x="2072411" y="201930"/>
                  </a:lnTo>
                  <a:lnTo>
                    <a:pt x="2050161" y="200660"/>
                  </a:lnTo>
                  <a:lnTo>
                    <a:pt x="1582940" y="200660"/>
                  </a:lnTo>
                  <a:lnTo>
                    <a:pt x="1560817" y="198120"/>
                  </a:lnTo>
                  <a:lnTo>
                    <a:pt x="1538427" y="196850"/>
                  </a:lnTo>
                  <a:close/>
                </a:path>
                <a:path w="3343910" h="382269">
                  <a:moveTo>
                    <a:pt x="3343668" y="2539"/>
                  </a:moveTo>
                  <a:lnTo>
                    <a:pt x="6350" y="2540"/>
                  </a:lnTo>
                  <a:lnTo>
                    <a:pt x="6350" y="6350"/>
                  </a:lnTo>
                  <a:lnTo>
                    <a:pt x="3337318" y="6350"/>
                  </a:lnTo>
                  <a:lnTo>
                    <a:pt x="3337318" y="231140"/>
                  </a:lnTo>
                  <a:lnTo>
                    <a:pt x="3028975" y="231140"/>
                  </a:lnTo>
                  <a:lnTo>
                    <a:pt x="3140202" y="233680"/>
                  </a:lnTo>
                  <a:lnTo>
                    <a:pt x="3184702" y="233680"/>
                  </a:lnTo>
                  <a:lnTo>
                    <a:pt x="3229178" y="234950"/>
                  </a:lnTo>
                  <a:lnTo>
                    <a:pt x="3251428" y="236220"/>
                  </a:lnTo>
                  <a:lnTo>
                    <a:pt x="3343668" y="237490"/>
                  </a:lnTo>
                  <a:lnTo>
                    <a:pt x="3343668" y="2539"/>
                  </a:lnTo>
                  <a:close/>
                </a:path>
                <a:path w="3343910" h="382269">
                  <a:moveTo>
                    <a:pt x="3184829" y="227330"/>
                  </a:moveTo>
                  <a:lnTo>
                    <a:pt x="2850934" y="227330"/>
                  </a:lnTo>
                  <a:lnTo>
                    <a:pt x="2873197" y="228600"/>
                  </a:lnTo>
                  <a:lnTo>
                    <a:pt x="2895447" y="228600"/>
                  </a:lnTo>
                  <a:lnTo>
                    <a:pt x="2917710" y="229870"/>
                  </a:lnTo>
                  <a:lnTo>
                    <a:pt x="2939948" y="229870"/>
                  </a:lnTo>
                  <a:lnTo>
                    <a:pt x="2984461" y="231140"/>
                  </a:lnTo>
                  <a:lnTo>
                    <a:pt x="3337318" y="231140"/>
                  </a:lnTo>
                  <a:lnTo>
                    <a:pt x="3184829" y="227330"/>
                  </a:lnTo>
                  <a:close/>
                </a:path>
                <a:path w="3343910" h="382269">
                  <a:moveTo>
                    <a:pt x="3118065" y="226060"/>
                  </a:moveTo>
                  <a:lnTo>
                    <a:pt x="2806420" y="226060"/>
                  </a:lnTo>
                  <a:lnTo>
                    <a:pt x="2828683" y="227330"/>
                  </a:lnTo>
                  <a:lnTo>
                    <a:pt x="3162579" y="227330"/>
                  </a:lnTo>
                  <a:lnTo>
                    <a:pt x="3118065" y="226060"/>
                  </a:lnTo>
                  <a:close/>
                </a:path>
                <a:path w="3343910" h="382269">
                  <a:moveTo>
                    <a:pt x="2628658" y="213360"/>
                  </a:moveTo>
                  <a:lnTo>
                    <a:pt x="2383751" y="213360"/>
                  </a:lnTo>
                  <a:lnTo>
                    <a:pt x="2450490" y="214630"/>
                  </a:lnTo>
                  <a:lnTo>
                    <a:pt x="2472728" y="215900"/>
                  </a:lnTo>
                  <a:lnTo>
                    <a:pt x="2494965" y="215900"/>
                  </a:lnTo>
                  <a:lnTo>
                    <a:pt x="2517203" y="217170"/>
                  </a:lnTo>
                  <a:lnTo>
                    <a:pt x="2561704" y="218440"/>
                  </a:lnTo>
                  <a:lnTo>
                    <a:pt x="2583942" y="218440"/>
                  </a:lnTo>
                  <a:lnTo>
                    <a:pt x="2606192" y="219710"/>
                  </a:lnTo>
                  <a:lnTo>
                    <a:pt x="2628430" y="219710"/>
                  </a:lnTo>
                  <a:lnTo>
                    <a:pt x="2739656" y="224790"/>
                  </a:lnTo>
                  <a:lnTo>
                    <a:pt x="2761907" y="224790"/>
                  </a:lnTo>
                  <a:lnTo>
                    <a:pt x="2784170" y="226060"/>
                  </a:lnTo>
                  <a:lnTo>
                    <a:pt x="3051314" y="226060"/>
                  </a:lnTo>
                  <a:lnTo>
                    <a:pt x="2940075" y="223520"/>
                  </a:lnTo>
                  <a:lnTo>
                    <a:pt x="2917837" y="223520"/>
                  </a:lnTo>
                  <a:lnTo>
                    <a:pt x="2895600" y="222250"/>
                  </a:lnTo>
                  <a:lnTo>
                    <a:pt x="2873362" y="222250"/>
                  </a:lnTo>
                  <a:lnTo>
                    <a:pt x="2851111" y="220980"/>
                  </a:lnTo>
                  <a:lnTo>
                    <a:pt x="2828874" y="220980"/>
                  </a:lnTo>
                  <a:lnTo>
                    <a:pt x="2806623" y="219710"/>
                  </a:lnTo>
                  <a:lnTo>
                    <a:pt x="2650896" y="214630"/>
                  </a:lnTo>
                  <a:lnTo>
                    <a:pt x="2628658" y="213360"/>
                  </a:lnTo>
                  <a:close/>
                </a:path>
                <a:path w="3343910" h="382269">
                  <a:moveTo>
                    <a:pt x="2584145" y="212090"/>
                  </a:moveTo>
                  <a:lnTo>
                    <a:pt x="2294763" y="212090"/>
                  </a:lnTo>
                  <a:lnTo>
                    <a:pt x="2339263" y="213360"/>
                  </a:lnTo>
                  <a:lnTo>
                    <a:pt x="2606408" y="213360"/>
                  </a:lnTo>
                  <a:lnTo>
                    <a:pt x="2584145" y="212090"/>
                  </a:lnTo>
                  <a:close/>
                </a:path>
                <a:path w="3343910" h="382269">
                  <a:moveTo>
                    <a:pt x="2495130" y="209550"/>
                  </a:moveTo>
                  <a:lnTo>
                    <a:pt x="2138972" y="209550"/>
                  </a:lnTo>
                  <a:lnTo>
                    <a:pt x="2183485" y="210820"/>
                  </a:lnTo>
                  <a:lnTo>
                    <a:pt x="2205736" y="210820"/>
                  </a:lnTo>
                  <a:lnTo>
                    <a:pt x="2228011" y="212090"/>
                  </a:lnTo>
                  <a:lnTo>
                    <a:pt x="2561894" y="212090"/>
                  </a:lnTo>
                  <a:lnTo>
                    <a:pt x="2539631" y="210820"/>
                  </a:lnTo>
                  <a:lnTo>
                    <a:pt x="2495130" y="209550"/>
                  </a:lnTo>
                  <a:close/>
                </a:path>
                <a:path w="3343910" h="382269">
                  <a:moveTo>
                    <a:pt x="2383853" y="207010"/>
                  </a:moveTo>
                  <a:lnTo>
                    <a:pt x="2049995" y="207010"/>
                  </a:lnTo>
                  <a:lnTo>
                    <a:pt x="2072233" y="208280"/>
                  </a:lnTo>
                  <a:lnTo>
                    <a:pt x="2116721" y="209550"/>
                  </a:lnTo>
                  <a:lnTo>
                    <a:pt x="2472867" y="209550"/>
                  </a:lnTo>
                  <a:lnTo>
                    <a:pt x="2450617" y="208280"/>
                  </a:lnTo>
                  <a:lnTo>
                    <a:pt x="2406103" y="208280"/>
                  </a:lnTo>
                  <a:lnTo>
                    <a:pt x="2383853" y="207010"/>
                  </a:lnTo>
                  <a:close/>
                </a:path>
                <a:path w="3343910" h="382269">
                  <a:moveTo>
                    <a:pt x="2139137" y="203200"/>
                  </a:moveTo>
                  <a:lnTo>
                    <a:pt x="1538274" y="203200"/>
                  </a:lnTo>
                  <a:lnTo>
                    <a:pt x="1560360" y="204470"/>
                  </a:lnTo>
                  <a:lnTo>
                    <a:pt x="1582737" y="207010"/>
                  </a:lnTo>
                  <a:lnTo>
                    <a:pt x="1605140" y="205740"/>
                  </a:lnTo>
                  <a:lnTo>
                    <a:pt x="1716366" y="205740"/>
                  </a:lnTo>
                  <a:lnTo>
                    <a:pt x="1760880" y="204470"/>
                  </a:lnTo>
                  <a:lnTo>
                    <a:pt x="2183625" y="204470"/>
                  </a:lnTo>
                  <a:lnTo>
                    <a:pt x="2139137" y="203200"/>
                  </a:lnTo>
                  <a:close/>
                </a:path>
                <a:path w="3343910" h="382269">
                  <a:moveTo>
                    <a:pt x="2294851" y="205740"/>
                  </a:moveTo>
                  <a:lnTo>
                    <a:pt x="2005495" y="205740"/>
                  </a:lnTo>
                  <a:lnTo>
                    <a:pt x="2027732" y="207010"/>
                  </a:lnTo>
                  <a:lnTo>
                    <a:pt x="2317102" y="207010"/>
                  </a:lnTo>
                  <a:lnTo>
                    <a:pt x="2294851" y="205740"/>
                  </a:lnTo>
                  <a:close/>
                </a:path>
                <a:path w="3343910" h="382269">
                  <a:moveTo>
                    <a:pt x="2205875" y="204470"/>
                  </a:moveTo>
                  <a:lnTo>
                    <a:pt x="1938769" y="204470"/>
                  </a:lnTo>
                  <a:lnTo>
                    <a:pt x="1961019" y="205740"/>
                  </a:lnTo>
                  <a:lnTo>
                    <a:pt x="2228126" y="205740"/>
                  </a:lnTo>
                  <a:lnTo>
                    <a:pt x="2205875" y="204470"/>
                  </a:lnTo>
                  <a:close/>
                </a:path>
                <a:path w="3343910" h="382269">
                  <a:moveTo>
                    <a:pt x="2005660" y="199390"/>
                  </a:moveTo>
                  <a:lnTo>
                    <a:pt x="1605051" y="199390"/>
                  </a:lnTo>
                  <a:lnTo>
                    <a:pt x="1582940" y="200660"/>
                  </a:lnTo>
                  <a:lnTo>
                    <a:pt x="2027897" y="200660"/>
                  </a:lnTo>
                  <a:lnTo>
                    <a:pt x="2005660" y="199390"/>
                  </a:lnTo>
                  <a:close/>
                </a:path>
                <a:path w="3343910" h="382269">
                  <a:moveTo>
                    <a:pt x="1938870" y="198120"/>
                  </a:moveTo>
                  <a:lnTo>
                    <a:pt x="1760804" y="198120"/>
                  </a:lnTo>
                  <a:lnTo>
                    <a:pt x="1716303" y="199390"/>
                  </a:lnTo>
                  <a:lnTo>
                    <a:pt x="1961121" y="199390"/>
                  </a:lnTo>
                  <a:lnTo>
                    <a:pt x="1938870" y="198120"/>
                  </a:lnTo>
                  <a:close/>
                </a:path>
                <a:path w="3343910" h="382269">
                  <a:moveTo>
                    <a:pt x="6350" y="2540"/>
                  </a:moveTo>
                  <a:lnTo>
                    <a:pt x="3175" y="2540"/>
                  </a:lnTo>
                  <a:lnTo>
                    <a:pt x="3175" y="6350"/>
                  </a:lnTo>
                  <a:lnTo>
                    <a:pt x="6350" y="6350"/>
                  </a:lnTo>
                  <a:lnTo>
                    <a:pt x="6350" y="254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5" name="object 23">
              <a:extLst>
                <a:ext uri="{FF2B5EF4-FFF2-40B4-BE49-F238E27FC236}">
                  <a16:creationId xmlns:a16="http://schemas.microsoft.com/office/drawing/2014/main" id="{9B4D0D9E-6C5B-7338-E020-E522E344852D}"/>
                </a:ext>
              </a:extLst>
            </p:cNvPr>
            <p:cNvSpPr/>
            <p:nvPr/>
          </p:nvSpPr>
          <p:spPr>
            <a:xfrm>
              <a:off x="956979" y="4081514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6350">
                  <a:moveTo>
                    <a:pt x="6083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6083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6" name="object 24">
              <a:extLst>
                <a:ext uri="{FF2B5EF4-FFF2-40B4-BE49-F238E27FC236}">
                  <a16:creationId xmlns:a16="http://schemas.microsoft.com/office/drawing/2014/main" id="{2F9F20F9-00BD-A300-B722-DA29EA9597C8}"/>
                </a:ext>
              </a:extLst>
            </p:cNvPr>
            <p:cNvSpPr/>
            <p:nvPr/>
          </p:nvSpPr>
          <p:spPr>
            <a:xfrm>
              <a:off x="956974" y="3930488"/>
              <a:ext cx="6985" cy="144780"/>
            </a:xfrm>
            <a:custGeom>
              <a:avLst/>
              <a:gdLst/>
              <a:ahLst/>
              <a:cxnLst/>
              <a:rect l="l" t="t" r="r" b="b"/>
              <a:pathLst>
                <a:path w="6984" h="144779">
                  <a:moveTo>
                    <a:pt x="6362" y="0"/>
                  </a:moveTo>
                  <a:lnTo>
                    <a:pt x="3454" y="241"/>
                  </a:lnTo>
                  <a:lnTo>
                    <a:pt x="0" y="533"/>
                  </a:lnTo>
                  <a:lnTo>
                    <a:pt x="0" y="144678"/>
                  </a:lnTo>
                  <a:lnTo>
                    <a:pt x="6362" y="14467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7" name="object 25">
              <a:extLst>
                <a:ext uri="{FF2B5EF4-FFF2-40B4-BE49-F238E27FC236}">
                  <a16:creationId xmlns:a16="http://schemas.microsoft.com/office/drawing/2014/main" id="{7468AF5F-3F2E-F7EF-7909-46713ADD14F0}"/>
                </a:ext>
              </a:extLst>
            </p:cNvPr>
            <p:cNvSpPr/>
            <p:nvPr/>
          </p:nvSpPr>
          <p:spPr>
            <a:xfrm>
              <a:off x="956975" y="4075167"/>
              <a:ext cx="6985" cy="6350"/>
            </a:xfrm>
            <a:custGeom>
              <a:avLst/>
              <a:gdLst/>
              <a:ahLst/>
              <a:cxnLst/>
              <a:rect l="l" t="t" r="r" b="b"/>
              <a:pathLst>
                <a:path w="6984" h="6350">
                  <a:moveTo>
                    <a:pt x="6362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62" y="635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8" name="object 26">
              <a:extLst>
                <a:ext uri="{FF2B5EF4-FFF2-40B4-BE49-F238E27FC236}">
                  <a16:creationId xmlns:a16="http://schemas.microsoft.com/office/drawing/2014/main" id="{CC42A6CB-787D-B122-917B-034DA2C7A779}"/>
                </a:ext>
              </a:extLst>
            </p:cNvPr>
            <p:cNvSpPr/>
            <p:nvPr/>
          </p:nvSpPr>
          <p:spPr>
            <a:xfrm>
              <a:off x="956976" y="3639413"/>
              <a:ext cx="6350" cy="285750"/>
            </a:xfrm>
            <a:custGeom>
              <a:avLst/>
              <a:gdLst/>
              <a:ahLst/>
              <a:cxnLst/>
              <a:rect l="l" t="t" r="r" b="b"/>
              <a:pathLst>
                <a:path w="6350" h="285750">
                  <a:moveTo>
                    <a:pt x="6350" y="0"/>
                  </a:moveTo>
                  <a:lnTo>
                    <a:pt x="0" y="0"/>
                  </a:lnTo>
                  <a:lnTo>
                    <a:pt x="0" y="285242"/>
                  </a:lnTo>
                  <a:lnTo>
                    <a:pt x="6350" y="28469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9" name="object 27">
              <a:extLst>
                <a:ext uri="{FF2B5EF4-FFF2-40B4-BE49-F238E27FC236}">
                  <a16:creationId xmlns:a16="http://schemas.microsoft.com/office/drawing/2014/main" id="{2CEF28A8-EB06-8D4F-A197-267EE5782B00}"/>
                </a:ext>
              </a:extLst>
            </p:cNvPr>
            <p:cNvSpPr/>
            <p:nvPr/>
          </p:nvSpPr>
          <p:spPr>
            <a:xfrm>
              <a:off x="956983" y="3924117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49" y="0"/>
                  </a:moveTo>
                  <a:lnTo>
                    <a:pt x="2908" y="292"/>
                  </a:lnTo>
                  <a:lnTo>
                    <a:pt x="0" y="533"/>
                  </a:lnTo>
                  <a:lnTo>
                    <a:pt x="0" y="6896"/>
                  </a:lnTo>
                  <a:lnTo>
                    <a:pt x="6349" y="6375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0" name="object 28">
              <a:extLst>
                <a:ext uri="{FF2B5EF4-FFF2-40B4-BE49-F238E27FC236}">
                  <a16:creationId xmlns:a16="http://schemas.microsoft.com/office/drawing/2014/main" id="{E543B859-496E-2404-DA29-8288A9F4FDFF}"/>
                </a:ext>
              </a:extLst>
            </p:cNvPr>
            <p:cNvSpPr/>
            <p:nvPr/>
          </p:nvSpPr>
          <p:spPr>
            <a:xfrm>
              <a:off x="956970" y="3028898"/>
              <a:ext cx="6350" cy="604520"/>
            </a:xfrm>
            <a:custGeom>
              <a:avLst/>
              <a:gdLst/>
              <a:ahLst/>
              <a:cxnLst/>
              <a:rect l="l" t="t" r="r" b="b"/>
              <a:pathLst>
                <a:path w="6350" h="604520">
                  <a:moveTo>
                    <a:pt x="6350" y="168402"/>
                  </a:moveTo>
                  <a:lnTo>
                    <a:pt x="0" y="168402"/>
                  </a:lnTo>
                  <a:lnTo>
                    <a:pt x="0" y="604177"/>
                  </a:lnTo>
                  <a:lnTo>
                    <a:pt x="6350" y="604177"/>
                  </a:lnTo>
                  <a:lnTo>
                    <a:pt x="6350" y="168402"/>
                  </a:lnTo>
                  <a:close/>
                </a:path>
                <a:path w="6350" h="604520">
                  <a:moveTo>
                    <a:pt x="6350" y="0"/>
                  </a:moveTo>
                  <a:lnTo>
                    <a:pt x="5994" y="0"/>
                  </a:lnTo>
                  <a:lnTo>
                    <a:pt x="5994" y="1270"/>
                  </a:lnTo>
                  <a:lnTo>
                    <a:pt x="2108" y="1270"/>
                  </a:lnTo>
                  <a:lnTo>
                    <a:pt x="2108" y="2540"/>
                  </a:lnTo>
                  <a:lnTo>
                    <a:pt x="0" y="2540"/>
                  </a:lnTo>
                  <a:lnTo>
                    <a:pt x="0" y="162560"/>
                  </a:lnTo>
                  <a:lnTo>
                    <a:pt x="6350" y="16256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1" name="object 29">
              <a:extLst>
                <a:ext uri="{FF2B5EF4-FFF2-40B4-BE49-F238E27FC236}">
                  <a16:creationId xmlns:a16="http://schemas.microsoft.com/office/drawing/2014/main" id="{B9F7E94D-0369-5A26-B0D3-E4F81A08BA96}"/>
                </a:ext>
              </a:extLst>
            </p:cNvPr>
            <p:cNvSpPr/>
            <p:nvPr/>
          </p:nvSpPr>
          <p:spPr>
            <a:xfrm>
              <a:off x="956970" y="2213927"/>
              <a:ext cx="6350" cy="810260"/>
            </a:xfrm>
            <a:custGeom>
              <a:avLst/>
              <a:gdLst/>
              <a:ahLst/>
              <a:cxnLst/>
              <a:rect l="l" t="t" r="r" b="b"/>
              <a:pathLst>
                <a:path w="6350" h="810260">
                  <a:moveTo>
                    <a:pt x="6350" y="541020"/>
                  </a:moveTo>
                  <a:lnTo>
                    <a:pt x="0" y="541020"/>
                  </a:lnTo>
                  <a:lnTo>
                    <a:pt x="0" y="808990"/>
                  </a:lnTo>
                  <a:lnTo>
                    <a:pt x="0" y="810260"/>
                  </a:lnTo>
                  <a:lnTo>
                    <a:pt x="3860" y="810260"/>
                  </a:lnTo>
                  <a:lnTo>
                    <a:pt x="3860" y="808990"/>
                  </a:lnTo>
                  <a:lnTo>
                    <a:pt x="6350" y="808990"/>
                  </a:lnTo>
                  <a:lnTo>
                    <a:pt x="6350" y="541020"/>
                  </a:lnTo>
                  <a:close/>
                </a:path>
                <a:path w="6350" h="810260">
                  <a:moveTo>
                    <a:pt x="6350" y="99174"/>
                  </a:moveTo>
                  <a:lnTo>
                    <a:pt x="0" y="99174"/>
                  </a:lnTo>
                  <a:lnTo>
                    <a:pt x="0" y="534936"/>
                  </a:lnTo>
                  <a:lnTo>
                    <a:pt x="6350" y="534936"/>
                  </a:lnTo>
                  <a:lnTo>
                    <a:pt x="6350" y="99174"/>
                  </a:lnTo>
                  <a:close/>
                </a:path>
                <a:path w="6350" h="810260">
                  <a:moveTo>
                    <a:pt x="6350" y="0"/>
                  </a:moveTo>
                  <a:lnTo>
                    <a:pt x="0" y="0"/>
                  </a:lnTo>
                  <a:lnTo>
                    <a:pt x="0" y="92710"/>
                  </a:lnTo>
                  <a:lnTo>
                    <a:pt x="6350" y="927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2" name="object 30">
              <a:extLst>
                <a:ext uri="{FF2B5EF4-FFF2-40B4-BE49-F238E27FC236}">
                  <a16:creationId xmlns:a16="http://schemas.microsoft.com/office/drawing/2014/main" id="{D0A1E092-831E-34C8-2CB8-69507FA75052}"/>
                </a:ext>
              </a:extLst>
            </p:cNvPr>
            <p:cNvSpPr/>
            <p:nvPr/>
          </p:nvSpPr>
          <p:spPr>
            <a:xfrm>
              <a:off x="956976" y="3022653"/>
              <a:ext cx="6350" cy="8890"/>
            </a:xfrm>
            <a:custGeom>
              <a:avLst/>
              <a:gdLst/>
              <a:ahLst/>
              <a:cxnLst/>
              <a:rect l="l" t="t" r="r" b="b"/>
              <a:pathLst>
                <a:path w="6350" h="8889">
                  <a:moveTo>
                    <a:pt x="6350" y="0"/>
                  </a:moveTo>
                  <a:lnTo>
                    <a:pt x="2184" y="1485"/>
                  </a:lnTo>
                  <a:lnTo>
                    <a:pt x="0" y="2146"/>
                  </a:lnTo>
                  <a:lnTo>
                    <a:pt x="0" y="8788"/>
                  </a:lnTo>
                  <a:lnTo>
                    <a:pt x="4165" y="7505"/>
                  </a:lnTo>
                  <a:lnTo>
                    <a:pt x="6350" y="674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3" name="object 31">
              <a:extLst>
                <a:ext uri="{FF2B5EF4-FFF2-40B4-BE49-F238E27FC236}">
                  <a16:creationId xmlns:a16="http://schemas.microsoft.com/office/drawing/2014/main" id="{8E142DCF-91D4-F00D-D68C-D1F9AB8A7014}"/>
                </a:ext>
              </a:extLst>
            </p:cNvPr>
            <p:cNvSpPr/>
            <p:nvPr/>
          </p:nvSpPr>
          <p:spPr>
            <a:xfrm>
              <a:off x="956979" y="1870986"/>
              <a:ext cx="6350" cy="337185"/>
            </a:xfrm>
            <a:custGeom>
              <a:avLst/>
              <a:gdLst/>
              <a:ahLst/>
              <a:cxnLst/>
              <a:rect l="l" t="t" r="r" b="b"/>
              <a:pathLst>
                <a:path w="6350" h="337185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337019"/>
                  </a:lnTo>
                  <a:lnTo>
                    <a:pt x="6350" y="33609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4" name="object 32">
              <a:extLst>
                <a:ext uri="{FF2B5EF4-FFF2-40B4-BE49-F238E27FC236}">
                  <a16:creationId xmlns:a16="http://schemas.microsoft.com/office/drawing/2014/main" id="{A630C5B8-2532-F170-4294-14637B2F6986}"/>
                </a:ext>
              </a:extLst>
            </p:cNvPr>
            <p:cNvSpPr/>
            <p:nvPr/>
          </p:nvSpPr>
          <p:spPr>
            <a:xfrm>
              <a:off x="956970" y="1864651"/>
              <a:ext cx="6350" cy="349885"/>
            </a:xfrm>
            <a:custGeom>
              <a:avLst/>
              <a:gdLst/>
              <a:ahLst/>
              <a:cxnLst/>
              <a:rect l="l" t="t" r="r" b="b"/>
              <a:pathLst>
                <a:path w="6350" h="349885">
                  <a:moveTo>
                    <a:pt x="6350" y="342430"/>
                  </a:moveTo>
                  <a:lnTo>
                    <a:pt x="2717" y="343001"/>
                  </a:lnTo>
                  <a:lnTo>
                    <a:pt x="0" y="343369"/>
                  </a:lnTo>
                  <a:lnTo>
                    <a:pt x="0" y="349770"/>
                  </a:lnTo>
                  <a:lnTo>
                    <a:pt x="3175" y="349351"/>
                  </a:lnTo>
                  <a:lnTo>
                    <a:pt x="6350" y="348856"/>
                  </a:lnTo>
                  <a:lnTo>
                    <a:pt x="6350" y="342430"/>
                  </a:lnTo>
                  <a:close/>
                </a:path>
                <a:path w="6350" h="349885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5" name="object 33">
              <a:extLst>
                <a:ext uri="{FF2B5EF4-FFF2-40B4-BE49-F238E27FC236}">
                  <a16:creationId xmlns:a16="http://schemas.microsoft.com/office/drawing/2014/main" id="{7B5F26D6-26D6-DB6B-C821-7C3696ACD7FB}"/>
                </a:ext>
              </a:extLst>
            </p:cNvPr>
            <p:cNvSpPr/>
            <p:nvPr/>
          </p:nvSpPr>
          <p:spPr>
            <a:xfrm>
              <a:off x="1179461" y="3907421"/>
              <a:ext cx="6985" cy="167640"/>
            </a:xfrm>
            <a:custGeom>
              <a:avLst/>
              <a:gdLst/>
              <a:ahLst/>
              <a:cxnLst/>
              <a:rect l="l" t="t" r="r" b="b"/>
              <a:pathLst>
                <a:path w="6984" h="167639">
                  <a:moveTo>
                    <a:pt x="6362" y="0"/>
                  </a:moveTo>
                  <a:lnTo>
                    <a:pt x="1549" y="0"/>
                  </a:lnTo>
                  <a:lnTo>
                    <a:pt x="1549" y="1270"/>
                  </a:lnTo>
                  <a:lnTo>
                    <a:pt x="0" y="1270"/>
                  </a:lnTo>
                  <a:lnTo>
                    <a:pt x="0" y="167640"/>
                  </a:lnTo>
                  <a:lnTo>
                    <a:pt x="6362" y="167640"/>
                  </a:lnTo>
                  <a:lnTo>
                    <a:pt x="6362" y="127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6" name="object 34">
              <a:extLst>
                <a:ext uri="{FF2B5EF4-FFF2-40B4-BE49-F238E27FC236}">
                  <a16:creationId xmlns:a16="http://schemas.microsoft.com/office/drawing/2014/main" id="{D1656CA4-F4F1-B66D-88F0-312601A2EFC3}"/>
                </a:ext>
              </a:extLst>
            </p:cNvPr>
            <p:cNvSpPr/>
            <p:nvPr/>
          </p:nvSpPr>
          <p:spPr>
            <a:xfrm>
              <a:off x="1179471" y="3907411"/>
              <a:ext cx="6985" cy="174625"/>
            </a:xfrm>
            <a:custGeom>
              <a:avLst/>
              <a:gdLst/>
              <a:ahLst/>
              <a:cxnLst/>
              <a:rect l="l" t="t" r="r" b="b"/>
              <a:pathLst>
                <a:path w="6984" h="174625">
                  <a:moveTo>
                    <a:pt x="5626" y="0"/>
                  </a:moveTo>
                  <a:lnTo>
                    <a:pt x="3670" y="355"/>
                  </a:lnTo>
                  <a:lnTo>
                    <a:pt x="2349" y="533"/>
                  </a:lnTo>
                  <a:lnTo>
                    <a:pt x="3683" y="355"/>
                  </a:lnTo>
                  <a:lnTo>
                    <a:pt x="5626" y="0"/>
                  </a:lnTo>
                  <a:close/>
                </a:path>
                <a:path w="6984" h="174625">
                  <a:moveTo>
                    <a:pt x="6362" y="167754"/>
                  </a:moveTo>
                  <a:lnTo>
                    <a:pt x="0" y="167754"/>
                  </a:lnTo>
                  <a:lnTo>
                    <a:pt x="0" y="174104"/>
                  </a:lnTo>
                  <a:lnTo>
                    <a:pt x="6362" y="174104"/>
                  </a:lnTo>
                  <a:lnTo>
                    <a:pt x="6362" y="167754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7" name="object 35">
              <a:extLst>
                <a:ext uri="{FF2B5EF4-FFF2-40B4-BE49-F238E27FC236}">
                  <a16:creationId xmlns:a16="http://schemas.microsoft.com/office/drawing/2014/main" id="{3707F6E0-95C4-85B2-F30B-D1F9A8729F6B}"/>
                </a:ext>
              </a:extLst>
            </p:cNvPr>
            <p:cNvSpPr/>
            <p:nvPr/>
          </p:nvSpPr>
          <p:spPr>
            <a:xfrm>
              <a:off x="1179473" y="3639413"/>
              <a:ext cx="6350" cy="262890"/>
            </a:xfrm>
            <a:custGeom>
              <a:avLst/>
              <a:gdLst/>
              <a:ahLst/>
              <a:cxnLst/>
              <a:rect l="l" t="t" r="r" b="b"/>
              <a:pathLst>
                <a:path w="6350" h="262889">
                  <a:moveTo>
                    <a:pt x="6350" y="0"/>
                  </a:moveTo>
                  <a:lnTo>
                    <a:pt x="0" y="0"/>
                  </a:lnTo>
                  <a:lnTo>
                    <a:pt x="0" y="262458"/>
                  </a:lnTo>
                  <a:lnTo>
                    <a:pt x="6350" y="26141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8" name="object 36">
              <a:extLst>
                <a:ext uri="{FF2B5EF4-FFF2-40B4-BE49-F238E27FC236}">
                  <a16:creationId xmlns:a16="http://schemas.microsoft.com/office/drawing/2014/main" id="{5B77E743-FB88-D84F-56DC-E04DAD46A73C}"/>
                </a:ext>
              </a:extLst>
            </p:cNvPr>
            <p:cNvSpPr/>
            <p:nvPr/>
          </p:nvSpPr>
          <p:spPr>
            <a:xfrm>
              <a:off x="1179468" y="3900831"/>
              <a:ext cx="6985" cy="7620"/>
            </a:xfrm>
            <a:custGeom>
              <a:avLst/>
              <a:gdLst/>
              <a:ahLst/>
              <a:cxnLst/>
              <a:rect l="l" t="t" r="r" b="b"/>
              <a:pathLst>
                <a:path w="6984" h="7620">
                  <a:moveTo>
                    <a:pt x="6362" y="0"/>
                  </a:moveTo>
                  <a:lnTo>
                    <a:pt x="2679" y="660"/>
                  </a:lnTo>
                  <a:lnTo>
                    <a:pt x="0" y="1041"/>
                  </a:lnTo>
                  <a:lnTo>
                    <a:pt x="0" y="7454"/>
                  </a:lnTo>
                  <a:lnTo>
                    <a:pt x="2349" y="7112"/>
                  </a:lnTo>
                  <a:lnTo>
                    <a:pt x="3670" y="6934"/>
                  </a:lnTo>
                  <a:lnTo>
                    <a:pt x="6362" y="6451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9" name="object 37">
              <a:extLst>
                <a:ext uri="{FF2B5EF4-FFF2-40B4-BE49-F238E27FC236}">
                  <a16:creationId xmlns:a16="http://schemas.microsoft.com/office/drawing/2014/main" id="{5879DE37-FA44-0F6E-4028-F1ABAAE768A5}"/>
                </a:ext>
              </a:extLst>
            </p:cNvPr>
            <p:cNvSpPr/>
            <p:nvPr/>
          </p:nvSpPr>
          <p:spPr>
            <a:xfrm>
              <a:off x="1179474" y="2959734"/>
              <a:ext cx="6350" cy="673735"/>
            </a:xfrm>
            <a:custGeom>
              <a:avLst/>
              <a:gdLst/>
              <a:ahLst/>
              <a:cxnLst/>
              <a:rect l="l" t="t" r="r" b="b"/>
              <a:pathLst>
                <a:path w="6350" h="673735">
                  <a:moveTo>
                    <a:pt x="6350" y="237566"/>
                  </a:moveTo>
                  <a:lnTo>
                    <a:pt x="0" y="237566"/>
                  </a:lnTo>
                  <a:lnTo>
                    <a:pt x="0" y="673341"/>
                  </a:lnTo>
                  <a:lnTo>
                    <a:pt x="6350" y="673341"/>
                  </a:lnTo>
                  <a:lnTo>
                    <a:pt x="6350" y="237566"/>
                  </a:lnTo>
                  <a:close/>
                </a:path>
                <a:path w="6350" h="673735">
                  <a:moveTo>
                    <a:pt x="6350" y="0"/>
                  </a:moveTo>
                  <a:lnTo>
                    <a:pt x="5702" y="0"/>
                  </a:lnTo>
                  <a:lnTo>
                    <a:pt x="5702" y="1270"/>
                  </a:lnTo>
                  <a:lnTo>
                    <a:pt x="3022" y="1270"/>
                  </a:lnTo>
                  <a:lnTo>
                    <a:pt x="3022" y="2540"/>
                  </a:lnTo>
                  <a:lnTo>
                    <a:pt x="0" y="2540"/>
                  </a:lnTo>
                  <a:lnTo>
                    <a:pt x="0" y="231140"/>
                  </a:lnTo>
                  <a:lnTo>
                    <a:pt x="6350" y="2311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0" name="object 38">
              <a:extLst>
                <a:ext uri="{FF2B5EF4-FFF2-40B4-BE49-F238E27FC236}">
                  <a16:creationId xmlns:a16="http://schemas.microsoft.com/office/drawing/2014/main" id="{B1E42E61-E078-EBAF-C975-BCCDFC53C86F}"/>
                </a:ext>
              </a:extLst>
            </p:cNvPr>
            <p:cNvSpPr/>
            <p:nvPr/>
          </p:nvSpPr>
          <p:spPr>
            <a:xfrm>
              <a:off x="1179461" y="2171902"/>
              <a:ext cx="6985" cy="783590"/>
            </a:xfrm>
            <a:custGeom>
              <a:avLst/>
              <a:gdLst/>
              <a:ahLst/>
              <a:cxnLst/>
              <a:rect l="l" t="t" r="r" b="b"/>
              <a:pathLst>
                <a:path w="6984" h="783589">
                  <a:moveTo>
                    <a:pt x="6350" y="141198"/>
                  </a:moveTo>
                  <a:lnTo>
                    <a:pt x="0" y="141198"/>
                  </a:lnTo>
                  <a:lnTo>
                    <a:pt x="0" y="576961"/>
                  </a:lnTo>
                  <a:lnTo>
                    <a:pt x="6350" y="576961"/>
                  </a:lnTo>
                  <a:lnTo>
                    <a:pt x="6350" y="141198"/>
                  </a:lnTo>
                  <a:close/>
                </a:path>
                <a:path w="6984" h="783589">
                  <a:moveTo>
                    <a:pt x="6362" y="582930"/>
                  </a:moveTo>
                  <a:lnTo>
                    <a:pt x="0" y="582930"/>
                  </a:lnTo>
                  <a:lnTo>
                    <a:pt x="0" y="781050"/>
                  </a:lnTo>
                  <a:lnTo>
                    <a:pt x="0" y="783590"/>
                  </a:lnTo>
                  <a:lnTo>
                    <a:pt x="3708" y="783590"/>
                  </a:lnTo>
                  <a:lnTo>
                    <a:pt x="3708" y="781050"/>
                  </a:lnTo>
                  <a:lnTo>
                    <a:pt x="6362" y="781050"/>
                  </a:lnTo>
                  <a:lnTo>
                    <a:pt x="6362" y="582930"/>
                  </a:lnTo>
                  <a:close/>
                </a:path>
                <a:path w="6984" h="783589">
                  <a:moveTo>
                    <a:pt x="6362" y="0"/>
                  </a:moveTo>
                  <a:lnTo>
                    <a:pt x="5842" y="0"/>
                  </a:lnTo>
                  <a:lnTo>
                    <a:pt x="5842" y="1270"/>
                  </a:lnTo>
                  <a:lnTo>
                    <a:pt x="0" y="1270"/>
                  </a:lnTo>
                  <a:lnTo>
                    <a:pt x="0" y="134620"/>
                  </a:lnTo>
                  <a:lnTo>
                    <a:pt x="6362" y="134620"/>
                  </a:lnTo>
                  <a:lnTo>
                    <a:pt x="6362" y="127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1" name="object 39">
              <a:extLst>
                <a:ext uri="{FF2B5EF4-FFF2-40B4-BE49-F238E27FC236}">
                  <a16:creationId xmlns:a16="http://schemas.microsoft.com/office/drawing/2014/main" id="{1A2336C5-4003-23BD-8728-B164249FA679}"/>
                </a:ext>
              </a:extLst>
            </p:cNvPr>
            <p:cNvSpPr/>
            <p:nvPr/>
          </p:nvSpPr>
          <p:spPr>
            <a:xfrm>
              <a:off x="1179476" y="2952756"/>
              <a:ext cx="6350" cy="10160"/>
            </a:xfrm>
            <a:custGeom>
              <a:avLst/>
              <a:gdLst/>
              <a:ahLst/>
              <a:cxnLst/>
              <a:rect l="l" t="t" r="r" b="b"/>
              <a:pathLst>
                <a:path w="6350" h="10160">
                  <a:moveTo>
                    <a:pt x="6350" y="0"/>
                  </a:moveTo>
                  <a:lnTo>
                    <a:pt x="1790" y="2514"/>
                  </a:lnTo>
                  <a:lnTo>
                    <a:pt x="0" y="3263"/>
                  </a:lnTo>
                  <a:lnTo>
                    <a:pt x="0" y="10134"/>
                  </a:lnTo>
                  <a:lnTo>
                    <a:pt x="4559" y="8242"/>
                  </a:lnTo>
                  <a:lnTo>
                    <a:pt x="6350" y="7251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2" name="object 40">
              <a:extLst>
                <a:ext uri="{FF2B5EF4-FFF2-40B4-BE49-F238E27FC236}">
                  <a16:creationId xmlns:a16="http://schemas.microsoft.com/office/drawing/2014/main" id="{10944B72-E63E-A961-4F6A-DE12E693A725}"/>
                </a:ext>
              </a:extLst>
            </p:cNvPr>
            <p:cNvSpPr/>
            <p:nvPr/>
          </p:nvSpPr>
          <p:spPr>
            <a:xfrm>
              <a:off x="1179474" y="1870988"/>
              <a:ext cx="6350" cy="295910"/>
            </a:xfrm>
            <a:custGeom>
              <a:avLst/>
              <a:gdLst/>
              <a:ahLst/>
              <a:cxnLst/>
              <a:rect l="l" t="t" r="r" b="b"/>
              <a:pathLst>
                <a:path w="6350" h="295910">
                  <a:moveTo>
                    <a:pt x="6350" y="0"/>
                  </a:moveTo>
                  <a:lnTo>
                    <a:pt x="0" y="0"/>
                  </a:lnTo>
                  <a:lnTo>
                    <a:pt x="0" y="294640"/>
                  </a:lnTo>
                  <a:lnTo>
                    <a:pt x="0" y="295910"/>
                  </a:lnTo>
                  <a:lnTo>
                    <a:pt x="4572" y="295910"/>
                  </a:lnTo>
                  <a:lnTo>
                    <a:pt x="4572" y="294640"/>
                  </a:lnTo>
                  <a:lnTo>
                    <a:pt x="6350" y="29464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3" name="object 41">
              <a:extLst>
                <a:ext uri="{FF2B5EF4-FFF2-40B4-BE49-F238E27FC236}">
                  <a16:creationId xmlns:a16="http://schemas.microsoft.com/office/drawing/2014/main" id="{55062E45-0E47-FFA4-579A-ACAB16B19C2A}"/>
                </a:ext>
              </a:extLst>
            </p:cNvPr>
            <p:cNvSpPr/>
            <p:nvPr/>
          </p:nvSpPr>
          <p:spPr>
            <a:xfrm>
              <a:off x="1179461" y="1864651"/>
              <a:ext cx="6350" cy="309245"/>
            </a:xfrm>
            <a:custGeom>
              <a:avLst/>
              <a:gdLst/>
              <a:ahLst/>
              <a:cxnLst/>
              <a:rect l="l" t="t" r="r" b="b"/>
              <a:pathLst>
                <a:path w="6350" h="309244">
                  <a:moveTo>
                    <a:pt x="6350" y="301066"/>
                  </a:moveTo>
                  <a:lnTo>
                    <a:pt x="2552" y="302260"/>
                  </a:lnTo>
                  <a:lnTo>
                    <a:pt x="0" y="302488"/>
                  </a:lnTo>
                  <a:lnTo>
                    <a:pt x="0" y="308864"/>
                  </a:lnTo>
                  <a:lnTo>
                    <a:pt x="3797" y="308521"/>
                  </a:lnTo>
                  <a:lnTo>
                    <a:pt x="6350" y="307721"/>
                  </a:lnTo>
                  <a:lnTo>
                    <a:pt x="6350" y="301066"/>
                  </a:lnTo>
                  <a:close/>
                </a:path>
                <a:path w="6350" h="309244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4" name="object 42">
              <a:extLst>
                <a:ext uri="{FF2B5EF4-FFF2-40B4-BE49-F238E27FC236}">
                  <a16:creationId xmlns:a16="http://schemas.microsoft.com/office/drawing/2014/main" id="{141D84A2-5043-3C26-797B-0E0F0567559A}"/>
                </a:ext>
              </a:extLst>
            </p:cNvPr>
            <p:cNvSpPr/>
            <p:nvPr/>
          </p:nvSpPr>
          <p:spPr>
            <a:xfrm>
              <a:off x="1401963" y="3870970"/>
              <a:ext cx="6350" cy="204470"/>
            </a:xfrm>
            <a:custGeom>
              <a:avLst/>
              <a:gdLst/>
              <a:ahLst/>
              <a:cxnLst/>
              <a:rect l="l" t="t" r="r" b="b"/>
              <a:pathLst>
                <a:path w="6350" h="204470">
                  <a:moveTo>
                    <a:pt x="6337" y="0"/>
                  </a:moveTo>
                  <a:lnTo>
                    <a:pt x="3492" y="266"/>
                  </a:lnTo>
                  <a:lnTo>
                    <a:pt x="0" y="660"/>
                  </a:lnTo>
                  <a:lnTo>
                    <a:pt x="0" y="204203"/>
                  </a:lnTo>
                  <a:lnTo>
                    <a:pt x="6337" y="204203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5" name="object 43">
              <a:extLst>
                <a:ext uri="{FF2B5EF4-FFF2-40B4-BE49-F238E27FC236}">
                  <a16:creationId xmlns:a16="http://schemas.microsoft.com/office/drawing/2014/main" id="{3F1D4D00-34C5-B0E2-0F0D-31AEBC74A1A8}"/>
                </a:ext>
              </a:extLst>
            </p:cNvPr>
            <p:cNvSpPr/>
            <p:nvPr/>
          </p:nvSpPr>
          <p:spPr>
            <a:xfrm>
              <a:off x="1401960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6" name="object 44">
              <a:extLst>
                <a:ext uri="{FF2B5EF4-FFF2-40B4-BE49-F238E27FC236}">
                  <a16:creationId xmlns:a16="http://schemas.microsoft.com/office/drawing/2014/main" id="{C67113CE-7C38-B410-297F-04910CACBE67}"/>
                </a:ext>
              </a:extLst>
            </p:cNvPr>
            <p:cNvSpPr/>
            <p:nvPr/>
          </p:nvSpPr>
          <p:spPr>
            <a:xfrm>
              <a:off x="1401958" y="3639413"/>
              <a:ext cx="6350" cy="226060"/>
            </a:xfrm>
            <a:custGeom>
              <a:avLst/>
              <a:gdLst/>
              <a:ahLst/>
              <a:cxnLst/>
              <a:rect l="l" t="t" r="r" b="b"/>
              <a:pathLst>
                <a:path w="6350" h="226060">
                  <a:moveTo>
                    <a:pt x="6350" y="0"/>
                  </a:moveTo>
                  <a:lnTo>
                    <a:pt x="0" y="0"/>
                  </a:lnTo>
                  <a:lnTo>
                    <a:pt x="0" y="225831"/>
                  </a:lnTo>
                  <a:lnTo>
                    <a:pt x="6350" y="22518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7" name="object 45">
              <a:extLst>
                <a:ext uri="{FF2B5EF4-FFF2-40B4-BE49-F238E27FC236}">
                  <a16:creationId xmlns:a16="http://schemas.microsoft.com/office/drawing/2014/main" id="{33CDE8FB-ACDE-6213-922C-BAABDB912A20}"/>
                </a:ext>
              </a:extLst>
            </p:cNvPr>
            <p:cNvSpPr/>
            <p:nvPr/>
          </p:nvSpPr>
          <p:spPr>
            <a:xfrm>
              <a:off x="1401959" y="3864597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6337" y="0"/>
                  </a:moveTo>
                  <a:lnTo>
                    <a:pt x="2844" y="330"/>
                  </a:lnTo>
                  <a:lnTo>
                    <a:pt x="0" y="647"/>
                  </a:lnTo>
                  <a:lnTo>
                    <a:pt x="0" y="7035"/>
                  </a:lnTo>
                  <a:lnTo>
                    <a:pt x="3492" y="6642"/>
                  </a:lnTo>
                  <a:lnTo>
                    <a:pt x="6337" y="6375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8" name="object 46">
              <a:extLst>
                <a:ext uri="{FF2B5EF4-FFF2-40B4-BE49-F238E27FC236}">
                  <a16:creationId xmlns:a16="http://schemas.microsoft.com/office/drawing/2014/main" id="{9EFBA073-3E5F-80B9-11A5-C1E38C2420D5}"/>
                </a:ext>
              </a:extLst>
            </p:cNvPr>
            <p:cNvSpPr/>
            <p:nvPr/>
          </p:nvSpPr>
          <p:spPr>
            <a:xfrm>
              <a:off x="1401953" y="2802902"/>
              <a:ext cx="6350" cy="830580"/>
            </a:xfrm>
            <a:custGeom>
              <a:avLst/>
              <a:gdLst/>
              <a:ahLst/>
              <a:cxnLst/>
              <a:rect l="l" t="t" r="r" b="b"/>
              <a:pathLst>
                <a:path w="6350" h="830579">
                  <a:moveTo>
                    <a:pt x="6337" y="0"/>
                  </a:moveTo>
                  <a:lnTo>
                    <a:pt x="5842" y="0"/>
                  </a:lnTo>
                  <a:lnTo>
                    <a:pt x="5842" y="1270"/>
                  </a:lnTo>
                  <a:lnTo>
                    <a:pt x="1828" y="1270"/>
                  </a:lnTo>
                  <a:lnTo>
                    <a:pt x="1828" y="3810"/>
                  </a:lnTo>
                  <a:lnTo>
                    <a:pt x="0" y="3810"/>
                  </a:lnTo>
                  <a:lnTo>
                    <a:pt x="0" y="388620"/>
                  </a:lnTo>
                  <a:lnTo>
                    <a:pt x="6337" y="388620"/>
                  </a:lnTo>
                  <a:lnTo>
                    <a:pt x="6337" y="3810"/>
                  </a:lnTo>
                  <a:lnTo>
                    <a:pt x="6337" y="1270"/>
                  </a:lnTo>
                  <a:lnTo>
                    <a:pt x="6337" y="0"/>
                  </a:lnTo>
                  <a:close/>
                </a:path>
                <a:path w="6350" h="830579">
                  <a:moveTo>
                    <a:pt x="6350" y="394398"/>
                  </a:moveTo>
                  <a:lnTo>
                    <a:pt x="0" y="394398"/>
                  </a:lnTo>
                  <a:lnTo>
                    <a:pt x="0" y="830173"/>
                  </a:lnTo>
                  <a:lnTo>
                    <a:pt x="6350" y="830173"/>
                  </a:lnTo>
                  <a:lnTo>
                    <a:pt x="6350" y="394398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9" name="object 47">
              <a:extLst>
                <a:ext uri="{FF2B5EF4-FFF2-40B4-BE49-F238E27FC236}">
                  <a16:creationId xmlns:a16="http://schemas.microsoft.com/office/drawing/2014/main" id="{BAA46CC1-EB06-8CFD-DA9C-3A86475B50D2}"/>
                </a:ext>
              </a:extLst>
            </p:cNvPr>
            <p:cNvSpPr/>
            <p:nvPr/>
          </p:nvSpPr>
          <p:spPr>
            <a:xfrm>
              <a:off x="1401958" y="2804780"/>
              <a:ext cx="3810" cy="1905"/>
            </a:xfrm>
            <a:custGeom>
              <a:avLst/>
              <a:gdLst/>
              <a:ahLst/>
              <a:cxnLst/>
              <a:rect l="l" t="t" r="r" b="b"/>
              <a:pathLst>
                <a:path w="3809" h="1905">
                  <a:moveTo>
                    <a:pt x="3238" y="0"/>
                  </a:moveTo>
                  <a:lnTo>
                    <a:pt x="0" y="1511"/>
                  </a:lnTo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0" name="object 48">
              <a:extLst>
                <a:ext uri="{FF2B5EF4-FFF2-40B4-BE49-F238E27FC236}">
                  <a16:creationId xmlns:a16="http://schemas.microsoft.com/office/drawing/2014/main" id="{9B7089C5-C55B-532E-0C71-6E68DF947AE0}"/>
                </a:ext>
              </a:extLst>
            </p:cNvPr>
            <p:cNvSpPr/>
            <p:nvPr/>
          </p:nvSpPr>
          <p:spPr>
            <a:xfrm>
              <a:off x="1401953" y="2135707"/>
              <a:ext cx="6350" cy="663575"/>
            </a:xfrm>
            <a:custGeom>
              <a:avLst/>
              <a:gdLst/>
              <a:ahLst/>
              <a:cxnLst/>
              <a:rect l="l" t="t" r="r" b="b"/>
              <a:pathLst>
                <a:path w="6350" h="663575">
                  <a:moveTo>
                    <a:pt x="6337" y="620090"/>
                  </a:moveTo>
                  <a:lnTo>
                    <a:pt x="0" y="620090"/>
                  </a:lnTo>
                  <a:lnTo>
                    <a:pt x="0" y="660730"/>
                  </a:lnTo>
                  <a:lnTo>
                    <a:pt x="0" y="663270"/>
                  </a:lnTo>
                  <a:lnTo>
                    <a:pt x="3289" y="663270"/>
                  </a:lnTo>
                  <a:lnTo>
                    <a:pt x="3289" y="660730"/>
                  </a:lnTo>
                  <a:lnTo>
                    <a:pt x="6337" y="660730"/>
                  </a:lnTo>
                  <a:lnTo>
                    <a:pt x="6337" y="620090"/>
                  </a:lnTo>
                  <a:close/>
                </a:path>
                <a:path w="6350" h="663575">
                  <a:moveTo>
                    <a:pt x="6337" y="0"/>
                  </a:moveTo>
                  <a:lnTo>
                    <a:pt x="0" y="723"/>
                  </a:lnTo>
                  <a:lnTo>
                    <a:pt x="0" y="171043"/>
                  </a:lnTo>
                  <a:lnTo>
                    <a:pt x="6337" y="171043"/>
                  </a:lnTo>
                  <a:lnTo>
                    <a:pt x="6337" y="0"/>
                  </a:lnTo>
                  <a:close/>
                </a:path>
                <a:path w="6350" h="663575">
                  <a:moveTo>
                    <a:pt x="6350" y="177393"/>
                  </a:moveTo>
                  <a:lnTo>
                    <a:pt x="0" y="177393"/>
                  </a:lnTo>
                  <a:lnTo>
                    <a:pt x="0" y="613156"/>
                  </a:lnTo>
                  <a:lnTo>
                    <a:pt x="6350" y="613156"/>
                  </a:lnTo>
                  <a:lnTo>
                    <a:pt x="6350" y="177393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1" name="object 49">
              <a:extLst>
                <a:ext uri="{FF2B5EF4-FFF2-40B4-BE49-F238E27FC236}">
                  <a16:creationId xmlns:a16="http://schemas.microsoft.com/office/drawing/2014/main" id="{6180EB29-FABE-C66B-4358-7A3E00FF975A}"/>
                </a:ext>
              </a:extLst>
            </p:cNvPr>
            <p:cNvSpPr/>
            <p:nvPr/>
          </p:nvSpPr>
          <p:spPr>
            <a:xfrm>
              <a:off x="1401960" y="2796204"/>
              <a:ext cx="6350" cy="10160"/>
            </a:xfrm>
            <a:custGeom>
              <a:avLst/>
              <a:gdLst/>
              <a:ahLst/>
              <a:cxnLst/>
              <a:rect l="l" t="t" r="r" b="b"/>
              <a:pathLst>
                <a:path w="6350" h="10160">
                  <a:moveTo>
                    <a:pt x="6337" y="0"/>
                  </a:moveTo>
                  <a:lnTo>
                    <a:pt x="1803" y="2235"/>
                  </a:lnTo>
                  <a:lnTo>
                    <a:pt x="0" y="3086"/>
                  </a:lnTo>
                  <a:lnTo>
                    <a:pt x="0" y="10083"/>
                  </a:lnTo>
                  <a:lnTo>
                    <a:pt x="4546" y="7962"/>
                  </a:lnTo>
                  <a:lnTo>
                    <a:pt x="6337" y="7086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2" name="object 50">
              <a:extLst>
                <a:ext uri="{FF2B5EF4-FFF2-40B4-BE49-F238E27FC236}">
                  <a16:creationId xmlns:a16="http://schemas.microsoft.com/office/drawing/2014/main" id="{E6FF4F75-8869-DA23-9CCA-39601B6B9A77}"/>
                </a:ext>
              </a:extLst>
            </p:cNvPr>
            <p:cNvSpPr/>
            <p:nvPr/>
          </p:nvSpPr>
          <p:spPr>
            <a:xfrm>
              <a:off x="1401953" y="1870988"/>
              <a:ext cx="6350" cy="259079"/>
            </a:xfrm>
            <a:custGeom>
              <a:avLst/>
              <a:gdLst/>
              <a:ahLst/>
              <a:cxnLst/>
              <a:rect l="l" t="t" r="r" b="b"/>
              <a:pathLst>
                <a:path w="6350" h="259080">
                  <a:moveTo>
                    <a:pt x="6337" y="0"/>
                  </a:moveTo>
                  <a:lnTo>
                    <a:pt x="0" y="0"/>
                  </a:lnTo>
                  <a:lnTo>
                    <a:pt x="0" y="257810"/>
                  </a:lnTo>
                  <a:lnTo>
                    <a:pt x="0" y="259080"/>
                  </a:lnTo>
                  <a:lnTo>
                    <a:pt x="5245" y="259080"/>
                  </a:lnTo>
                  <a:lnTo>
                    <a:pt x="5245" y="257810"/>
                  </a:lnTo>
                  <a:lnTo>
                    <a:pt x="6337" y="25781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3" name="object 51">
              <a:extLst>
                <a:ext uri="{FF2B5EF4-FFF2-40B4-BE49-F238E27FC236}">
                  <a16:creationId xmlns:a16="http://schemas.microsoft.com/office/drawing/2014/main" id="{2BE50E20-4AA7-739B-8E0F-1D3D3CDC3A6B}"/>
                </a:ext>
              </a:extLst>
            </p:cNvPr>
            <p:cNvSpPr/>
            <p:nvPr/>
          </p:nvSpPr>
          <p:spPr>
            <a:xfrm>
              <a:off x="1401953" y="1864651"/>
              <a:ext cx="6350" cy="271780"/>
            </a:xfrm>
            <a:custGeom>
              <a:avLst/>
              <a:gdLst/>
              <a:ahLst/>
              <a:cxnLst/>
              <a:rect l="l" t="t" r="r" b="b"/>
              <a:pathLst>
                <a:path w="6350" h="271780">
                  <a:moveTo>
                    <a:pt x="6350" y="264655"/>
                  </a:moveTo>
                  <a:lnTo>
                    <a:pt x="2819" y="265087"/>
                  </a:lnTo>
                  <a:lnTo>
                    <a:pt x="0" y="265391"/>
                  </a:lnTo>
                  <a:lnTo>
                    <a:pt x="0" y="271780"/>
                  </a:lnTo>
                  <a:lnTo>
                    <a:pt x="6350" y="271068"/>
                  </a:lnTo>
                  <a:lnTo>
                    <a:pt x="6350" y="264655"/>
                  </a:lnTo>
                  <a:close/>
                </a:path>
                <a:path w="6350" h="27178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4" name="object 52">
              <a:extLst>
                <a:ext uri="{FF2B5EF4-FFF2-40B4-BE49-F238E27FC236}">
                  <a16:creationId xmlns:a16="http://schemas.microsoft.com/office/drawing/2014/main" id="{BFFE8468-B2FF-E1C9-C8C8-3820DA3112AB}"/>
                </a:ext>
              </a:extLst>
            </p:cNvPr>
            <p:cNvSpPr/>
            <p:nvPr/>
          </p:nvSpPr>
          <p:spPr>
            <a:xfrm>
              <a:off x="1624444" y="3841343"/>
              <a:ext cx="6350" cy="233679"/>
            </a:xfrm>
            <a:custGeom>
              <a:avLst/>
              <a:gdLst/>
              <a:ahLst/>
              <a:cxnLst/>
              <a:rect l="l" t="t" r="r" b="b"/>
              <a:pathLst>
                <a:path w="6350" h="233679">
                  <a:moveTo>
                    <a:pt x="6350" y="0"/>
                  </a:moveTo>
                  <a:lnTo>
                    <a:pt x="1117" y="0"/>
                  </a:lnTo>
                  <a:lnTo>
                    <a:pt x="1117" y="1270"/>
                  </a:lnTo>
                  <a:lnTo>
                    <a:pt x="0" y="1270"/>
                  </a:lnTo>
                  <a:lnTo>
                    <a:pt x="0" y="233680"/>
                  </a:lnTo>
                  <a:lnTo>
                    <a:pt x="6350" y="23368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5" name="object 53">
              <a:extLst>
                <a:ext uri="{FF2B5EF4-FFF2-40B4-BE49-F238E27FC236}">
                  <a16:creationId xmlns:a16="http://schemas.microsoft.com/office/drawing/2014/main" id="{4FDB0137-519E-A9F3-FC99-0BC23B2F76DF}"/>
                </a:ext>
              </a:extLst>
            </p:cNvPr>
            <p:cNvSpPr/>
            <p:nvPr/>
          </p:nvSpPr>
          <p:spPr>
            <a:xfrm>
              <a:off x="1624449" y="3840689"/>
              <a:ext cx="6350" cy="241300"/>
            </a:xfrm>
            <a:custGeom>
              <a:avLst/>
              <a:gdLst/>
              <a:ahLst/>
              <a:cxnLst/>
              <a:rect l="l" t="t" r="r" b="b"/>
              <a:pathLst>
                <a:path w="6350" h="241300">
                  <a:moveTo>
                    <a:pt x="6350" y="0"/>
                  </a:moveTo>
                  <a:lnTo>
                    <a:pt x="3881" y="647"/>
                  </a:lnTo>
                  <a:lnTo>
                    <a:pt x="2781" y="901"/>
                  </a:lnTo>
                  <a:lnTo>
                    <a:pt x="3971" y="635"/>
                  </a:lnTo>
                  <a:lnTo>
                    <a:pt x="6350" y="0"/>
                  </a:lnTo>
                  <a:close/>
                </a:path>
                <a:path w="6350" h="241300">
                  <a:moveTo>
                    <a:pt x="6350" y="234480"/>
                  </a:moveTo>
                  <a:lnTo>
                    <a:pt x="0" y="234480"/>
                  </a:lnTo>
                  <a:lnTo>
                    <a:pt x="0" y="240830"/>
                  </a:lnTo>
                  <a:lnTo>
                    <a:pt x="6350" y="240830"/>
                  </a:lnTo>
                  <a:lnTo>
                    <a:pt x="6350" y="23448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6" name="object 54">
              <a:extLst>
                <a:ext uri="{FF2B5EF4-FFF2-40B4-BE49-F238E27FC236}">
                  <a16:creationId xmlns:a16="http://schemas.microsoft.com/office/drawing/2014/main" id="{8C0F73DA-946E-8C3B-4432-B707F6FC528D}"/>
                </a:ext>
              </a:extLst>
            </p:cNvPr>
            <p:cNvSpPr/>
            <p:nvPr/>
          </p:nvSpPr>
          <p:spPr>
            <a:xfrm>
              <a:off x="1624454" y="3639413"/>
              <a:ext cx="6350" cy="196850"/>
            </a:xfrm>
            <a:custGeom>
              <a:avLst/>
              <a:gdLst/>
              <a:ahLst/>
              <a:cxnLst/>
              <a:rect l="l" t="t" r="r" b="b"/>
              <a:pathLst>
                <a:path w="6350" h="196850">
                  <a:moveTo>
                    <a:pt x="6337" y="0"/>
                  </a:moveTo>
                  <a:lnTo>
                    <a:pt x="0" y="0"/>
                  </a:lnTo>
                  <a:lnTo>
                    <a:pt x="0" y="196303"/>
                  </a:lnTo>
                  <a:lnTo>
                    <a:pt x="6337" y="194716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7" name="object 55">
              <a:extLst>
                <a:ext uri="{FF2B5EF4-FFF2-40B4-BE49-F238E27FC236}">
                  <a16:creationId xmlns:a16="http://schemas.microsoft.com/office/drawing/2014/main" id="{0F14F35D-AEB7-90DE-137A-A1EB81ED30F9}"/>
                </a:ext>
              </a:extLst>
            </p:cNvPr>
            <p:cNvSpPr/>
            <p:nvPr/>
          </p:nvSpPr>
          <p:spPr>
            <a:xfrm>
              <a:off x="1624453" y="3834122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4">
                  <a:moveTo>
                    <a:pt x="6349" y="0"/>
                  </a:moveTo>
                  <a:lnTo>
                    <a:pt x="2412" y="1041"/>
                  </a:lnTo>
                  <a:lnTo>
                    <a:pt x="0" y="1587"/>
                  </a:lnTo>
                  <a:lnTo>
                    <a:pt x="0" y="8102"/>
                  </a:lnTo>
                  <a:lnTo>
                    <a:pt x="3936" y="7200"/>
                  </a:lnTo>
                  <a:lnTo>
                    <a:pt x="6349" y="6565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8" name="object 56">
              <a:extLst>
                <a:ext uri="{FF2B5EF4-FFF2-40B4-BE49-F238E27FC236}">
                  <a16:creationId xmlns:a16="http://schemas.microsoft.com/office/drawing/2014/main" id="{D8CDB9D0-C014-BE44-F794-B47DB2D0BEEC}"/>
                </a:ext>
              </a:extLst>
            </p:cNvPr>
            <p:cNvSpPr/>
            <p:nvPr/>
          </p:nvSpPr>
          <p:spPr>
            <a:xfrm>
              <a:off x="1624444" y="2807804"/>
              <a:ext cx="6350" cy="825500"/>
            </a:xfrm>
            <a:custGeom>
              <a:avLst/>
              <a:gdLst/>
              <a:ahLst/>
              <a:cxnLst/>
              <a:rect l="l" t="t" r="r" b="b"/>
              <a:pathLst>
                <a:path w="6350" h="825500">
                  <a:moveTo>
                    <a:pt x="6350" y="389496"/>
                  </a:moveTo>
                  <a:lnTo>
                    <a:pt x="0" y="389496"/>
                  </a:lnTo>
                  <a:lnTo>
                    <a:pt x="0" y="825271"/>
                  </a:lnTo>
                  <a:lnTo>
                    <a:pt x="6350" y="825271"/>
                  </a:lnTo>
                  <a:lnTo>
                    <a:pt x="6350" y="389496"/>
                  </a:lnTo>
                  <a:close/>
                </a:path>
                <a:path w="6350" h="825500">
                  <a:moveTo>
                    <a:pt x="6350" y="0"/>
                  </a:moveTo>
                  <a:lnTo>
                    <a:pt x="5549" y="0"/>
                  </a:lnTo>
                  <a:lnTo>
                    <a:pt x="5549" y="1270"/>
                  </a:lnTo>
                  <a:lnTo>
                    <a:pt x="2984" y="1270"/>
                  </a:lnTo>
                  <a:lnTo>
                    <a:pt x="2984" y="2540"/>
                  </a:lnTo>
                  <a:lnTo>
                    <a:pt x="0" y="2540"/>
                  </a:lnTo>
                  <a:lnTo>
                    <a:pt x="0" y="383540"/>
                  </a:lnTo>
                  <a:lnTo>
                    <a:pt x="6350" y="38354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9" name="object 57">
              <a:extLst>
                <a:ext uri="{FF2B5EF4-FFF2-40B4-BE49-F238E27FC236}">
                  <a16:creationId xmlns:a16="http://schemas.microsoft.com/office/drawing/2014/main" id="{13071997-18A8-5637-0B6F-52EB29BAE3CC}"/>
                </a:ext>
              </a:extLst>
            </p:cNvPr>
            <p:cNvSpPr/>
            <p:nvPr/>
          </p:nvSpPr>
          <p:spPr>
            <a:xfrm>
              <a:off x="1624444" y="2111285"/>
              <a:ext cx="6350" cy="692150"/>
            </a:xfrm>
            <a:custGeom>
              <a:avLst/>
              <a:gdLst/>
              <a:ahLst/>
              <a:cxnLst/>
              <a:rect l="l" t="t" r="r" b="b"/>
              <a:pathLst>
                <a:path w="6350" h="692150">
                  <a:moveTo>
                    <a:pt x="6337" y="643890"/>
                  </a:moveTo>
                  <a:lnTo>
                    <a:pt x="0" y="643890"/>
                  </a:lnTo>
                  <a:lnTo>
                    <a:pt x="0" y="688340"/>
                  </a:lnTo>
                  <a:lnTo>
                    <a:pt x="0" y="692150"/>
                  </a:lnTo>
                  <a:lnTo>
                    <a:pt x="4127" y="692150"/>
                  </a:lnTo>
                  <a:lnTo>
                    <a:pt x="4127" y="688340"/>
                  </a:lnTo>
                  <a:lnTo>
                    <a:pt x="6337" y="688340"/>
                  </a:lnTo>
                  <a:lnTo>
                    <a:pt x="6337" y="643890"/>
                  </a:lnTo>
                  <a:close/>
                </a:path>
                <a:path w="6350" h="692150">
                  <a:moveTo>
                    <a:pt x="6337" y="0"/>
                  </a:moveTo>
                  <a:lnTo>
                    <a:pt x="0" y="0"/>
                  </a:lnTo>
                  <a:lnTo>
                    <a:pt x="0" y="195580"/>
                  </a:lnTo>
                  <a:lnTo>
                    <a:pt x="6337" y="195580"/>
                  </a:lnTo>
                  <a:lnTo>
                    <a:pt x="6337" y="0"/>
                  </a:lnTo>
                  <a:close/>
                </a:path>
                <a:path w="6350" h="692150">
                  <a:moveTo>
                    <a:pt x="6350" y="201815"/>
                  </a:moveTo>
                  <a:lnTo>
                    <a:pt x="0" y="201815"/>
                  </a:lnTo>
                  <a:lnTo>
                    <a:pt x="0" y="637578"/>
                  </a:lnTo>
                  <a:lnTo>
                    <a:pt x="6350" y="637578"/>
                  </a:lnTo>
                  <a:lnTo>
                    <a:pt x="6350" y="201815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0" name="object 58">
              <a:extLst>
                <a:ext uri="{FF2B5EF4-FFF2-40B4-BE49-F238E27FC236}">
                  <a16:creationId xmlns:a16="http://schemas.microsoft.com/office/drawing/2014/main" id="{08ACDA50-7C05-9F0A-06B3-062BCA80E264}"/>
                </a:ext>
              </a:extLst>
            </p:cNvPr>
            <p:cNvSpPr/>
            <p:nvPr/>
          </p:nvSpPr>
          <p:spPr>
            <a:xfrm>
              <a:off x="1624451" y="2799827"/>
              <a:ext cx="6350" cy="11430"/>
            </a:xfrm>
            <a:custGeom>
              <a:avLst/>
              <a:gdLst/>
              <a:ahLst/>
              <a:cxnLst/>
              <a:rect l="l" t="t" r="r" b="b"/>
              <a:pathLst>
                <a:path w="6350" h="11430">
                  <a:moveTo>
                    <a:pt x="6350" y="0"/>
                  </a:moveTo>
                  <a:lnTo>
                    <a:pt x="1625" y="3606"/>
                  </a:lnTo>
                  <a:lnTo>
                    <a:pt x="0" y="4216"/>
                  </a:lnTo>
                  <a:lnTo>
                    <a:pt x="0" y="10972"/>
                  </a:lnTo>
                  <a:lnTo>
                    <a:pt x="4711" y="9245"/>
                  </a:lnTo>
                  <a:lnTo>
                    <a:pt x="6350" y="800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1" name="object 59">
              <a:extLst>
                <a:ext uri="{FF2B5EF4-FFF2-40B4-BE49-F238E27FC236}">
                  <a16:creationId xmlns:a16="http://schemas.microsoft.com/office/drawing/2014/main" id="{DDBAFDEC-930F-F27E-E634-81665D2061EC}"/>
                </a:ext>
              </a:extLst>
            </p:cNvPr>
            <p:cNvSpPr/>
            <p:nvPr/>
          </p:nvSpPr>
          <p:spPr>
            <a:xfrm>
              <a:off x="1624458" y="1870986"/>
              <a:ext cx="6350" cy="234315"/>
            </a:xfrm>
            <a:custGeom>
              <a:avLst/>
              <a:gdLst/>
              <a:ahLst/>
              <a:cxnLst/>
              <a:rect l="l" t="t" r="r" b="b"/>
              <a:pathLst>
                <a:path w="6350" h="234314">
                  <a:moveTo>
                    <a:pt x="6337" y="0"/>
                  </a:moveTo>
                  <a:lnTo>
                    <a:pt x="3162" y="0"/>
                  </a:lnTo>
                  <a:lnTo>
                    <a:pt x="0" y="0"/>
                  </a:lnTo>
                  <a:lnTo>
                    <a:pt x="0" y="234010"/>
                  </a:lnTo>
                  <a:lnTo>
                    <a:pt x="6337" y="233718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2" name="object 60">
              <a:extLst>
                <a:ext uri="{FF2B5EF4-FFF2-40B4-BE49-F238E27FC236}">
                  <a16:creationId xmlns:a16="http://schemas.microsoft.com/office/drawing/2014/main" id="{6EA0820B-72D1-57E8-8E36-080C4AA979F9}"/>
                </a:ext>
              </a:extLst>
            </p:cNvPr>
            <p:cNvSpPr/>
            <p:nvPr/>
          </p:nvSpPr>
          <p:spPr>
            <a:xfrm>
              <a:off x="1624444" y="1864651"/>
              <a:ext cx="6350" cy="247015"/>
            </a:xfrm>
            <a:custGeom>
              <a:avLst/>
              <a:gdLst/>
              <a:ahLst/>
              <a:cxnLst/>
              <a:rect l="l" t="t" r="r" b="b"/>
              <a:pathLst>
                <a:path w="6350" h="247014">
                  <a:moveTo>
                    <a:pt x="6337" y="240068"/>
                  </a:moveTo>
                  <a:lnTo>
                    <a:pt x="3022" y="240296"/>
                  </a:lnTo>
                  <a:lnTo>
                    <a:pt x="0" y="240347"/>
                  </a:lnTo>
                  <a:lnTo>
                    <a:pt x="0" y="246710"/>
                  </a:lnTo>
                  <a:lnTo>
                    <a:pt x="3302" y="246634"/>
                  </a:lnTo>
                  <a:lnTo>
                    <a:pt x="6337" y="246430"/>
                  </a:lnTo>
                  <a:lnTo>
                    <a:pt x="6337" y="240068"/>
                  </a:lnTo>
                  <a:close/>
                </a:path>
                <a:path w="6350" h="247014">
                  <a:moveTo>
                    <a:pt x="633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37" y="635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3" name="object 61">
              <a:extLst>
                <a:ext uri="{FF2B5EF4-FFF2-40B4-BE49-F238E27FC236}">
                  <a16:creationId xmlns:a16="http://schemas.microsoft.com/office/drawing/2014/main" id="{6A4766F5-93FF-18ED-C438-8281053E8212}"/>
                </a:ext>
              </a:extLst>
            </p:cNvPr>
            <p:cNvSpPr/>
            <p:nvPr/>
          </p:nvSpPr>
          <p:spPr>
            <a:xfrm>
              <a:off x="1846935" y="3776636"/>
              <a:ext cx="6350" cy="298450"/>
            </a:xfrm>
            <a:custGeom>
              <a:avLst/>
              <a:gdLst/>
              <a:ahLst/>
              <a:cxnLst/>
              <a:rect l="l" t="t" r="r" b="b"/>
              <a:pathLst>
                <a:path w="6350" h="298450">
                  <a:moveTo>
                    <a:pt x="6337" y="0"/>
                  </a:moveTo>
                  <a:lnTo>
                    <a:pt x="1054" y="0"/>
                  </a:lnTo>
                  <a:lnTo>
                    <a:pt x="1054" y="1270"/>
                  </a:lnTo>
                  <a:lnTo>
                    <a:pt x="0" y="1270"/>
                  </a:lnTo>
                  <a:lnTo>
                    <a:pt x="0" y="298450"/>
                  </a:lnTo>
                  <a:lnTo>
                    <a:pt x="6337" y="298450"/>
                  </a:lnTo>
                  <a:lnTo>
                    <a:pt x="6337" y="127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4" name="object 62">
              <a:extLst>
                <a:ext uri="{FF2B5EF4-FFF2-40B4-BE49-F238E27FC236}">
                  <a16:creationId xmlns:a16="http://schemas.microsoft.com/office/drawing/2014/main" id="{64C1501A-136E-5625-0FB2-E372178C05E9}"/>
                </a:ext>
              </a:extLst>
            </p:cNvPr>
            <p:cNvSpPr/>
            <p:nvPr/>
          </p:nvSpPr>
          <p:spPr>
            <a:xfrm>
              <a:off x="1846943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3162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5" name="object 63">
              <a:extLst>
                <a:ext uri="{FF2B5EF4-FFF2-40B4-BE49-F238E27FC236}">
                  <a16:creationId xmlns:a16="http://schemas.microsoft.com/office/drawing/2014/main" id="{E19B4427-FC19-166E-31F5-DCDF489D4A49}"/>
                </a:ext>
              </a:extLst>
            </p:cNvPr>
            <p:cNvSpPr/>
            <p:nvPr/>
          </p:nvSpPr>
          <p:spPr>
            <a:xfrm>
              <a:off x="1846939" y="3639413"/>
              <a:ext cx="6350" cy="132080"/>
            </a:xfrm>
            <a:custGeom>
              <a:avLst/>
              <a:gdLst/>
              <a:ahLst/>
              <a:cxnLst/>
              <a:rect l="l" t="t" r="r" b="b"/>
              <a:pathLst>
                <a:path w="6350" h="132079">
                  <a:moveTo>
                    <a:pt x="6337" y="0"/>
                  </a:moveTo>
                  <a:lnTo>
                    <a:pt x="0" y="0"/>
                  </a:lnTo>
                  <a:lnTo>
                    <a:pt x="0" y="131584"/>
                  </a:lnTo>
                  <a:lnTo>
                    <a:pt x="6337" y="130238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6" name="object 64">
              <a:extLst>
                <a:ext uri="{FF2B5EF4-FFF2-40B4-BE49-F238E27FC236}">
                  <a16:creationId xmlns:a16="http://schemas.microsoft.com/office/drawing/2014/main" id="{9B520E01-534B-9710-B1BF-0812A5D0FE64}"/>
                </a:ext>
              </a:extLst>
            </p:cNvPr>
            <p:cNvSpPr/>
            <p:nvPr/>
          </p:nvSpPr>
          <p:spPr>
            <a:xfrm>
              <a:off x="1846939" y="3769663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4">
                  <a:moveTo>
                    <a:pt x="6337" y="0"/>
                  </a:moveTo>
                  <a:lnTo>
                    <a:pt x="2514" y="749"/>
                  </a:lnTo>
                  <a:lnTo>
                    <a:pt x="0" y="1333"/>
                  </a:lnTo>
                  <a:lnTo>
                    <a:pt x="0" y="7848"/>
                  </a:lnTo>
                  <a:lnTo>
                    <a:pt x="3835" y="6972"/>
                  </a:lnTo>
                  <a:lnTo>
                    <a:pt x="6337" y="6464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7" name="object 65">
              <a:extLst>
                <a:ext uri="{FF2B5EF4-FFF2-40B4-BE49-F238E27FC236}">
                  <a16:creationId xmlns:a16="http://schemas.microsoft.com/office/drawing/2014/main" id="{4BEAD882-3C6F-A5DA-3611-0543210DF01D}"/>
                </a:ext>
              </a:extLst>
            </p:cNvPr>
            <p:cNvSpPr/>
            <p:nvPr/>
          </p:nvSpPr>
          <p:spPr>
            <a:xfrm>
              <a:off x="1846935" y="2660446"/>
              <a:ext cx="6350" cy="972819"/>
            </a:xfrm>
            <a:custGeom>
              <a:avLst/>
              <a:gdLst/>
              <a:ahLst/>
              <a:cxnLst/>
              <a:rect l="l" t="t" r="r" b="b"/>
              <a:pathLst>
                <a:path w="6350" h="972820">
                  <a:moveTo>
                    <a:pt x="6337" y="536854"/>
                  </a:moveTo>
                  <a:lnTo>
                    <a:pt x="0" y="536854"/>
                  </a:lnTo>
                  <a:lnTo>
                    <a:pt x="0" y="972629"/>
                  </a:lnTo>
                  <a:lnTo>
                    <a:pt x="6337" y="972629"/>
                  </a:lnTo>
                  <a:lnTo>
                    <a:pt x="6337" y="536854"/>
                  </a:lnTo>
                  <a:close/>
                </a:path>
                <a:path w="6350" h="972820">
                  <a:moveTo>
                    <a:pt x="6337" y="94754"/>
                  </a:moveTo>
                  <a:lnTo>
                    <a:pt x="0" y="94754"/>
                  </a:lnTo>
                  <a:lnTo>
                    <a:pt x="0" y="530517"/>
                  </a:lnTo>
                  <a:lnTo>
                    <a:pt x="6337" y="530517"/>
                  </a:lnTo>
                  <a:lnTo>
                    <a:pt x="6337" y="94754"/>
                  </a:lnTo>
                  <a:close/>
                </a:path>
                <a:path w="6350" h="972820">
                  <a:moveTo>
                    <a:pt x="6350" y="0"/>
                  </a:moveTo>
                  <a:lnTo>
                    <a:pt x="6019" y="0"/>
                  </a:lnTo>
                  <a:lnTo>
                    <a:pt x="6019" y="1270"/>
                  </a:lnTo>
                  <a:lnTo>
                    <a:pt x="2552" y="1270"/>
                  </a:lnTo>
                  <a:lnTo>
                    <a:pt x="2552" y="2540"/>
                  </a:lnTo>
                  <a:lnTo>
                    <a:pt x="0" y="2540"/>
                  </a:lnTo>
                  <a:lnTo>
                    <a:pt x="0" y="88900"/>
                  </a:lnTo>
                  <a:lnTo>
                    <a:pt x="6350" y="8890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8" name="object 66">
              <a:extLst>
                <a:ext uri="{FF2B5EF4-FFF2-40B4-BE49-F238E27FC236}">
                  <a16:creationId xmlns:a16="http://schemas.microsoft.com/office/drawing/2014/main" id="{577A6C25-73E0-4328-C771-3D55070CE599}"/>
                </a:ext>
              </a:extLst>
            </p:cNvPr>
            <p:cNvSpPr/>
            <p:nvPr/>
          </p:nvSpPr>
          <p:spPr>
            <a:xfrm>
              <a:off x="1846935" y="2095550"/>
              <a:ext cx="6350" cy="561340"/>
            </a:xfrm>
            <a:custGeom>
              <a:avLst/>
              <a:gdLst/>
              <a:ahLst/>
              <a:cxnLst/>
              <a:rect l="l" t="t" r="r" b="b"/>
              <a:pathLst>
                <a:path w="6350" h="561339">
                  <a:moveTo>
                    <a:pt x="6337" y="217563"/>
                  </a:moveTo>
                  <a:lnTo>
                    <a:pt x="0" y="217563"/>
                  </a:lnTo>
                  <a:lnTo>
                    <a:pt x="0" y="560984"/>
                  </a:lnTo>
                  <a:lnTo>
                    <a:pt x="6337" y="558673"/>
                  </a:lnTo>
                  <a:lnTo>
                    <a:pt x="6337" y="217563"/>
                  </a:lnTo>
                  <a:close/>
                </a:path>
                <a:path w="6350" h="561339">
                  <a:moveTo>
                    <a:pt x="6337" y="0"/>
                  </a:moveTo>
                  <a:lnTo>
                    <a:pt x="0" y="0"/>
                  </a:lnTo>
                  <a:lnTo>
                    <a:pt x="0" y="210820"/>
                  </a:lnTo>
                  <a:lnTo>
                    <a:pt x="6337" y="21082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9" name="object 67">
              <a:extLst>
                <a:ext uri="{FF2B5EF4-FFF2-40B4-BE49-F238E27FC236}">
                  <a16:creationId xmlns:a16="http://schemas.microsoft.com/office/drawing/2014/main" id="{9C9F7A42-256E-92AB-004D-C53C328A6457}"/>
                </a:ext>
              </a:extLst>
            </p:cNvPr>
            <p:cNvSpPr/>
            <p:nvPr/>
          </p:nvSpPr>
          <p:spPr>
            <a:xfrm>
              <a:off x="1846935" y="2654211"/>
              <a:ext cx="6350" cy="9525"/>
            </a:xfrm>
            <a:custGeom>
              <a:avLst/>
              <a:gdLst/>
              <a:ahLst/>
              <a:cxnLst/>
              <a:rect l="l" t="t" r="r" b="b"/>
              <a:pathLst>
                <a:path w="6350" h="9525">
                  <a:moveTo>
                    <a:pt x="6349" y="0"/>
                  </a:moveTo>
                  <a:lnTo>
                    <a:pt x="2095" y="1536"/>
                  </a:lnTo>
                  <a:lnTo>
                    <a:pt x="0" y="2311"/>
                  </a:lnTo>
                  <a:lnTo>
                    <a:pt x="0" y="9093"/>
                  </a:lnTo>
                  <a:lnTo>
                    <a:pt x="4254" y="7505"/>
                  </a:lnTo>
                  <a:lnTo>
                    <a:pt x="6349" y="6743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0" name="object 68">
              <a:extLst>
                <a:ext uri="{FF2B5EF4-FFF2-40B4-BE49-F238E27FC236}">
                  <a16:creationId xmlns:a16="http://schemas.microsoft.com/office/drawing/2014/main" id="{B13C80A4-9E80-D02D-7CC8-F72FB9516D8F}"/>
                </a:ext>
              </a:extLst>
            </p:cNvPr>
            <p:cNvSpPr/>
            <p:nvPr/>
          </p:nvSpPr>
          <p:spPr>
            <a:xfrm>
              <a:off x="1846935" y="1870988"/>
              <a:ext cx="6350" cy="218440"/>
            </a:xfrm>
            <a:custGeom>
              <a:avLst/>
              <a:gdLst/>
              <a:ahLst/>
              <a:cxnLst/>
              <a:rect l="l" t="t" r="r" b="b"/>
              <a:pathLst>
                <a:path w="6350" h="218439">
                  <a:moveTo>
                    <a:pt x="6337" y="0"/>
                  </a:moveTo>
                  <a:lnTo>
                    <a:pt x="0" y="0"/>
                  </a:lnTo>
                  <a:lnTo>
                    <a:pt x="0" y="217170"/>
                  </a:lnTo>
                  <a:lnTo>
                    <a:pt x="0" y="218440"/>
                  </a:lnTo>
                  <a:lnTo>
                    <a:pt x="5791" y="218440"/>
                  </a:lnTo>
                  <a:lnTo>
                    <a:pt x="5791" y="217170"/>
                  </a:lnTo>
                  <a:lnTo>
                    <a:pt x="6337" y="21717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1" name="object 69">
              <a:extLst>
                <a:ext uri="{FF2B5EF4-FFF2-40B4-BE49-F238E27FC236}">
                  <a16:creationId xmlns:a16="http://schemas.microsoft.com/office/drawing/2014/main" id="{5CB80020-8A5C-9FEE-2274-867C824AB7E8}"/>
                </a:ext>
              </a:extLst>
            </p:cNvPr>
            <p:cNvSpPr/>
            <p:nvPr/>
          </p:nvSpPr>
          <p:spPr>
            <a:xfrm>
              <a:off x="1846935" y="1864651"/>
              <a:ext cx="6350" cy="231775"/>
            </a:xfrm>
            <a:custGeom>
              <a:avLst/>
              <a:gdLst/>
              <a:ahLst/>
              <a:cxnLst/>
              <a:rect l="l" t="t" r="r" b="b"/>
              <a:pathLst>
                <a:path w="6350" h="231775">
                  <a:moveTo>
                    <a:pt x="6337" y="224078"/>
                  </a:moveTo>
                  <a:lnTo>
                    <a:pt x="2806" y="224586"/>
                  </a:lnTo>
                  <a:lnTo>
                    <a:pt x="0" y="224815"/>
                  </a:lnTo>
                  <a:lnTo>
                    <a:pt x="0" y="231190"/>
                  </a:lnTo>
                  <a:lnTo>
                    <a:pt x="3530" y="230898"/>
                  </a:lnTo>
                  <a:lnTo>
                    <a:pt x="6337" y="230492"/>
                  </a:lnTo>
                  <a:lnTo>
                    <a:pt x="6337" y="224078"/>
                  </a:lnTo>
                  <a:close/>
                </a:path>
                <a:path w="6350" h="231775">
                  <a:moveTo>
                    <a:pt x="633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37" y="635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2" name="object 70">
              <a:extLst>
                <a:ext uri="{FF2B5EF4-FFF2-40B4-BE49-F238E27FC236}">
                  <a16:creationId xmlns:a16="http://schemas.microsoft.com/office/drawing/2014/main" id="{AE0284DD-78FA-A0CD-1D04-E58122AF5BEB}"/>
                </a:ext>
              </a:extLst>
            </p:cNvPr>
            <p:cNvSpPr/>
            <p:nvPr/>
          </p:nvSpPr>
          <p:spPr>
            <a:xfrm>
              <a:off x="2069414" y="3743312"/>
              <a:ext cx="6985" cy="331470"/>
            </a:xfrm>
            <a:custGeom>
              <a:avLst/>
              <a:gdLst/>
              <a:ahLst/>
              <a:cxnLst/>
              <a:rect l="l" t="t" r="r" b="b"/>
              <a:pathLst>
                <a:path w="6985" h="331470">
                  <a:moveTo>
                    <a:pt x="6362" y="0"/>
                  </a:moveTo>
                  <a:lnTo>
                    <a:pt x="1397" y="0"/>
                  </a:lnTo>
                  <a:lnTo>
                    <a:pt x="1397" y="1270"/>
                  </a:lnTo>
                  <a:lnTo>
                    <a:pt x="0" y="1270"/>
                  </a:lnTo>
                  <a:lnTo>
                    <a:pt x="0" y="331470"/>
                  </a:lnTo>
                  <a:lnTo>
                    <a:pt x="6362" y="331470"/>
                  </a:lnTo>
                  <a:lnTo>
                    <a:pt x="6362" y="127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3" name="object 71">
              <a:extLst>
                <a:ext uri="{FF2B5EF4-FFF2-40B4-BE49-F238E27FC236}">
                  <a16:creationId xmlns:a16="http://schemas.microsoft.com/office/drawing/2014/main" id="{24EEEAF5-6AB3-A0E5-DEC6-1DB1D466FBBA}"/>
                </a:ext>
              </a:extLst>
            </p:cNvPr>
            <p:cNvSpPr/>
            <p:nvPr/>
          </p:nvSpPr>
          <p:spPr>
            <a:xfrm>
              <a:off x="2069426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4" name="object 72">
              <a:extLst>
                <a:ext uri="{FF2B5EF4-FFF2-40B4-BE49-F238E27FC236}">
                  <a16:creationId xmlns:a16="http://schemas.microsoft.com/office/drawing/2014/main" id="{908B9C39-BF15-D9FC-075F-87996307A166}"/>
                </a:ext>
              </a:extLst>
            </p:cNvPr>
            <p:cNvSpPr/>
            <p:nvPr/>
          </p:nvSpPr>
          <p:spPr>
            <a:xfrm>
              <a:off x="2069414" y="3639413"/>
              <a:ext cx="6350" cy="97790"/>
            </a:xfrm>
            <a:custGeom>
              <a:avLst/>
              <a:gdLst/>
              <a:ahLst/>
              <a:cxnLst/>
              <a:rect l="l" t="t" r="r" b="b"/>
              <a:pathLst>
                <a:path w="6350" h="97789">
                  <a:moveTo>
                    <a:pt x="6350" y="0"/>
                  </a:moveTo>
                  <a:lnTo>
                    <a:pt x="0" y="0"/>
                  </a:lnTo>
                  <a:lnTo>
                    <a:pt x="0" y="96520"/>
                  </a:lnTo>
                  <a:lnTo>
                    <a:pt x="0" y="97790"/>
                  </a:lnTo>
                  <a:lnTo>
                    <a:pt x="5943" y="97790"/>
                  </a:lnTo>
                  <a:lnTo>
                    <a:pt x="5943" y="96520"/>
                  </a:lnTo>
                  <a:lnTo>
                    <a:pt x="6350" y="9652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5" name="object 73">
              <a:extLst>
                <a:ext uri="{FF2B5EF4-FFF2-40B4-BE49-F238E27FC236}">
                  <a16:creationId xmlns:a16="http://schemas.microsoft.com/office/drawing/2014/main" id="{ADC9C53E-6106-8D69-26C7-B1E53A565E66}"/>
                </a:ext>
              </a:extLst>
            </p:cNvPr>
            <p:cNvSpPr/>
            <p:nvPr/>
          </p:nvSpPr>
          <p:spPr>
            <a:xfrm>
              <a:off x="2069423" y="3736497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4">
                  <a:moveTo>
                    <a:pt x="6350" y="0"/>
                  </a:moveTo>
                  <a:lnTo>
                    <a:pt x="2527" y="596"/>
                  </a:lnTo>
                  <a:lnTo>
                    <a:pt x="0" y="1257"/>
                  </a:lnTo>
                  <a:lnTo>
                    <a:pt x="0" y="7823"/>
                  </a:lnTo>
                  <a:lnTo>
                    <a:pt x="3810" y="6819"/>
                  </a:lnTo>
                  <a:lnTo>
                    <a:pt x="6350" y="642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6" name="object 74">
              <a:extLst>
                <a:ext uri="{FF2B5EF4-FFF2-40B4-BE49-F238E27FC236}">
                  <a16:creationId xmlns:a16="http://schemas.microsoft.com/office/drawing/2014/main" id="{1AA7D8CB-8220-C3DB-ED60-052BEC0C47C1}"/>
                </a:ext>
              </a:extLst>
            </p:cNvPr>
            <p:cNvSpPr/>
            <p:nvPr/>
          </p:nvSpPr>
          <p:spPr>
            <a:xfrm>
              <a:off x="2069414" y="2587738"/>
              <a:ext cx="6350" cy="1045844"/>
            </a:xfrm>
            <a:custGeom>
              <a:avLst/>
              <a:gdLst/>
              <a:ahLst/>
              <a:cxnLst/>
              <a:rect l="l" t="t" r="r" b="b"/>
              <a:pathLst>
                <a:path w="6350" h="1045845">
                  <a:moveTo>
                    <a:pt x="6350" y="609561"/>
                  </a:moveTo>
                  <a:lnTo>
                    <a:pt x="0" y="609561"/>
                  </a:lnTo>
                  <a:lnTo>
                    <a:pt x="0" y="1045337"/>
                  </a:lnTo>
                  <a:lnTo>
                    <a:pt x="6350" y="1045337"/>
                  </a:lnTo>
                  <a:lnTo>
                    <a:pt x="6350" y="609561"/>
                  </a:lnTo>
                  <a:close/>
                </a:path>
                <a:path w="6350" h="1045845">
                  <a:moveTo>
                    <a:pt x="6350" y="167462"/>
                  </a:moveTo>
                  <a:lnTo>
                    <a:pt x="0" y="167462"/>
                  </a:lnTo>
                  <a:lnTo>
                    <a:pt x="0" y="603224"/>
                  </a:lnTo>
                  <a:lnTo>
                    <a:pt x="6350" y="603224"/>
                  </a:lnTo>
                  <a:lnTo>
                    <a:pt x="6350" y="167462"/>
                  </a:lnTo>
                  <a:close/>
                </a:path>
                <a:path w="6350" h="1045845">
                  <a:moveTo>
                    <a:pt x="6350" y="0"/>
                  </a:moveTo>
                  <a:lnTo>
                    <a:pt x="2501" y="0"/>
                  </a:lnTo>
                  <a:lnTo>
                    <a:pt x="2501" y="3810"/>
                  </a:lnTo>
                  <a:lnTo>
                    <a:pt x="0" y="3810"/>
                  </a:lnTo>
                  <a:lnTo>
                    <a:pt x="0" y="161290"/>
                  </a:lnTo>
                  <a:lnTo>
                    <a:pt x="6350" y="161290"/>
                  </a:lnTo>
                  <a:lnTo>
                    <a:pt x="6350" y="381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7" name="object 75">
              <a:extLst>
                <a:ext uri="{FF2B5EF4-FFF2-40B4-BE49-F238E27FC236}">
                  <a16:creationId xmlns:a16="http://schemas.microsoft.com/office/drawing/2014/main" id="{BD2A1FD7-E7AD-C2A1-FE64-A1F501778434}"/>
                </a:ext>
              </a:extLst>
            </p:cNvPr>
            <p:cNvSpPr/>
            <p:nvPr/>
          </p:nvSpPr>
          <p:spPr>
            <a:xfrm>
              <a:off x="2069414" y="2084666"/>
              <a:ext cx="6985" cy="499109"/>
            </a:xfrm>
            <a:custGeom>
              <a:avLst/>
              <a:gdLst/>
              <a:ahLst/>
              <a:cxnLst/>
              <a:rect l="l" t="t" r="r" b="b"/>
              <a:pathLst>
                <a:path w="6985" h="499110">
                  <a:moveTo>
                    <a:pt x="6362" y="228600"/>
                  </a:moveTo>
                  <a:lnTo>
                    <a:pt x="0" y="228600"/>
                  </a:lnTo>
                  <a:lnTo>
                    <a:pt x="0" y="496570"/>
                  </a:lnTo>
                  <a:lnTo>
                    <a:pt x="0" y="497840"/>
                  </a:lnTo>
                  <a:lnTo>
                    <a:pt x="0" y="499110"/>
                  </a:lnTo>
                  <a:lnTo>
                    <a:pt x="304" y="499110"/>
                  </a:lnTo>
                  <a:lnTo>
                    <a:pt x="304" y="497840"/>
                  </a:lnTo>
                  <a:lnTo>
                    <a:pt x="2006" y="497840"/>
                  </a:lnTo>
                  <a:lnTo>
                    <a:pt x="2006" y="496570"/>
                  </a:lnTo>
                  <a:lnTo>
                    <a:pt x="6362" y="496570"/>
                  </a:lnTo>
                  <a:lnTo>
                    <a:pt x="6362" y="228600"/>
                  </a:lnTo>
                  <a:close/>
                </a:path>
                <a:path w="6985" h="499110">
                  <a:moveTo>
                    <a:pt x="6362" y="0"/>
                  </a:moveTo>
                  <a:lnTo>
                    <a:pt x="0" y="0"/>
                  </a:lnTo>
                  <a:lnTo>
                    <a:pt x="0" y="222250"/>
                  </a:lnTo>
                  <a:lnTo>
                    <a:pt x="6362" y="22225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8" name="object 76">
              <a:extLst>
                <a:ext uri="{FF2B5EF4-FFF2-40B4-BE49-F238E27FC236}">
                  <a16:creationId xmlns:a16="http://schemas.microsoft.com/office/drawing/2014/main" id="{E4381686-3973-C24A-939C-7C2A0FB52408}"/>
                </a:ext>
              </a:extLst>
            </p:cNvPr>
            <p:cNvSpPr/>
            <p:nvPr/>
          </p:nvSpPr>
          <p:spPr>
            <a:xfrm>
              <a:off x="2069417" y="2580749"/>
              <a:ext cx="6985" cy="11430"/>
            </a:xfrm>
            <a:custGeom>
              <a:avLst/>
              <a:gdLst/>
              <a:ahLst/>
              <a:cxnLst/>
              <a:rect l="l" t="t" r="r" b="b"/>
              <a:pathLst>
                <a:path w="6985" h="11430">
                  <a:moveTo>
                    <a:pt x="6362" y="0"/>
                  </a:moveTo>
                  <a:lnTo>
                    <a:pt x="1663" y="1206"/>
                  </a:lnTo>
                  <a:lnTo>
                    <a:pt x="0" y="2641"/>
                  </a:lnTo>
                  <a:lnTo>
                    <a:pt x="0" y="11074"/>
                  </a:lnTo>
                  <a:lnTo>
                    <a:pt x="4686" y="6985"/>
                  </a:lnTo>
                  <a:lnTo>
                    <a:pt x="6362" y="6553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9" name="object 77">
              <a:extLst>
                <a:ext uri="{FF2B5EF4-FFF2-40B4-BE49-F238E27FC236}">
                  <a16:creationId xmlns:a16="http://schemas.microsoft.com/office/drawing/2014/main" id="{85C09838-A252-A083-3B52-B6E8384D0258}"/>
                </a:ext>
              </a:extLst>
            </p:cNvPr>
            <p:cNvSpPr/>
            <p:nvPr/>
          </p:nvSpPr>
          <p:spPr>
            <a:xfrm>
              <a:off x="2069426" y="1870986"/>
              <a:ext cx="6350" cy="207645"/>
            </a:xfrm>
            <a:custGeom>
              <a:avLst/>
              <a:gdLst/>
              <a:ahLst/>
              <a:cxnLst/>
              <a:rect l="l" t="t" r="r" b="b"/>
              <a:pathLst>
                <a:path w="6350" h="207644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207441"/>
                  </a:lnTo>
                  <a:lnTo>
                    <a:pt x="6350" y="20704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0" name="object 78">
              <a:extLst>
                <a:ext uri="{FF2B5EF4-FFF2-40B4-BE49-F238E27FC236}">
                  <a16:creationId xmlns:a16="http://schemas.microsoft.com/office/drawing/2014/main" id="{91CAA266-76BE-F0D6-68C1-294E3820C70B}"/>
                </a:ext>
              </a:extLst>
            </p:cNvPr>
            <p:cNvSpPr/>
            <p:nvPr/>
          </p:nvSpPr>
          <p:spPr>
            <a:xfrm>
              <a:off x="2069414" y="1864651"/>
              <a:ext cx="6350" cy="220345"/>
            </a:xfrm>
            <a:custGeom>
              <a:avLst/>
              <a:gdLst/>
              <a:ahLst/>
              <a:cxnLst/>
              <a:rect l="l" t="t" r="r" b="b"/>
              <a:pathLst>
                <a:path w="6350" h="220344">
                  <a:moveTo>
                    <a:pt x="6350" y="213385"/>
                  </a:moveTo>
                  <a:lnTo>
                    <a:pt x="2971" y="213677"/>
                  </a:lnTo>
                  <a:lnTo>
                    <a:pt x="0" y="213791"/>
                  </a:lnTo>
                  <a:lnTo>
                    <a:pt x="0" y="220141"/>
                  </a:lnTo>
                  <a:lnTo>
                    <a:pt x="3378" y="220014"/>
                  </a:lnTo>
                  <a:lnTo>
                    <a:pt x="6350" y="219760"/>
                  </a:lnTo>
                  <a:lnTo>
                    <a:pt x="6350" y="213385"/>
                  </a:lnTo>
                  <a:close/>
                </a:path>
                <a:path w="6350" h="220344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1" name="object 79">
              <a:extLst>
                <a:ext uri="{FF2B5EF4-FFF2-40B4-BE49-F238E27FC236}">
                  <a16:creationId xmlns:a16="http://schemas.microsoft.com/office/drawing/2014/main" id="{65760D50-720C-3F08-CA54-69E331D4D2CB}"/>
                </a:ext>
              </a:extLst>
            </p:cNvPr>
            <p:cNvSpPr/>
            <p:nvPr/>
          </p:nvSpPr>
          <p:spPr>
            <a:xfrm>
              <a:off x="2291905" y="3697896"/>
              <a:ext cx="6350" cy="377190"/>
            </a:xfrm>
            <a:custGeom>
              <a:avLst/>
              <a:gdLst/>
              <a:ahLst/>
              <a:cxnLst/>
              <a:rect l="l" t="t" r="r" b="b"/>
              <a:pathLst>
                <a:path w="6350" h="377189">
                  <a:moveTo>
                    <a:pt x="6337" y="0"/>
                  </a:moveTo>
                  <a:lnTo>
                    <a:pt x="2806" y="0"/>
                  </a:lnTo>
                  <a:lnTo>
                    <a:pt x="2806" y="2540"/>
                  </a:lnTo>
                  <a:lnTo>
                    <a:pt x="0" y="2540"/>
                  </a:lnTo>
                  <a:lnTo>
                    <a:pt x="0" y="377190"/>
                  </a:lnTo>
                  <a:lnTo>
                    <a:pt x="6337" y="377190"/>
                  </a:lnTo>
                  <a:lnTo>
                    <a:pt x="6337" y="254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2" name="object 80">
              <a:extLst>
                <a:ext uri="{FF2B5EF4-FFF2-40B4-BE49-F238E27FC236}">
                  <a16:creationId xmlns:a16="http://schemas.microsoft.com/office/drawing/2014/main" id="{2CB39F41-AE08-025B-A847-F86C49F0FCF6}"/>
                </a:ext>
              </a:extLst>
            </p:cNvPr>
            <p:cNvSpPr/>
            <p:nvPr/>
          </p:nvSpPr>
          <p:spPr>
            <a:xfrm>
              <a:off x="2291913" y="4075168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37" y="635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3" name="object 81">
              <a:extLst>
                <a:ext uri="{FF2B5EF4-FFF2-40B4-BE49-F238E27FC236}">
                  <a16:creationId xmlns:a16="http://schemas.microsoft.com/office/drawing/2014/main" id="{4A8A0BA2-AD5E-FFC4-1FB0-343A22B76905}"/>
                </a:ext>
              </a:extLst>
            </p:cNvPr>
            <p:cNvSpPr/>
            <p:nvPr/>
          </p:nvSpPr>
          <p:spPr>
            <a:xfrm>
              <a:off x="2291909" y="3639413"/>
              <a:ext cx="6350" cy="54610"/>
            </a:xfrm>
            <a:custGeom>
              <a:avLst/>
              <a:gdLst/>
              <a:ahLst/>
              <a:cxnLst/>
              <a:rect l="l" t="t" r="r" b="b"/>
              <a:pathLst>
                <a:path w="6350" h="54610">
                  <a:moveTo>
                    <a:pt x="6337" y="0"/>
                  </a:moveTo>
                  <a:lnTo>
                    <a:pt x="0" y="0"/>
                  </a:lnTo>
                  <a:lnTo>
                    <a:pt x="0" y="54013"/>
                  </a:lnTo>
                  <a:lnTo>
                    <a:pt x="1854" y="53098"/>
                  </a:lnTo>
                  <a:lnTo>
                    <a:pt x="6337" y="51181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4" name="object 82">
              <a:extLst>
                <a:ext uri="{FF2B5EF4-FFF2-40B4-BE49-F238E27FC236}">
                  <a16:creationId xmlns:a16="http://schemas.microsoft.com/office/drawing/2014/main" id="{3A3B40FC-7C8E-4452-89EB-827118284B91}"/>
                </a:ext>
              </a:extLst>
            </p:cNvPr>
            <p:cNvSpPr/>
            <p:nvPr/>
          </p:nvSpPr>
          <p:spPr>
            <a:xfrm>
              <a:off x="2291906" y="3690599"/>
              <a:ext cx="6350" cy="10160"/>
            </a:xfrm>
            <a:custGeom>
              <a:avLst/>
              <a:gdLst/>
              <a:ahLst/>
              <a:cxnLst/>
              <a:rect l="l" t="t" r="r" b="b"/>
              <a:pathLst>
                <a:path w="6350" h="10160">
                  <a:moveTo>
                    <a:pt x="6349" y="0"/>
                  </a:moveTo>
                  <a:lnTo>
                    <a:pt x="1854" y="1917"/>
                  </a:lnTo>
                  <a:lnTo>
                    <a:pt x="0" y="2832"/>
                  </a:lnTo>
                  <a:lnTo>
                    <a:pt x="0" y="9906"/>
                  </a:lnTo>
                  <a:lnTo>
                    <a:pt x="4508" y="7683"/>
                  </a:lnTo>
                  <a:lnTo>
                    <a:pt x="6349" y="6896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5" name="object 83">
              <a:extLst>
                <a:ext uri="{FF2B5EF4-FFF2-40B4-BE49-F238E27FC236}">
                  <a16:creationId xmlns:a16="http://schemas.microsoft.com/office/drawing/2014/main" id="{772452B5-D437-3E15-697D-CF9CDED22D48}"/>
                </a:ext>
              </a:extLst>
            </p:cNvPr>
            <p:cNvSpPr/>
            <p:nvPr/>
          </p:nvSpPr>
          <p:spPr>
            <a:xfrm>
              <a:off x="2291905" y="2537269"/>
              <a:ext cx="6350" cy="1096010"/>
            </a:xfrm>
            <a:custGeom>
              <a:avLst/>
              <a:gdLst/>
              <a:ahLst/>
              <a:cxnLst/>
              <a:rect l="l" t="t" r="r" b="b"/>
              <a:pathLst>
                <a:path w="6350" h="1096010">
                  <a:moveTo>
                    <a:pt x="6337" y="660031"/>
                  </a:moveTo>
                  <a:lnTo>
                    <a:pt x="0" y="660031"/>
                  </a:lnTo>
                  <a:lnTo>
                    <a:pt x="0" y="1095806"/>
                  </a:lnTo>
                  <a:lnTo>
                    <a:pt x="6337" y="1095806"/>
                  </a:lnTo>
                  <a:lnTo>
                    <a:pt x="6337" y="660031"/>
                  </a:lnTo>
                  <a:close/>
                </a:path>
                <a:path w="6350" h="1096010">
                  <a:moveTo>
                    <a:pt x="6337" y="217932"/>
                  </a:moveTo>
                  <a:lnTo>
                    <a:pt x="0" y="217932"/>
                  </a:lnTo>
                  <a:lnTo>
                    <a:pt x="0" y="653694"/>
                  </a:lnTo>
                  <a:lnTo>
                    <a:pt x="6337" y="653694"/>
                  </a:lnTo>
                  <a:lnTo>
                    <a:pt x="6337" y="217932"/>
                  </a:lnTo>
                  <a:close/>
                </a:path>
                <a:path w="6350" h="1096010">
                  <a:moveTo>
                    <a:pt x="6337" y="0"/>
                  </a:moveTo>
                  <a:lnTo>
                    <a:pt x="6134" y="0"/>
                  </a:lnTo>
                  <a:lnTo>
                    <a:pt x="6134" y="1270"/>
                  </a:lnTo>
                  <a:lnTo>
                    <a:pt x="2806" y="1270"/>
                  </a:lnTo>
                  <a:lnTo>
                    <a:pt x="2806" y="6350"/>
                  </a:lnTo>
                  <a:lnTo>
                    <a:pt x="0" y="6350"/>
                  </a:lnTo>
                  <a:lnTo>
                    <a:pt x="0" y="212090"/>
                  </a:lnTo>
                  <a:lnTo>
                    <a:pt x="6337" y="212090"/>
                  </a:lnTo>
                  <a:lnTo>
                    <a:pt x="6337" y="6350"/>
                  </a:lnTo>
                  <a:lnTo>
                    <a:pt x="6337" y="127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6" name="object 84">
              <a:extLst>
                <a:ext uri="{FF2B5EF4-FFF2-40B4-BE49-F238E27FC236}">
                  <a16:creationId xmlns:a16="http://schemas.microsoft.com/office/drawing/2014/main" id="{F0A84856-CD6E-391D-2A7A-A1B8EB567FAC}"/>
                </a:ext>
              </a:extLst>
            </p:cNvPr>
            <p:cNvSpPr/>
            <p:nvPr/>
          </p:nvSpPr>
          <p:spPr>
            <a:xfrm>
              <a:off x="2291905" y="2069261"/>
              <a:ext cx="6350" cy="466090"/>
            </a:xfrm>
            <a:custGeom>
              <a:avLst/>
              <a:gdLst/>
              <a:ahLst/>
              <a:cxnLst/>
              <a:rect l="l" t="t" r="r" b="b"/>
              <a:pathLst>
                <a:path w="6350" h="466089">
                  <a:moveTo>
                    <a:pt x="6337" y="243840"/>
                  </a:moveTo>
                  <a:lnTo>
                    <a:pt x="0" y="243840"/>
                  </a:lnTo>
                  <a:lnTo>
                    <a:pt x="0" y="461010"/>
                  </a:lnTo>
                  <a:lnTo>
                    <a:pt x="0" y="464820"/>
                  </a:lnTo>
                  <a:lnTo>
                    <a:pt x="0" y="466090"/>
                  </a:lnTo>
                  <a:lnTo>
                    <a:pt x="114" y="464820"/>
                  </a:lnTo>
                  <a:lnTo>
                    <a:pt x="3238" y="464820"/>
                  </a:lnTo>
                  <a:lnTo>
                    <a:pt x="3238" y="461010"/>
                  </a:lnTo>
                  <a:lnTo>
                    <a:pt x="6337" y="461010"/>
                  </a:lnTo>
                  <a:lnTo>
                    <a:pt x="6337" y="243840"/>
                  </a:lnTo>
                  <a:close/>
                </a:path>
                <a:path w="6350" h="466089">
                  <a:moveTo>
                    <a:pt x="6337" y="1270"/>
                  </a:moveTo>
                  <a:lnTo>
                    <a:pt x="3238" y="1270"/>
                  </a:lnTo>
                  <a:lnTo>
                    <a:pt x="3238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237490"/>
                  </a:lnTo>
                  <a:lnTo>
                    <a:pt x="6337" y="237490"/>
                  </a:lnTo>
                  <a:lnTo>
                    <a:pt x="6337" y="127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7" name="object 85">
              <a:extLst>
                <a:ext uri="{FF2B5EF4-FFF2-40B4-BE49-F238E27FC236}">
                  <a16:creationId xmlns:a16="http://schemas.microsoft.com/office/drawing/2014/main" id="{41AEF0B0-6B47-833F-69FE-FA7DE219C3C0}"/>
                </a:ext>
              </a:extLst>
            </p:cNvPr>
            <p:cNvSpPr/>
            <p:nvPr/>
          </p:nvSpPr>
          <p:spPr>
            <a:xfrm>
              <a:off x="2291913" y="2529977"/>
              <a:ext cx="6350" cy="14604"/>
            </a:xfrm>
            <a:custGeom>
              <a:avLst/>
              <a:gdLst/>
              <a:ahLst/>
              <a:cxnLst/>
              <a:rect l="l" t="t" r="r" b="b"/>
              <a:pathLst>
                <a:path w="6350" h="14605">
                  <a:moveTo>
                    <a:pt x="6337" y="0"/>
                  </a:moveTo>
                  <a:lnTo>
                    <a:pt x="1079" y="3733"/>
                  </a:lnTo>
                  <a:lnTo>
                    <a:pt x="0" y="4864"/>
                  </a:lnTo>
                  <a:lnTo>
                    <a:pt x="0" y="14020"/>
                  </a:lnTo>
                  <a:lnTo>
                    <a:pt x="5257" y="8559"/>
                  </a:lnTo>
                  <a:lnTo>
                    <a:pt x="6337" y="7772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8" name="object 86">
              <a:extLst>
                <a:ext uri="{FF2B5EF4-FFF2-40B4-BE49-F238E27FC236}">
                  <a16:creationId xmlns:a16="http://schemas.microsoft.com/office/drawing/2014/main" id="{9BC282FE-E822-B3F7-C1E5-70F772093A04}"/>
                </a:ext>
              </a:extLst>
            </p:cNvPr>
            <p:cNvSpPr/>
            <p:nvPr/>
          </p:nvSpPr>
          <p:spPr>
            <a:xfrm>
              <a:off x="2291905" y="1870988"/>
              <a:ext cx="6350" cy="193040"/>
            </a:xfrm>
            <a:custGeom>
              <a:avLst/>
              <a:gdLst/>
              <a:ahLst/>
              <a:cxnLst/>
              <a:rect l="l" t="t" r="r" b="b"/>
              <a:pathLst>
                <a:path w="6350" h="193039">
                  <a:moveTo>
                    <a:pt x="6337" y="0"/>
                  </a:moveTo>
                  <a:lnTo>
                    <a:pt x="0" y="0"/>
                  </a:lnTo>
                  <a:lnTo>
                    <a:pt x="0" y="191770"/>
                  </a:lnTo>
                  <a:lnTo>
                    <a:pt x="1231" y="191770"/>
                  </a:lnTo>
                  <a:lnTo>
                    <a:pt x="1231" y="193040"/>
                  </a:lnTo>
                  <a:lnTo>
                    <a:pt x="6337" y="193040"/>
                  </a:lnTo>
                  <a:lnTo>
                    <a:pt x="6337" y="19177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19" name="object 87">
              <a:extLst>
                <a:ext uri="{FF2B5EF4-FFF2-40B4-BE49-F238E27FC236}">
                  <a16:creationId xmlns:a16="http://schemas.microsoft.com/office/drawing/2014/main" id="{DD6D5D6E-BB19-7621-7F2F-1D369B68E166}"/>
                </a:ext>
              </a:extLst>
            </p:cNvPr>
            <p:cNvSpPr/>
            <p:nvPr/>
          </p:nvSpPr>
          <p:spPr>
            <a:xfrm>
              <a:off x="2291905" y="1864651"/>
              <a:ext cx="6350" cy="205740"/>
            </a:xfrm>
            <a:custGeom>
              <a:avLst/>
              <a:gdLst/>
              <a:ahLst/>
              <a:cxnLst/>
              <a:rect l="l" t="t" r="r" b="b"/>
              <a:pathLst>
                <a:path w="6350" h="205739">
                  <a:moveTo>
                    <a:pt x="6337" y="199123"/>
                  </a:moveTo>
                  <a:lnTo>
                    <a:pt x="3390" y="198894"/>
                  </a:lnTo>
                  <a:lnTo>
                    <a:pt x="0" y="198666"/>
                  </a:lnTo>
                  <a:lnTo>
                    <a:pt x="0" y="205028"/>
                  </a:lnTo>
                  <a:lnTo>
                    <a:pt x="2933" y="205219"/>
                  </a:lnTo>
                  <a:lnTo>
                    <a:pt x="6337" y="205498"/>
                  </a:lnTo>
                  <a:lnTo>
                    <a:pt x="6337" y="199123"/>
                  </a:lnTo>
                  <a:close/>
                </a:path>
                <a:path w="6350" h="205739">
                  <a:moveTo>
                    <a:pt x="633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37" y="635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0" name="object 88">
              <a:extLst>
                <a:ext uri="{FF2B5EF4-FFF2-40B4-BE49-F238E27FC236}">
                  <a16:creationId xmlns:a16="http://schemas.microsoft.com/office/drawing/2014/main" id="{FFEDA16D-8078-ACE1-C545-D6A47618496E}"/>
                </a:ext>
              </a:extLst>
            </p:cNvPr>
            <p:cNvSpPr/>
            <p:nvPr/>
          </p:nvSpPr>
          <p:spPr>
            <a:xfrm>
              <a:off x="2514405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1" name="object 89">
              <a:extLst>
                <a:ext uri="{FF2B5EF4-FFF2-40B4-BE49-F238E27FC236}">
                  <a16:creationId xmlns:a16="http://schemas.microsoft.com/office/drawing/2014/main" id="{DF7C51DE-488F-EDDF-5AD3-A58B25D0DCC4}"/>
                </a:ext>
              </a:extLst>
            </p:cNvPr>
            <p:cNvSpPr/>
            <p:nvPr/>
          </p:nvSpPr>
          <p:spPr>
            <a:xfrm>
              <a:off x="2514408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2" name="object 90">
              <a:extLst>
                <a:ext uri="{FF2B5EF4-FFF2-40B4-BE49-F238E27FC236}">
                  <a16:creationId xmlns:a16="http://schemas.microsoft.com/office/drawing/2014/main" id="{0A8709A0-DDD3-5432-6B69-7ADC71B9B360}"/>
                </a:ext>
              </a:extLst>
            </p:cNvPr>
            <p:cNvSpPr/>
            <p:nvPr/>
          </p:nvSpPr>
          <p:spPr>
            <a:xfrm>
              <a:off x="2514400" y="3620556"/>
              <a:ext cx="6985" cy="12700"/>
            </a:xfrm>
            <a:custGeom>
              <a:avLst/>
              <a:gdLst/>
              <a:ahLst/>
              <a:cxnLst/>
              <a:rect l="l" t="t" r="r" b="b"/>
              <a:pathLst>
                <a:path w="6985" h="12700">
                  <a:moveTo>
                    <a:pt x="6362" y="0"/>
                  </a:moveTo>
                  <a:lnTo>
                    <a:pt x="4051" y="660"/>
                  </a:lnTo>
                  <a:lnTo>
                    <a:pt x="0" y="1854"/>
                  </a:lnTo>
                  <a:lnTo>
                    <a:pt x="0" y="12509"/>
                  </a:lnTo>
                  <a:lnTo>
                    <a:pt x="6362" y="12509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3" name="object 91">
              <a:extLst>
                <a:ext uri="{FF2B5EF4-FFF2-40B4-BE49-F238E27FC236}">
                  <a16:creationId xmlns:a16="http://schemas.microsoft.com/office/drawing/2014/main" id="{C9DAADF4-F43C-FEB4-E944-7543BEB092F2}"/>
                </a:ext>
              </a:extLst>
            </p:cNvPr>
            <p:cNvSpPr/>
            <p:nvPr/>
          </p:nvSpPr>
          <p:spPr>
            <a:xfrm>
              <a:off x="2514405" y="3197301"/>
              <a:ext cx="6350" cy="419100"/>
            </a:xfrm>
            <a:custGeom>
              <a:avLst/>
              <a:gdLst/>
              <a:ahLst/>
              <a:cxnLst/>
              <a:rect l="l" t="t" r="r" b="b"/>
              <a:pathLst>
                <a:path w="6350" h="419100">
                  <a:moveTo>
                    <a:pt x="6350" y="0"/>
                  </a:moveTo>
                  <a:lnTo>
                    <a:pt x="0" y="0"/>
                  </a:lnTo>
                  <a:lnTo>
                    <a:pt x="0" y="418490"/>
                  </a:lnTo>
                  <a:lnTo>
                    <a:pt x="6350" y="41664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4" name="object 92">
              <a:extLst>
                <a:ext uri="{FF2B5EF4-FFF2-40B4-BE49-F238E27FC236}">
                  <a16:creationId xmlns:a16="http://schemas.microsoft.com/office/drawing/2014/main" id="{E87CAA35-BF7C-FEE3-FD51-2706A6BFE193}"/>
                </a:ext>
              </a:extLst>
            </p:cNvPr>
            <p:cNvSpPr/>
            <p:nvPr/>
          </p:nvSpPr>
          <p:spPr>
            <a:xfrm>
              <a:off x="2514405" y="3613945"/>
              <a:ext cx="6350" cy="8890"/>
            </a:xfrm>
            <a:custGeom>
              <a:avLst/>
              <a:gdLst/>
              <a:ahLst/>
              <a:cxnLst/>
              <a:rect l="l" t="t" r="r" b="b"/>
              <a:pathLst>
                <a:path w="6350" h="8889">
                  <a:moveTo>
                    <a:pt x="6350" y="0"/>
                  </a:moveTo>
                  <a:lnTo>
                    <a:pt x="2286" y="1168"/>
                  </a:lnTo>
                  <a:lnTo>
                    <a:pt x="0" y="1841"/>
                  </a:lnTo>
                  <a:lnTo>
                    <a:pt x="0" y="8458"/>
                  </a:lnTo>
                  <a:lnTo>
                    <a:pt x="6350" y="6603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5" name="object 93">
              <a:extLst>
                <a:ext uri="{FF2B5EF4-FFF2-40B4-BE49-F238E27FC236}">
                  <a16:creationId xmlns:a16="http://schemas.microsoft.com/office/drawing/2014/main" id="{66CA5BCC-C10A-143A-E662-AF9A1EC4B96C}"/>
                </a:ext>
              </a:extLst>
            </p:cNvPr>
            <p:cNvSpPr/>
            <p:nvPr/>
          </p:nvSpPr>
          <p:spPr>
            <a:xfrm>
              <a:off x="2514396" y="2477439"/>
              <a:ext cx="6985" cy="713740"/>
            </a:xfrm>
            <a:custGeom>
              <a:avLst/>
              <a:gdLst/>
              <a:ahLst/>
              <a:cxnLst/>
              <a:rect l="l" t="t" r="r" b="b"/>
              <a:pathLst>
                <a:path w="6985" h="713739">
                  <a:moveTo>
                    <a:pt x="6350" y="277761"/>
                  </a:moveTo>
                  <a:lnTo>
                    <a:pt x="0" y="277761"/>
                  </a:lnTo>
                  <a:lnTo>
                    <a:pt x="0" y="713524"/>
                  </a:lnTo>
                  <a:lnTo>
                    <a:pt x="6350" y="713524"/>
                  </a:lnTo>
                  <a:lnTo>
                    <a:pt x="6350" y="277761"/>
                  </a:lnTo>
                  <a:close/>
                </a:path>
                <a:path w="6985" h="713739">
                  <a:moveTo>
                    <a:pt x="6362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6362" y="27178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6" name="object 94">
              <a:extLst>
                <a:ext uri="{FF2B5EF4-FFF2-40B4-BE49-F238E27FC236}">
                  <a16:creationId xmlns:a16="http://schemas.microsoft.com/office/drawing/2014/main" id="{C64E510A-E84D-B8DE-1CEA-8B080106534A}"/>
                </a:ext>
              </a:extLst>
            </p:cNvPr>
            <p:cNvSpPr/>
            <p:nvPr/>
          </p:nvSpPr>
          <p:spPr>
            <a:xfrm>
              <a:off x="2514396" y="2069439"/>
              <a:ext cx="6350" cy="401955"/>
            </a:xfrm>
            <a:custGeom>
              <a:avLst/>
              <a:gdLst/>
              <a:ahLst/>
              <a:cxnLst/>
              <a:rect l="l" t="t" r="r" b="b"/>
              <a:pathLst>
                <a:path w="6350" h="401955">
                  <a:moveTo>
                    <a:pt x="6350" y="243852"/>
                  </a:moveTo>
                  <a:lnTo>
                    <a:pt x="0" y="243852"/>
                  </a:lnTo>
                  <a:lnTo>
                    <a:pt x="0" y="401332"/>
                  </a:lnTo>
                  <a:lnTo>
                    <a:pt x="6350" y="401332"/>
                  </a:lnTo>
                  <a:lnTo>
                    <a:pt x="6350" y="243852"/>
                  </a:lnTo>
                  <a:close/>
                </a:path>
                <a:path w="6350" h="401955">
                  <a:moveTo>
                    <a:pt x="6350" y="0"/>
                  </a:moveTo>
                  <a:lnTo>
                    <a:pt x="0" y="50"/>
                  </a:lnTo>
                  <a:lnTo>
                    <a:pt x="0" y="237312"/>
                  </a:lnTo>
                  <a:lnTo>
                    <a:pt x="6350" y="23731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7" name="object 95">
              <a:extLst>
                <a:ext uri="{FF2B5EF4-FFF2-40B4-BE49-F238E27FC236}">
                  <a16:creationId xmlns:a16="http://schemas.microsoft.com/office/drawing/2014/main" id="{068149DA-69C4-3982-DDF6-707B31ACF0D9}"/>
                </a:ext>
              </a:extLst>
            </p:cNvPr>
            <p:cNvSpPr/>
            <p:nvPr/>
          </p:nvSpPr>
          <p:spPr>
            <a:xfrm>
              <a:off x="2514405" y="2470829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50" y="0"/>
                  </a:moveTo>
                  <a:lnTo>
                    <a:pt x="2895" y="279"/>
                  </a:lnTo>
                  <a:lnTo>
                    <a:pt x="0" y="584"/>
                  </a:lnTo>
                  <a:lnTo>
                    <a:pt x="0" y="6972"/>
                  </a:lnTo>
                  <a:lnTo>
                    <a:pt x="3467" y="6603"/>
                  </a:lnTo>
                  <a:lnTo>
                    <a:pt x="6350" y="637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8" name="object 96">
              <a:extLst>
                <a:ext uri="{FF2B5EF4-FFF2-40B4-BE49-F238E27FC236}">
                  <a16:creationId xmlns:a16="http://schemas.microsoft.com/office/drawing/2014/main" id="{326419D8-52A7-77F4-C629-FC734EE55B68}"/>
                </a:ext>
              </a:extLst>
            </p:cNvPr>
            <p:cNvSpPr/>
            <p:nvPr/>
          </p:nvSpPr>
          <p:spPr>
            <a:xfrm>
              <a:off x="2514408" y="1870986"/>
              <a:ext cx="6350" cy="192405"/>
            </a:xfrm>
            <a:custGeom>
              <a:avLst/>
              <a:gdLst/>
              <a:ahLst/>
              <a:cxnLst/>
              <a:rect l="l" t="t" r="r" b="b"/>
              <a:pathLst>
                <a:path w="6350" h="192405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192138"/>
                  </a:lnTo>
                  <a:lnTo>
                    <a:pt x="6350" y="19208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9" name="object 97">
              <a:extLst>
                <a:ext uri="{FF2B5EF4-FFF2-40B4-BE49-F238E27FC236}">
                  <a16:creationId xmlns:a16="http://schemas.microsoft.com/office/drawing/2014/main" id="{6B75C5E7-D9C0-3C7C-0E67-CA90234C31B3}"/>
                </a:ext>
              </a:extLst>
            </p:cNvPr>
            <p:cNvSpPr/>
            <p:nvPr/>
          </p:nvSpPr>
          <p:spPr>
            <a:xfrm>
              <a:off x="2514396" y="1864651"/>
              <a:ext cx="6350" cy="205104"/>
            </a:xfrm>
            <a:custGeom>
              <a:avLst/>
              <a:gdLst/>
              <a:ahLst/>
              <a:cxnLst/>
              <a:rect l="l" t="t" r="r" b="b"/>
              <a:pathLst>
                <a:path w="6350" h="205105">
                  <a:moveTo>
                    <a:pt x="6350" y="198437"/>
                  </a:moveTo>
                  <a:lnTo>
                    <a:pt x="0" y="198475"/>
                  </a:lnTo>
                  <a:lnTo>
                    <a:pt x="0" y="204838"/>
                  </a:lnTo>
                  <a:lnTo>
                    <a:pt x="6350" y="204787"/>
                  </a:lnTo>
                  <a:lnTo>
                    <a:pt x="6350" y="198437"/>
                  </a:lnTo>
                  <a:close/>
                </a:path>
                <a:path w="6350" h="205105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0" name="object 98">
              <a:extLst>
                <a:ext uri="{FF2B5EF4-FFF2-40B4-BE49-F238E27FC236}">
                  <a16:creationId xmlns:a16="http://schemas.microsoft.com/office/drawing/2014/main" id="{C1953D9C-FD74-6F30-7E6D-336C733181E5}"/>
                </a:ext>
              </a:extLst>
            </p:cNvPr>
            <p:cNvSpPr/>
            <p:nvPr/>
          </p:nvSpPr>
          <p:spPr>
            <a:xfrm>
              <a:off x="2736890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37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37" y="435762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1" name="object 99">
              <a:extLst>
                <a:ext uri="{FF2B5EF4-FFF2-40B4-BE49-F238E27FC236}">
                  <a16:creationId xmlns:a16="http://schemas.microsoft.com/office/drawing/2014/main" id="{1FC76D2C-F728-A6F9-2939-9F26E253F82E}"/>
                </a:ext>
              </a:extLst>
            </p:cNvPr>
            <p:cNvSpPr/>
            <p:nvPr/>
          </p:nvSpPr>
          <p:spPr>
            <a:xfrm>
              <a:off x="2736893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2" name="object 100">
              <a:extLst>
                <a:ext uri="{FF2B5EF4-FFF2-40B4-BE49-F238E27FC236}">
                  <a16:creationId xmlns:a16="http://schemas.microsoft.com/office/drawing/2014/main" id="{CBA5B015-2C0E-2E6A-CA20-A98463A6B2E3}"/>
                </a:ext>
              </a:extLst>
            </p:cNvPr>
            <p:cNvSpPr/>
            <p:nvPr/>
          </p:nvSpPr>
          <p:spPr>
            <a:xfrm>
              <a:off x="2736892" y="3565555"/>
              <a:ext cx="6350" cy="67945"/>
            </a:xfrm>
            <a:custGeom>
              <a:avLst/>
              <a:gdLst/>
              <a:ahLst/>
              <a:cxnLst/>
              <a:rect l="l" t="t" r="r" b="b"/>
              <a:pathLst>
                <a:path w="6350" h="67945">
                  <a:moveTo>
                    <a:pt x="6337" y="0"/>
                  </a:moveTo>
                  <a:lnTo>
                    <a:pt x="3987" y="660"/>
                  </a:lnTo>
                  <a:lnTo>
                    <a:pt x="0" y="1663"/>
                  </a:lnTo>
                  <a:lnTo>
                    <a:pt x="0" y="67513"/>
                  </a:lnTo>
                  <a:lnTo>
                    <a:pt x="6337" y="67513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3" name="object 101">
              <a:extLst>
                <a:ext uri="{FF2B5EF4-FFF2-40B4-BE49-F238E27FC236}">
                  <a16:creationId xmlns:a16="http://schemas.microsoft.com/office/drawing/2014/main" id="{3808F48D-8FDA-F300-B968-E5A2D1D4C6A2}"/>
                </a:ext>
              </a:extLst>
            </p:cNvPr>
            <p:cNvSpPr/>
            <p:nvPr/>
          </p:nvSpPr>
          <p:spPr>
            <a:xfrm>
              <a:off x="2736890" y="3197301"/>
              <a:ext cx="6350" cy="363855"/>
            </a:xfrm>
            <a:custGeom>
              <a:avLst/>
              <a:gdLst/>
              <a:ahLst/>
              <a:cxnLst/>
              <a:rect l="l" t="t" r="r" b="b"/>
              <a:pathLst>
                <a:path w="6350" h="363854">
                  <a:moveTo>
                    <a:pt x="6337" y="0"/>
                  </a:moveTo>
                  <a:lnTo>
                    <a:pt x="0" y="0"/>
                  </a:lnTo>
                  <a:lnTo>
                    <a:pt x="0" y="363359"/>
                  </a:lnTo>
                  <a:lnTo>
                    <a:pt x="6337" y="36165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4" name="object 102">
              <a:extLst>
                <a:ext uri="{FF2B5EF4-FFF2-40B4-BE49-F238E27FC236}">
                  <a16:creationId xmlns:a16="http://schemas.microsoft.com/office/drawing/2014/main" id="{5301CE16-987E-3F67-02CC-8390C09FCE1E}"/>
                </a:ext>
              </a:extLst>
            </p:cNvPr>
            <p:cNvSpPr/>
            <p:nvPr/>
          </p:nvSpPr>
          <p:spPr>
            <a:xfrm>
              <a:off x="2736895" y="3558960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4">
                  <a:moveTo>
                    <a:pt x="6337" y="0"/>
                  </a:moveTo>
                  <a:lnTo>
                    <a:pt x="2349" y="1117"/>
                  </a:lnTo>
                  <a:lnTo>
                    <a:pt x="0" y="1701"/>
                  </a:lnTo>
                  <a:lnTo>
                    <a:pt x="0" y="8254"/>
                  </a:lnTo>
                  <a:lnTo>
                    <a:pt x="3987" y="7251"/>
                  </a:lnTo>
                  <a:lnTo>
                    <a:pt x="6337" y="6591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5" name="object 103">
              <a:extLst>
                <a:ext uri="{FF2B5EF4-FFF2-40B4-BE49-F238E27FC236}">
                  <a16:creationId xmlns:a16="http://schemas.microsoft.com/office/drawing/2014/main" id="{DA7A5160-3583-DA8F-9B1F-60FA5852A390}"/>
                </a:ext>
              </a:extLst>
            </p:cNvPr>
            <p:cNvSpPr/>
            <p:nvPr/>
          </p:nvSpPr>
          <p:spPr>
            <a:xfrm>
              <a:off x="2736888" y="2477071"/>
              <a:ext cx="6350" cy="714375"/>
            </a:xfrm>
            <a:custGeom>
              <a:avLst/>
              <a:gdLst/>
              <a:ahLst/>
              <a:cxnLst/>
              <a:rect l="l" t="t" r="r" b="b"/>
              <a:pathLst>
                <a:path w="6350" h="714375">
                  <a:moveTo>
                    <a:pt x="6337" y="278130"/>
                  </a:moveTo>
                  <a:lnTo>
                    <a:pt x="0" y="278130"/>
                  </a:lnTo>
                  <a:lnTo>
                    <a:pt x="0" y="713892"/>
                  </a:lnTo>
                  <a:lnTo>
                    <a:pt x="6337" y="713892"/>
                  </a:lnTo>
                  <a:lnTo>
                    <a:pt x="6337" y="278130"/>
                  </a:lnTo>
                  <a:close/>
                </a:path>
                <a:path w="6350" h="714375">
                  <a:moveTo>
                    <a:pt x="6350" y="0"/>
                  </a:moveTo>
                  <a:lnTo>
                    <a:pt x="0" y="0"/>
                  </a:lnTo>
                  <a:lnTo>
                    <a:pt x="0" y="271780"/>
                  </a:lnTo>
                  <a:lnTo>
                    <a:pt x="6350" y="2717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6" name="object 104">
              <a:extLst>
                <a:ext uri="{FF2B5EF4-FFF2-40B4-BE49-F238E27FC236}">
                  <a16:creationId xmlns:a16="http://schemas.microsoft.com/office/drawing/2014/main" id="{66EEB8C8-7756-F89D-1EAA-161984EE4993}"/>
                </a:ext>
              </a:extLst>
            </p:cNvPr>
            <p:cNvSpPr/>
            <p:nvPr/>
          </p:nvSpPr>
          <p:spPr>
            <a:xfrm>
              <a:off x="2736888" y="2071039"/>
              <a:ext cx="6350" cy="400050"/>
            </a:xfrm>
            <a:custGeom>
              <a:avLst/>
              <a:gdLst/>
              <a:ahLst/>
              <a:cxnLst/>
              <a:rect l="l" t="t" r="r" b="b"/>
              <a:pathLst>
                <a:path w="6350" h="400050">
                  <a:moveTo>
                    <a:pt x="6337" y="242062"/>
                  </a:moveTo>
                  <a:lnTo>
                    <a:pt x="0" y="242062"/>
                  </a:lnTo>
                  <a:lnTo>
                    <a:pt x="0" y="399542"/>
                  </a:lnTo>
                  <a:lnTo>
                    <a:pt x="6337" y="399542"/>
                  </a:lnTo>
                  <a:lnTo>
                    <a:pt x="6337" y="242062"/>
                  </a:lnTo>
                  <a:close/>
                </a:path>
                <a:path w="6350" h="400050">
                  <a:moveTo>
                    <a:pt x="6337" y="165"/>
                  </a:moveTo>
                  <a:lnTo>
                    <a:pt x="0" y="0"/>
                  </a:lnTo>
                  <a:lnTo>
                    <a:pt x="0" y="235712"/>
                  </a:lnTo>
                  <a:lnTo>
                    <a:pt x="6337" y="235712"/>
                  </a:lnTo>
                  <a:lnTo>
                    <a:pt x="6337" y="165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7" name="object 105">
              <a:extLst>
                <a:ext uri="{FF2B5EF4-FFF2-40B4-BE49-F238E27FC236}">
                  <a16:creationId xmlns:a16="http://schemas.microsoft.com/office/drawing/2014/main" id="{EB15071A-04C7-F952-247B-A0F277D77345}"/>
                </a:ext>
              </a:extLst>
            </p:cNvPr>
            <p:cNvSpPr/>
            <p:nvPr/>
          </p:nvSpPr>
          <p:spPr>
            <a:xfrm>
              <a:off x="2736885" y="2470440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49" y="0"/>
                  </a:moveTo>
                  <a:lnTo>
                    <a:pt x="3022" y="266"/>
                  </a:lnTo>
                  <a:lnTo>
                    <a:pt x="0" y="330"/>
                  </a:lnTo>
                  <a:lnTo>
                    <a:pt x="0" y="6680"/>
                  </a:lnTo>
                  <a:lnTo>
                    <a:pt x="3327" y="6616"/>
                  </a:lnTo>
                  <a:lnTo>
                    <a:pt x="6349" y="6388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8" name="object 106">
              <a:extLst>
                <a:ext uri="{FF2B5EF4-FFF2-40B4-BE49-F238E27FC236}">
                  <a16:creationId xmlns:a16="http://schemas.microsoft.com/office/drawing/2014/main" id="{A108B10D-EB6D-5948-AF30-E757C1352424}"/>
                </a:ext>
              </a:extLst>
            </p:cNvPr>
            <p:cNvSpPr/>
            <p:nvPr/>
          </p:nvSpPr>
          <p:spPr>
            <a:xfrm>
              <a:off x="2736893" y="1870986"/>
              <a:ext cx="6350" cy="194310"/>
            </a:xfrm>
            <a:custGeom>
              <a:avLst/>
              <a:gdLst/>
              <a:ahLst/>
              <a:cxnLst/>
              <a:rect l="l" t="t" r="r" b="b"/>
              <a:pathLst>
                <a:path w="6350" h="19431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193687"/>
                  </a:lnTo>
                  <a:lnTo>
                    <a:pt x="6337" y="193852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39" name="object 107">
              <a:extLst>
                <a:ext uri="{FF2B5EF4-FFF2-40B4-BE49-F238E27FC236}">
                  <a16:creationId xmlns:a16="http://schemas.microsoft.com/office/drawing/2014/main" id="{F7699AD6-CEC8-40C7-2E03-A2C965B4813B}"/>
                </a:ext>
              </a:extLst>
            </p:cNvPr>
            <p:cNvSpPr/>
            <p:nvPr/>
          </p:nvSpPr>
          <p:spPr>
            <a:xfrm>
              <a:off x="2736888" y="1864651"/>
              <a:ext cx="6350" cy="207010"/>
            </a:xfrm>
            <a:custGeom>
              <a:avLst/>
              <a:gdLst/>
              <a:ahLst/>
              <a:cxnLst/>
              <a:rect l="l" t="t" r="r" b="b"/>
              <a:pathLst>
                <a:path w="6350" h="207010">
                  <a:moveTo>
                    <a:pt x="6337" y="200190"/>
                  </a:moveTo>
                  <a:lnTo>
                    <a:pt x="0" y="200037"/>
                  </a:lnTo>
                  <a:lnTo>
                    <a:pt x="0" y="206387"/>
                  </a:lnTo>
                  <a:lnTo>
                    <a:pt x="6337" y="206552"/>
                  </a:lnTo>
                  <a:lnTo>
                    <a:pt x="6337" y="200190"/>
                  </a:lnTo>
                  <a:close/>
                </a:path>
                <a:path w="6350" h="207010">
                  <a:moveTo>
                    <a:pt x="6337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37" y="6350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0" name="object 108">
              <a:extLst>
                <a:ext uri="{FF2B5EF4-FFF2-40B4-BE49-F238E27FC236}">
                  <a16:creationId xmlns:a16="http://schemas.microsoft.com/office/drawing/2014/main" id="{B3D8AAEB-5112-BC25-18FD-1C8A70EA39BE}"/>
                </a:ext>
              </a:extLst>
            </p:cNvPr>
            <p:cNvSpPr/>
            <p:nvPr/>
          </p:nvSpPr>
          <p:spPr>
            <a:xfrm>
              <a:off x="2959375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1" name="object 109">
              <a:extLst>
                <a:ext uri="{FF2B5EF4-FFF2-40B4-BE49-F238E27FC236}">
                  <a16:creationId xmlns:a16="http://schemas.microsoft.com/office/drawing/2014/main" id="{9B1468DF-0803-C67B-CC9C-7461FAA92421}"/>
                </a:ext>
              </a:extLst>
            </p:cNvPr>
            <p:cNvSpPr/>
            <p:nvPr/>
          </p:nvSpPr>
          <p:spPr>
            <a:xfrm>
              <a:off x="2959378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2" name="object 110">
              <a:extLst>
                <a:ext uri="{FF2B5EF4-FFF2-40B4-BE49-F238E27FC236}">
                  <a16:creationId xmlns:a16="http://schemas.microsoft.com/office/drawing/2014/main" id="{781DE2CD-EE86-34AF-BC50-6AC7F22BD4A0}"/>
                </a:ext>
              </a:extLst>
            </p:cNvPr>
            <p:cNvSpPr/>
            <p:nvPr/>
          </p:nvSpPr>
          <p:spPr>
            <a:xfrm>
              <a:off x="2959366" y="3494938"/>
              <a:ext cx="6350" cy="138430"/>
            </a:xfrm>
            <a:custGeom>
              <a:avLst/>
              <a:gdLst/>
              <a:ahLst/>
              <a:cxnLst/>
              <a:rect l="l" t="t" r="r" b="b"/>
              <a:pathLst>
                <a:path w="6350" h="138429">
                  <a:moveTo>
                    <a:pt x="6350" y="0"/>
                  </a:moveTo>
                  <a:lnTo>
                    <a:pt x="6184" y="0"/>
                  </a:lnTo>
                  <a:lnTo>
                    <a:pt x="6184" y="1270"/>
                  </a:lnTo>
                  <a:lnTo>
                    <a:pt x="2171" y="1270"/>
                  </a:lnTo>
                  <a:lnTo>
                    <a:pt x="2171" y="2540"/>
                  </a:lnTo>
                  <a:lnTo>
                    <a:pt x="0" y="2540"/>
                  </a:lnTo>
                  <a:lnTo>
                    <a:pt x="0" y="138430"/>
                  </a:lnTo>
                  <a:lnTo>
                    <a:pt x="6350" y="138430"/>
                  </a:lnTo>
                  <a:lnTo>
                    <a:pt x="6350" y="254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3" name="object 111">
              <a:extLst>
                <a:ext uri="{FF2B5EF4-FFF2-40B4-BE49-F238E27FC236}">
                  <a16:creationId xmlns:a16="http://schemas.microsoft.com/office/drawing/2014/main" id="{114A41CC-D905-781E-AF11-5D96497DC909}"/>
                </a:ext>
              </a:extLst>
            </p:cNvPr>
            <p:cNvSpPr/>
            <p:nvPr/>
          </p:nvSpPr>
          <p:spPr>
            <a:xfrm>
              <a:off x="2959375" y="3197301"/>
              <a:ext cx="6350" cy="294005"/>
            </a:xfrm>
            <a:custGeom>
              <a:avLst/>
              <a:gdLst/>
              <a:ahLst/>
              <a:cxnLst/>
              <a:rect l="l" t="t" r="r" b="b"/>
              <a:pathLst>
                <a:path w="6350" h="294004">
                  <a:moveTo>
                    <a:pt x="6350" y="0"/>
                  </a:moveTo>
                  <a:lnTo>
                    <a:pt x="0" y="0"/>
                  </a:lnTo>
                  <a:lnTo>
                    <a:pt x="0" y="293573"/>
                  </a:lnTo>
                  <a:lnTo>
                    <a:pt x="6350" y="29156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4" name="object 112">
              <a:extLst>
                <a:ext uri="{FF2B5EF4-FFF2-40B4-BE49-F238E27FC236}">
                  <a16:creationId xmlns:a16="http://schemas.microsoft.com/office/drawing/2014/main" id="{A7C11222-063F-2F0A-AF2C-0A6FE5E06DF0}"/>
                </a:ext>
              </a:extLst>
            </p:cNvPr>
            <p:cNvSpPr/>
            <p:nvPr/>
          </p:nvSpPr>
          <p:spPr>
            <a:xfrm>
              <a:off x="2959369" y="3488867"/>
              <a:ext cx="6985" cy="8890"/>
            </a:xfrm>
            <a:custGeom>
              <a:avLst/>
              <a:gdLst/>
              <a:ahLst/>
              <a:cxnLst/>
              <a:rect l="l" t="t" r="r" b="b"/>
              <a:pathLst>
                <a:path w="6985" h="8889">
                  <a:moveTo>
                    <a:pt x="6362" y="0"/>
                  </a:moveTo>
                  <a:lnTo>
                    <a:pt x="2235" y="1270"/>
                  </a:lnTo>
                  <a:lnTo>
                    <a:pt x="0" y="2006"/>
                  </a:lnTo>
                  <a:lnTo>
                    <a:pt x="0" y="8674"/>
                  </a:lnTo>
                  <a:lnTo>
                    <a:pt x="4114" y="7327"/>
                  </a:lnTo>
                  <a:lnTo>
                    <a:pt x="6362" y="6642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5" name="object 113">
              <a:extLst>
                <a:ext uri="{FF2B5EF4-FFF2-40B4-BE49-F238E27FC236}">
                  <a16:creationId xmlns:a16="http://schemas.microsoft.com/office/drawing/2014/main" id="{8CC339C6-4EEB-39F5-4114-7B3D14ADA6B3}"/>
                </a:ext>
              </a:extLst>
            </p:cNvPr>
            <p:cNvSpPr/>
            <p:nvPr/>
          </p:nvSpPr>
          <p:spPr>
            <a:xfrm>
              <a:off x="2959366" y="2432062"/>
              <a:ext cx="6985" cy="759460"/>
            </a:xfrm>
            <a:custGeom>
              <a:avLst/>
              <a:gdLst/>
              <a:ahLst/>
              <a:cxnLst/>
              <a:rect l="l" t="t" r="r" b="b"/>
              <a:pathLst>
                <a:path w="6985" h="759460">
                  <a:moveTo>
                    <a:pt x="6350" y="323126"/>
                  </a:moveTo>
                  <a:lnTo>
                    <a:pt x="0" y="323126"/>
                  </a:lnTo>
                  <a:lnTo>
                    <a:pt x="0" y="758888"/>
                  </a:lnTo>
                  <a:lnTo>
                    <a:pt x="6350" y="758888"/>
                  </a:lnTo>
                  <a:lnTo>
                    <a:pt x="6350" y="323126"/>
                  </a:lnTo>
                  <a:close/>
                </a:path>
                <a:path w="6985" h="759460">
                  <a:moveTo>
                    <a:pt x="6362" y="0"/>
                  </a:moveTo>
                  <a:lnTo>
                    <a:pt x="1473" y="0"/>
                  </a:lnTo>
                  <a:lnTo>
                    <a:pt x="1473" y="1270"/>
                  </a:lnTo>
                  <a:lnTo>
                    <a:pt x="0" y="1270"/>
                  </a:lnTo>
                  <a:lnTo>
                    <a:pt x="0" y="316230"/>
                  </a:lnTo>
                  <a:lnTo>
                    <a:pt x="6362" y="316230"/>
                  </a:lnTo>
                  <a:lnTo>
                    <a:pt x="6362" y="1270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6" name="object 114">
              <a:extLst>
                <a:ext uri="{FF2B5EF4-FFF2-40B4-BE49-F238E27FC236}">
                  <a16:creationId xmlns:a16="http://schemas.microsoft.com/office/drawing/2014/main" id="{41BFF89A-E4B7-FC45-A01C-817D6F698910}"/>
                </a:ext>
              </a:extLst>
            </p:cNvPr>
            <p:cNvSpPr/>
            <p:nvPr/>
          </p:nvSpPr>
          <p:spPr>
            <a:xfrm>
              <a:off x="2959366" y="2076589"/>
              <a:ext cx="6350" cy="349885"/>
            </a:xfrm>
            <a:custGeom>
              <a:avLst/>
              <a:gdLst/>
              <a:ahLst/>
              <a:cxnLst/>
              <a:rect l="l" t="t" r="r" b="b"/>
              <a:pathLst>
                <a:path w="6350" h="349885">
                  <a:moveTo>
                    <a:pt x="6350" y="236512"/>
                  </a:moveTo>
                  <a:lnTo>
                    <a:pt x="0" y="236512"/>
                  </a:lnTo>
                  <a:lnTo>
                    <a:pt x="0" y="348272"/>
                  </a:lnTo>
                  <a:lnTo>
                    <a:pt x="0" y="349542"/>
                  </a:lnTo>
                  <a:lnTo>
                    <a:pt x="4267" y="349542"/>
                  </a:lnTo>
                  <a:lnTo>
                    <a:pt x="4267" y="348272"/>
                  </a:lnTo>
                  <a:lnTo>
                    <a:pt x="6350" y="348272"/>
                  </a:lnTo>
                  <a:lnTo>
                    <a:pt x="6350" y="236512"/>
                  </a:lnTo>
                  <a:close/>
                </a:path>
                <a:path w="6350" h="349885">
                  <a:moveTo>
                    <a:pt x="6350" y="101"/>
                  </a:moveTo>
                  <a:lnTo>
                    <a:pt x="0" y="0"/>
                  </a:lnTo>
                  <a:lnTo>
                    <a:pt x="0" y="230162"/>
                  </a:lnTo>
                  <a:lnTo>
                    <a:pt x="6350" y="230162"/>
                  </a:lnTo>
                  <a:lnTo>
                    <a:pt x="6350" y="101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7" name="object 115">
              <a:extLst>
                <a:ext uri="{FF2B5EF4-FFF2-40B4-BE49-F238E27FC236}">
                  <a16:creationId xmlns:a16="http://schemas.microsoft.com/office/drawing/2014/main" id="{89F5BF40-7CFA-0EC5-DFA9-00F4BBF70CB6}"/>
                </a:ext>
              </a:extLst>
            </p:cNvPr>
            <p:cNvSpPr/>
            <p:nvPr/>
          </p:nvSpPr>
          <p:spPr>
            <a:xfrm>
              <a:off x="2959370" y="2425026"/>
              <a:ext cx="6985" cy="8255"/>
            </a:xfrm>
            <a:custGeom>
              <a:avLst/>
              <a:gdLst/>
              <a:ahLst/>
              <a:cxnLst/>
              <a:rect l="l" t="t" r="r" b="b"/>
              <a:pathLst>
                <a:path w="6985" h="8255">
                  <a:moveTo>
                    <a:pt x="6362" y="0"/>
                  </a:moveTo>
                  <a:lnTo>
                    <a:pt x="2451" y="863"/>
                  </a:lnTo>
                  <a:lnTo>
                    <a:pt x="0" y="1485"/>
                  </a:lnTo>
                  <a:lnTo>
                    <a:pt x="0" y="8051"/>
                  </a:lnTo>
                  <a:lnTo>
                    <a:pt x="3924" y="7035"/>
                  </a:lnTo>
                  <a:lnTo>
                    <a:pt x="6362" y="6502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8" name="object 116">
              <a:extLst>
                <a:ext uri="{FF2B5EF4-FFF2-40B4-BE49-F238E27FC236}">
                  <a16:creationId xmlns:a16="http://schemas.microsoft.com/office/drawing/2014/main" id="{9F423062-1F80-1256-4BA2-DC925DB9CE6B}"/>
                </a:ext>
              </a:extLst>
            </p:cNvPr>
            <p:cNvSpPr/>
            <p:nvPr/>
          </p:nvSpPr>
          <p:spPr>
            <a:xfrm>
              <a:off x="2959378" y="1870986"/>
              <a:ext cx="6350" cy="199390"/>
            </a:xfrm>
            <a:custGeom>
              <a:avLst/>
              <a:gdLst/>
              <a:ahLst/>
              <a:cxnLst/>
              <a:rect l="l" t="t" r="r" b="b"/>
              <a:pathLst>
                <a:path w="6350" h="199389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199237"/>
                  </a:lnTo>
                  <a:lnTo>
                    <a:pt x="6350" y="19933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9" name="object 117">
              <a:extLst>
                <a:ext uri="{FF2B5EF4-FFF2-40B4-BE49-F238E27FC236}">
                  <a16:creationId xmlns:a16="http://schemas.microsoft.com/office/drawing/2014/main" id="{9585DA22-EE19-FDAC-77DA-4469BD99D3D2}"/>
                </a:ext>
              </a:extLst>
            </p:cNvPr>
            <p:cNvSpPr/>
            <p:nvPr/>
          </p:nvSpPr>
          <p:spPr>
            <a:xfrm>
              <a:off x="2959366" y="1864651"/>
              <a:ext cx="6350" cy="212090"/>
            </a:xfrm>
            <a:custGeom>
              <a:avLst/>
              <a:gdLst/>
              <a:ahLst/>
              <a:cxnLst/>
              <a:rect l="l" t="t" r="r" b="b"/>
              <a:pathLst>
                <a:path w="6350" h="212089">
                  <a:moveTo>
                    <a:pt x="6350" y="205676"/>
                  </a:moveTo>
                  <a:lnTo>
                    <a:pt x="3213" y="205651"/>
                  </a:lnTo>
                  <a:lnTo>
                    <a:pt x="0" y="205574"/>
                  </a:lnTo>
                  <a:lnTo>
                    <a:pt x="0" y="211937"/>
                  </a:lnTo>
                  <a:lnTo>
                    <a:pt x="6350" y="212039"/>
                  </a:lnTo>
                  <a:lnTo>
                    <a:pt x="6350" y="205676"/>
                  </a:lnTo>
                  <a:close/>
                </a:path>
                <a:path w="6350" h="212089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0" name="object 118">
              <a:extLst>
                <a:ext uri="{FF2B5EF4-FFF2-40B4-BE49-F238E27FC236}">
                  <a16:creationId xmlns:a16="http://schemas.microsoft.com/office/drawing/2014/main" id="{D5EE5E9A-6BEA-5048-B797-708A6F7A26E1}"/>
                </a:ext>
              </a:extLst>
            </p:cNvPr>
            <p:cNvSpPr/>
            <p:nvPr/>
          </p:nvSpPr>
          <p:spPr>
            <a:xfrm>
              <a:off x="3181860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1" name="object 119">
              <a:extLst>
                <a:ext uri="{FF2B5EF4-FFF2-40B4-BE49-F238E27FC236}">
                  <a16:creationId xmlns:a16="http://schemas.microsoft.com/office/drawing/2014/main" id="{6CF66D21-99DC-8F66-8A63-BB037BD8116E}"/>
                </a:ext>
              </a:extLst>
            </p:cNvPr>
            <p:cNvSpPr/>
            <p:nvPr/>
          </p:nvSpPr>
          <p:spPr>
            <a:xfrm>
              <a:off x="3181863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2" name="object 120">
              <a:extLst>
                <a:ext uri="{FF2B5EF4-FFF2-40B4-BE49-F238E27FC236}">
                  <a16:creationId xmlns:a16="http://schemas.microsoft.com/office/drawing/2014/main" id="{05EB111B-A080-662E-8546-27599FBD8CFD}"/>
                </a:ext>
              </a:extLst>
            </p:cNvPr>
            <p:cNvSpPr/>
            <p:nvPr/>
          </p:nvSpPr>
          <p:spPr>
            <a:xfrm>
              <a:off x="3181858" y="3438715"/>
              <a:ext cx="6350" cy="194310"/>
            </a:xfrm>
            <a:custGeom>
              <a:avLst/>
              <a:gdLst/>
              <a:ahLst/>
              <a:cxnLst/>
              <a:rect l="l" t="t" r="r" b="b"/>
              <a:pathLst>
                <a:path w="6350" h="194310">
                  <a:moveTo>
                    <a:pt x="6350" y="0"/>
                  </a:moveTo>
                  <a:lnTo>
                    <a:pt x="774" y="0"/>
                  </a:lnTo>
                  <a:lnTo>
                    <a:pt x="774" y="1270"/>
                  </a:lnTo>
                  <a:lnTo>
                    <a:pt x="0" y="1270"/>
                  </a:lnTo>
                  <a:lnTo>
                    <a:pt x="0" y="194310"/>
                  </a:lnTo>
                  <a:lnTo>
                    <a:pt x="6350" y="19431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3" name="object 121">
              <a:extLst>
                <a:ext uri="{FF2B5EF4-FFF2-40B4-BE49-F238E27FC236}">
                  <a16:creationId xmlns:a16="http://schemas.microsoft.com/office/drawing/2014/main" id="{5E0EC266-A130-1DCB-CE47-BB7857DD5381}"/>
                </a:ext>
              </a:extLst>
            </p:cNvPr>
            <p:cNvSpPr/>
            <p:nvPr/>
          </p:nvSpPr>
          <p:spPr>
            <a:xfrm>
              <a:off x="3181858" y="3438207"/>
              <a:ext cx="6350" cy="1905"/>
            </a:xfrm>
            <a:custGeom>
              <a:avLst/>
              <a:gdLst/>
              <a:ahLst/>
              <a:cxnLst/>
              <a:rect l="l" t="t" r="r" b="b"/>
              <a:pathLst>
                <a:path w="6350" h="1904">
                  <a:moveTo>
                    <a:pt x="6350" y="0"/>
                  </a:moveTo>
                  <a:lnTo>
                    <a:pt x="3797" y="495"/>
                  </a:lnTo>
                  <a:lnTo>
                    <a:pt x="0" y="1295"/>
                  </a:lnTo>
                  <a:lnTo>
                    <a:pt x="3797" y="507"/>
                  </a:lnTo>
                  <a:lnTo>
                    <a:pt x="6350" y="12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4" name="object 122">
              <a:extLst>
                <a:ext uri="{FF2B5EF4-FFF2-40B4-BE49-F238E27FC236}">
                  <a16:creationId xmlns:a16="http://schemas.microsoft.com/office/drawing/2014/main" id="{96AD3C97-BE62-F492-0468-FED97C10CEAB}"/>
                </a:ext>
              </a:extLst>
            </p:cNvPr>
            <p:cNvSpPr/>
            <p:nvPr/>
          </p:nvSpPr>
          <p:spPr>
            <a:xfrm>
              <a:off x="3181860" y="3197301"/>
              <a:ext cx="6350" cy="236220"/>
            </a:xfrm>
            <a:custGeom>
              <a:avLst/>
              <a:gdLst/>
              <a:ahLst/>
              <a:cxnLst/>
              <a:rect l="l" t="t" r="r" b="b"/>
              <a:pathLst>
                <a:path w="6350" h="236220">
                  <a:moveTo>
                    <a:pt x="6350" y="0"/>
                  </a:moveTo>
                  <a:lnTo>
                    <a:pt x="0" y="0"/>
                  </a:lnTo>
                  <a:lnTo>
                    <a:pt x="0" y="235711"/>
                  </a:lnTo>
                  <a:lnTo>
                    <a:pt x="6350" y="23444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5" name="object 123">
              <a:extLst>
                <a:ext uri="{FF2B5EF4-FFF2-40B4-BE49-F238E27FC236}">
                  <a16:creationId xmlns:a16="http://schemas.microsoft.com/office/drawing/2014/main" id="{EBC6D1F2-9EE1-D3E7-9040-9981AF775212}"/>
                </a:ext>
              </a:extLst>
            </p:cNvPr>
            <p:cNvSpPr/>
            <p:nvPr/>
          </p:nvSpPr>
          <p:spPr>
            <a:xfrm>
              <a:off x="3181858" y="3431748"/>
              <a:ext cx="6350" cy="8255"/>
            </a:xfrm>
            <a:custGeom>
              <a:avLst/>
              <a:gdLst/>
              <a:ahLst/>
              <a:cxnLst/>
              <a:rect l="l" t="t" r="r" b="b"/>
              <a:pathLst>
                <a:path w="6350" h="8254">
                  <a:moveTo>
                    <a:pt x="6349" y="0"/>
                  </a:moveTo>
                  <a:lnTo>
                    <a:pt x="2539" y="736"/>
                  </a:lnTo>
                  <a:lnTo>
                    <a:pt x="0" y="1257"/>
                  </a:lnTo>
                  <a:lnTo>
                    <a:pt x="0" y="7759"/>
                  </a:lnTo>
                  <a:lnTo>
                    <a:pt x="3797" y="6959"/>
                  </a:lnTo>
                  <a:lnTo>
                    <a:pt x="6349" y="6464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6" name="object 124">
              <a:extLst>
                <a:ext uri="{FF2B5EF4-FFF2-40B4-BE49-F238E27FC236}">
                  <a16:creationId xmlns:a16="http://schemas.microsoft.com/office/drawing/2014/main" id="{6ED0BBC0-A202-EC6C-C12E-CC4B6E1A4832}"/>
                </a:ext>
              </a:extLst>
            </p:cNvPr>
            <p:cNvSpPr/>
            <p:nvPr/>
          </p:nvSpPr>
          <p:spPr>
            <a:xfrm>
              <a:off x="3181858" y="2401277"/>
              <a:ext cx="6350" cy="789940"/>
            </a:xfrm>
            <a:custGeom>
              <a:avLst/>
              <a:gdLst/>
              <a:ahLst/>
              <a:cxnLst/>
              <a:rect l="l" t="t" r="r" b="b"/>
              <a:pathLst>
                <a:path w="6350" h="789939">
                  <a:moveTo>
                    <a:pt x="6337" y="0"/>
                  </a:moveTo>
                  <a:lnTo>
                    <a:pt x="0" y="0"/>
                  </a:lnTo>
                  <a:lnTo>
                    <a:pt x="0" y="347980"/>
                  </a:lnTo>
                  <a:lnTo>
                    <a:pt x="6337" y="347980"/>
                  </a:lnTo>
                  <a:lnTo>
                    <a:pt x="6337" y="0"/>
                  </a:lnTo>
                  <a:close/>
                </a:path>
                <a:path w="6350" h="789939">
                  <a:moveTo>
                    <a:pt x="6350" y="353923"/>
                  </a:moveTo>
                  <a:lnTo>
                    <a:pt x="0" y="353923"/>
                  </a:lnTo>
                  <a:lnTo>
                    <a:pt x="0" y="789686"/>
                  </a:lnTo>
                  <a:lnTo>
                    <a:pt x="6350" y="789686"/>
                  </a:lnTo>
                  <a:lnTo>
                    <a:pt x="6350" y="353923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7" name="object 125">
              <a:extLst>
                <a:ext uri="{FF2B5EF4-FFF2-40B4-BE49-F238E27FC236}">
                  <a16:creationId xmlns:a16="http://schemas.microsoft.com/office/drawing/2014/main" id="{13DA2141-3A3B-2E8A-524E-D26870ACB804}"/>
                </a:ext>
              </a:extLst>
            </p:cNvPr>
            <p:cNvSpPr/>
            <p:nvPr/>
          </p:nvSpPr>
          <p:spPr>
            <a:xfrm>
              <a:off x="3181858" y="2079916"/>
              <a:ext cx="6350" cy="316230"/>
            </a:xfrm>
            <a:custGeom>
              <a:avLst/>
              <a:gdLst/>
              <a:ahLst/>
              <a:cxnLst/>
              <a:rect l="l" t="t" r="r" b="b"/>
              <a:pathLst>
                <a:path w="6350" h="316230">
                  <a:moveTo>
                    <a:pt x="6350" y="233184"/>
                  </a:moveTo>
                  <a:lnTo>
                    <a:pt x="0" y="233184"/>
                  </a:lnTo>
                  <a:lnTo>
                    <a:pt x="0" y="314464"/>
                  </a:lnTo>
                  <a:lnTo>
                    <a:pt x="0" y="315734"/>
                  </a:lnTo>
                  <a:lnTo>
                    <a:pt x="1270" y="315734"/>
                  </a:lnTo>
                  <a:lnTo>
                    <a:pt x="1270" y="314464"/>
                  </a:lnTo>
                  <a:lnTo>
                    <a:pt x="6350" y="314464"/>
                  </a:lnTo>
                  <a:lnTo>
                    <a:pt x="6350" y="233184"/>
                  </a:lnTo>
                  <a:close/>
                </a:path>
                <a:path w="6350" h="316230">
                  <a:moveTo>
                    <a:pt x="6350" y="127"/>
                  </a:moveTo>
                  <a:lnTo>
                    <a:pt x="0" y="0"/>
                  </a:lnTo>
                  <a:lnTo>
                    <a:pt x="0" y="226834"/>
                  </a:lnTo>
                  <a:lnTo>
                    <a:pt x="6350" y="226834"/>
                  </a:lnTo>
                  <a:lnTo>
                    <a:pt x="6350" y="127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8" name="object 126">
              <a:extLst>
                <a:ext uri="{FF2B5EF4-FFF2-40B4-BE49-F238E27FC236}">
                  <a16:creationId xmlns:a16="http://schemas.microsoft.com/office/drawing/2014/main" id="{121C451C-9848-A31C-ECFC-DD8F9277FAF5}"/>
                </a:ext>
              </a:extLst>
            </p:cNvPr>
            <p:cNvSpPr/>
            <p:nvPr/>
          </p:nvSpPr>
          <p:spPr>
            <a:xfrm>
              <a:off x="3181863" y="2394850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37" y="0"/>
                  </a:moveTo>
                  <a:lnTo>
                    <a:pt x="3060" y="76"/>
                  </a:lnTo>
                  <a:lnTo>
                    <a:pt x="0" y="228"/>
                  </a:lnTo>
                  <a:lnTo>
                    <a:pt x="0" y="6578"/>
                  </a:lnTo>
                  <a:lnTo>
                    <a:pt x="3276" y="6426"/>
                  </a:lnTo>
                  <a:lnTo>
                    <a:pt x="6337" y="6349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9" name="object 127">
              <a:extLst>
                <a:ext uri="{FF2B5EF4-FFF2-40B4-BE49-F238E27FC236}">
                  <a16:creationId xmlns:a16="http://schemas.microsoft.com/office/drawing/2014/main" id="{2CAB44D8-EA6E-90DF-BF7B-5831D54E3387}"/>
                </a:ext>
              </a:extLst>
            </p:cNvPr>
            <p:cNvSpPr/>
            <p:nvPr/>
          </p:nvSpPr>
          <p:spPr>
            <a:xfrm>
              <a:off x="3181863" y="1870986"/>
              <a:ext cx="6350" cy="203200"/>
            </a:xfrm>
            <a:custGeom>
              <a:avLst/>
              <a:gdLst/>
              <a:ahLst/>
              <a:cxnLst/>
              <a:rect l="l" t="t" r="r" b="b"/>
              <a:pathLst>
                <a:path w="6350" h="20320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202577"/>
                  </a:lnTo>
                  <a:lnTo>
                    <a:pt x="6337" y="202704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0" name="object 128">
              <a:extLst>
                <a:ext uri="{FF2B5EF4-FFF2-40B4-BE49-F238E27FC236}">
                  <a16:creationId xmlns:a16="http://schemas.microsoft.com/office/drawing/2014/main" id="{711E5D72-43D6-CEDA-5708-25E036793004}"/>
                </a:ext>
              </a:extLst>
            </p:cNvPr>
            <p:cNvSpPr/>
            <p:nvPr/>
          </p:nvSpPr>
          <p:spPr>
            <a:xfrm>
              <a:off x="3181858" y="1864651"/>
              <a:ext cx="6350" cy="215900"/>
            </a:xfrm>
            <a:custGeom>
              <a:avLst/>
              <a:gdLst/>
              <a:ahLst/>
              <a:cxnLst/>
              <a:rect l="l" t="t" r="r" b="b"/>
              <a:pathLst>
                <a:path w="6350" h="215900">
                  <a:moveTo>
                    <a:pt x="6350" y="209042"/>
                  </a:moveTo>
                  <a:lnTo>
                    <a:pt x="0" y="208915"/>
                  </a:lnTo>
                  <a:lnTo>
                    <a:pt x="0" y="215277"/>
                  </a:lnTo>
                  <a:lnTo>
                    <a:pt x="6350" y="215404"/>
                  </a:lnTo>
                  <a:lnTo>
                    <a:pt x="6350" y="209042"/>
                  </a:lnTo>
                  <a:close/>
                </a:path>
                <a:path w="6350" h="21590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1" name="object 129">
              <a:extLst>
                <a:ext uri="{FF2B5EF4-FFF2-40B4-BE49-F238E27FC236}">
                  <a16:creationId xmlns:a16="http://schemas.microsoft.com/office/drawing/2014/main" id="{39EEFB5C-3058-5C34-A1F0-111DC486AFA4}"/>
                </a:ext>
              </a:extLst>
            </p:cNvPr>
            <p:cNvSpPr/>
            <p:nvPr/>
          </p:nvSpPr>
          <p:spPr>
            <a:xfrm>
              <a:off x="3404345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2" name="object 130">
              <a:extLst>
                <a:ext uri="{FF2B5EF4-FFF2-40B4-BE49-F238E27FC236}">
                  <a16:creationId xmlns:a16="http://schemas.microsoft.com/office/drawing/2014/main" id="{A4351FD5-7678-8CCB-30D9-035E8264A94D}"/>
                </a:ext>
              </a:extLst>
            </p:cNvPr>
            <p:cNvSpPr/>
            <p:nvPr/>
          </p:nvSpPr>
          <p:spPr>
            <a:xfrm>
              <a:off x="3404348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3" name="object 131">
              <a:extLst>
                <a:ext uri="{FF2B5EF4-FFF2-40B4-BE49-F238E27FC236}">
                  <a16:creationId xmlns:a16="http://schemas.microsoft.com/office/drawing/2014/main" id="{5C155427-7918-BE9C-F2CC-5D3717F5C97D}"/>
                </a:ext>
              </a:extLst>
            </p:cNvPr>
            <p:cNvSpPr/>
            <p:nvPr/>
          </p:nvSpPr>
          <p:spPr>
            <a:xfrm>
              <a:off x="3404336" y="3398468"/>
              <a:ext cx="6350" cy="234950"/>
            </a:xfrm>
            <a:custGeom>
              <a:avLst/>
              <a:gdLst/>
              <a:ahLst/>
              <a:cxnLst/>
              <a:rect l="l" t="t" r="r" b="b"/>
              <a:pathLst>
                <a:path w="6350" h="234950">
                  <a:moveTo>
                    <a:pt x="6350" y="0"/>
                  </a:moveTo>
                  <a:lnTo>
                    <a:pt x="215" y="0"/>
                  </a:lnTo>
                  <a:lnTo>
                    <a:pt x="215" y="1270"/>
                  </a:lnTo>
                  <a:lnTo>
                    <a:pt x="0" y="1270"/>
                  </a:lnTo>
                  <a:lnTo>
                    <a:pt x="0" y="234950"/>
                  </a:lnTo>
                  <a:lnTo>
                    <a:pt x="6350" y="234950"/>
                  </a:lnTo>
                  <a:lnTo>
                    <a:pt x="6350" y="12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4" name="object 132">
              <a:extLst>
                <a:ext uri="{FF2B5EF4-FFF2-40B4-BE49-F238E27FC236}">
                  <a16:creationId xmlns:a16="http://schemas.microsoft.com/office/drawing/2014/main" id="{8EEF91CF-FAAD-71EF-D6F5-F1AFC74F6B21}"/>
                </a:ext>
              </a:extLst>
            </p:cNvPr>
            <p:cNvSpPr/>
            <p:nvPr/>
          </p:nvSpPr>
          <p:spPr>
            <a:xfrm>
              <a:off x="3404345" y="3197301"/>
              <a:ext cx="6350" cy="195580"/>
            </a:xfrm>
            <a:custGeom>
              <a:avLst/>
              <a:gdLst/>
              <a:ahLst/>
              <a:cxnLst/>
              <a:rect l="l" t="t" r="r" b="b"/>
              <a:pathLst>
                <a:path w="6350" h="195579">
                  <a:moveTo>
                    <a:pt x="6350" y="0"/>
                  </a:moveTo>
                  <a:lnTo>
                    <a:pt x="0" y="0"/>
                  </a:lnTo>
                  <a:lnTo>
                    <a:pt x="0" y="195389"/>
                  </a:lnTo>
                  <a:lnTo>
                    <a:pt x="6350" y="194246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5" name="object 133">
              <a:extLst>
                <a:ext uri="{FF2B5EF4-FFF2-40B4-BE49-F238E27FC236}">
                  <a16:creationId xmlns:a16="http://schemas.microsoft.com/office/drawing/2014/main" id="{31352FF2-7E5B-C0CF-6B0E-43B93C168145}"/>
                </a:ext>
              </a:extLst>
            </p:cNvPr>
            <p:cNvSpPr/>
            <p:nvPr/>
          </p:nvSpPr>
          <p:spPr>
            <a:xfrm>
              <a:off x="3404346" y="3391545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6350" y="0"/>
                  </a:moveTo>
                  <a:lnTo>
                    <a:pt x="2616" y="660"/>
                  </a:lnTo>
                  <a:lnTo>
                    <a:pt x="0" y="1143"/>
                  </a:lnTo>
                  <a:lnTo>
                    <a:pt x="0" y="7581"/>
                  </a:lnTo>
                  <a:lnTo>
                    <a:pt x="6350" y="643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6" name="object 134">
              <a:extLst>
                <a:ext uri="{FF2B5EF4-FFF2-40B4-BE49-F238E27FC236}">
                  <a16:creationId xmlns:a16="http://schemas.microsoft.com/office/drawing/2014/main" id="{1C652889-D9F0-77E6-695C-40B3B8A097AF}"/>
                </a:ext>
              </a:extLst>
            </p:cNvPr>
            <p:cNvSpPr/>
            <p:nvPr/>
          </p:nvSpPr>
          <p:spPr>
            <a:xfrm>
              <a:off x="3404336" y="2395905"/>
              <a:ext cx="6985" cy="795655"/>
            </a:xfrm>
            <a:custGeom>
              <a:avLst/>
              <a:gdLst/>
              <a:ahLst/>
              <a:cxnLst/>
              <a:rect l="l" t="t" r="r" b="b"/>
              <a:pathLst>
                <a:path w="6985" h="795655">
                  <a:moveTo>
                    <a:pt x="6350" y="359295"/>
                  </a:moveTo>
                  <a:lnTo>
                    <a:pt x="0" y="359295"/>
                  </a:lnTo>
                  <a:lnTo>
                    <a:pt x="0" y="795058"/>
                  </a:lnTo>
                  <a:lnTo>
                    <a:pt x="6350" y="795058"/>
                  </a:lnTo>
                  <a:lnTo>
                    <a:pt x="6350" y="359295"/>
                  </a:lnTo>
                  <a:close/>
                </a:path>
                <a:path w="6985" h="795655">
                  <a:moveTo>
                    <a:pt x="6362" y="0"/>
                  </a:moveTo>
                  <a:lnTo>
                    <a:pt x="0" y="355"/>
                  </a:lnTo>
                  <a:lnTo>
                    <a:pt x="0" y="352958"/>
                  </a:lnTo>
                  <a:lnTo>
                    <a:pt x="6362" y="352958"/>
                  </a:lnTo>
                  <a:lnTo>
                    <a:pt x="6362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7" name="object 135">
              <a:extLst>
                <a:ext uri="{FF2B5EF4-FFF2-40B4-BE49-F238E27FC236}">
                  <a16:creationId xmlns:a16="http://schemas.microsoft.com/office/drawing/2014/main" id="{9CE38FE3-C336-09FC-F747-C9DB86E5EBBE}"/>
                </a:ext>
              </a:extLst>
            </p:cNvPr>
            <p:cNvSpPr/>
            <p:nvPr/>
          </p:nvSpPr>
          <p:spPr>
            <a:xfrm>
              <a:off x="3404336" y="2086634"/>
              <a:ext cx="6350" cy="302895"/>
            </a:xfrm>
            <a:custGeom>
              <a:avLst/>
              <a:gdLst/>
              <a:ahLst/>
              <a:cxnLst/>
              <a:rect l="l" t="t" r="r" b="b"/>
              <a:pathLst>
                <a:path w="6350" h="302894">
                  <a:moveTo>
                    <a:pt x="6350" y="226466"/>
                  </a:moveTo>
                  <a:lnTo>
                    <a:pt x="0" y="226466"/>
                  </a:lnTo>
                  <a:lnTo>
                    <a:pt x="0" y="302666"/>
                  </a:lnTo>
                  <a:lnTo>
                    <a:pt x="6350" y="302666"/>
                  </a:lnTo>
                  <a:lnTo>
                    <a:pt x="6350" y="226466"/>
                  </a:lnTo>
                  <a:close/>
                </a:path>
                <a:path w="6350" h="302894">
                  <a:moveTo>
                    <a:pt x="6350" y="241"/>
                  </a:moveTo>
                  <a:lnTo>
                    <a:pt x="0" y="0"/>
                  </a:lnTo>
                  <a:lnTo>
                    <a:pt x="0" y="220116"/>
                  </a:lnTo>
                  <a:lnTo>
                    <a:pt x="6350" y="220116"/>
                  </a:lnTo>
                  <a:lnTo>
                    <a:pt x="6350" y="241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8" name="object 136">
              <a:extLst>
                <a:ext uri="{FF2B5EF4-FFF2-40B4-BE49-F238E27FC236}">
                  <a16:creationId xmlns:a16="http://schemas.microsoft.com/office/drawing/2014/main" id="{028D9764-DDB9-5929-F52F-4668ED5F7962}"/>
                </a:ext>
              </a:extLst>
            </p:cNvPr>
            <p:cNvSpPr/>
            <p:nvPr/>
          </p:nvSpPr>
          <p:spPr>
            <a:xfrm>
              <a:off x="3404349" y="2389532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50" y="0"/>
                  </a:moveTo>
                  <a:lnTo>
                    <a:pt x="2971" y="203"/>
                  </a:lnTo>
                  <a:lnTo>
                    <a:pt x="0" y="368"/>
                  </a:lnTo>
                  <a:lnTo>
                    <a:pt x="0" y="6718"/>
                  </a:lnTo>
                  <a:lnTo>
                    <a:pt x="3352" y="6553"/>
                  </a:lnTo>
                  <a:lnTo>
                    <a:pt x="6350" y="63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69" name="object 137">
              <a:extLst>
                <a:ext uri="{FF2B5EF4-FFF2-40B4-BE49-F238E27FC236}">
                  <a16:creationId xmlns:a16="http://schemas.microsoft.com/office/drawing/2014/main" id="{A786D291-EEAD-343E-4D63-DD388659700E}"/>
                </a:ext>
              </a:extLst>
            </p:cNvPr>
            <p:cNvSpPr/>
            <p:nvPr/>
          </p:nvSpPr>
          <p:spPr>
            <a:xfrm>
              <a:off x="3404348" y="1870986"/>
              <a:ext cx="6350" cy="209550"/>
            </a:xfrm>
            <a:custGeom>
              <a:avLst/>
              <a:gdLst/>
              <a:ahLst/>
              <a:cxnLst/>
              <a:rect l="l" t="t" r="r" b="b"/>
              <a:pathLst>
                <a:path w="6350" h="2095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209296"/>
                  </a:lnTo>
                  <a:lnTo>
                    <a:pt x="6350" y="20952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0" name="object 138">
              <a:extLst>
                <a:ext uri="{FF2B5EF4-FFF2-40B4-BE49-F238E27FC236}">
                  <a16:creationId xmlns:a16="http://schemas.microsoft.com/office/drawing/2014/main" id="{7863AEE9-26E0-62A1-5186-FE6BDFD26A09}"/>
                </a:ext>
              </a:extLst>
            </p:cNvPr>
            <p:cNvSpPr/>
            <p:nvPr/>
          </p:nvSpPr>
          <p:spPr>
            <a:xfrm>
              <a:off x="3404336" y="1864651"/>
              <a:ext cx="6350" cy="222250"/>
            </a:xfrm>
            <a:custGeom>
              <a:avLst/>
              <a:gdLst/>
              <a:ahLst/>
              <a:cxnLst/>
              <a:rect l="l" t="t" r="r" b="b"/>
              <a:pathLst>
                <a:path w="6350" h="222250">
                  <a:moveTo>
                    <a:pt x="6350" y="215861"/>
                  </a:moveTo>
                  <a:lnTo>
                    <a:pt x="0" y="215633"/>
                  </a:lnTo>
                  <a:lnTo>
                    <a:pt x="0" y="221983"/>
                  </a:lnTo>
                  <a:lnTo>
                    <a:pt x="6350" y="222224"/>
                  </a:lnTo>
                  <a:lnTo>
                    <a:pt x="6350" y="215861"/>
                  </a:lnTo>
                  <a:close/>
                </a:path>
                <a:path w="6350" h="2222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1" name="object 139">
              <a:extLst>
                <a:ext uri="{FF2B5EF4-FFF2-40B4-BE49-F238E27FC236}">
                  <a16:creationId xmlns:a16="http://schemas.microsoft.com/office/drawing/2014/main" id="{B7BDDB12-5965-350A-7BDA-433126A5D530}"/>
                </a:ext>
              </a:extLst>
            </p:cNvPr>
            <p:cNvSpPr/>
            <p:nvPr/>
          </p:nvSpPr>
          <p:spPr>
            <a:xfrm>
              <a:off x="3626841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2" name="object 140">
              <a:extLst>
                <a:ext uri="{FF2B5EF4-FFF2-40B4-BE49-F238E27FC236}">
                  <a16:creationId xmlns:a16="http://schemas.microsoft.com/office/drawing/2014/main" id="{8B86563E-DEAF-629D-2E42-9D3AB295F2D5}"/>
                </a:ext>
              </a:extLst>
            </p:cNvPr>
            <p:cNvSpPr/>
            <p:nvPr/>
          </p:nvSpPr>
          <p:spPr>
            <a:xfrm>
              <a:off x="3626844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3" name="object 141">
              <a:extLst>
                <a:ext uri="{FF2B5EF4-FFF2-40B4-BE49-F238E27FC236}">
                  <a16:creationId xmlns:a16="http://schemas.microsoft.com/office/drawing/2014/main" id="{0BADDA6F-60B3-5BB2-33F5-F6FC411C1C03}"/>
                </a:ext>
              </a:extLst>
            </p:cNvPr>
            <p:cNvSpPr/>
            <p:nvPr/>
          </p:nvSpPr>
          <p:spPr>
            <a:xfrm>
              <a:off x="3626838" y="3358203"/>
              <a:ext cx="6350" cy="274955"/>
            </a:xfrm>
            <a:custGeom>
              <a:avLst/>
              <a:gdLst/>
              <a:ahLst/>
              <a:cxnLst/>
              <a:rect l="l" t="t" r="r" b="b"/>
              <a:pathLst>
                <a:path w="6350" h="274954">
                  <a:moveTo>
                    <a:pt x="6349" y="0"/>
                  </a:moveTo>
                  <a:lnTo>
                    <a:pt x="3695" y="431"/>
                  </a:lnTo>
                  <a:lnTo>
                    <a:pt x="0" y="1054"/>
                  </a:lnTo>
                  <a:lnTo>
                    <a:pt x="0" y="274866"/>
                  </a:lnTo>
                  <a:lnTo>
                    <a:pt x="6349" y="274866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4" name="object 142">
              <a:extLst>
                <a:ext uri="{FF2B5EF4-FFF2-40B4-BE49-F238E27FC236}">
                  <a16:creationId xmlns:a16="http://schemas.microsoft.com/office/drawing/2014/main" id="{9A3AB8DE-0A58-884F-9364-1BBD1477DA95}"/>
                </a:ext>
              </a:extLst>
            </p:cNvPr>
            <p:cNvSpPr/>
            <p:nvPr/>
          </p:nvSpPr>
          <p:spPr>
            <a:xfrm>
              <a:off x="3626841" y="3197301"/>
              <a:ext cx="6350" cy="155575"/>
            </a:xfrm>
            <a:custGeom>
              <a:avLst/>
              <a:gdLst/>
              <a:ahLst/>
              <a:cxnLst/>
              <a:rect l="l" t="t" r="r" b="b"/>
              <a:pathLst>
                <a:path w="6350" h="155575">
                  <a:moveTo>
                    <a:pt x="6350" y="0"/>
                  </a:moveTo>
                  <a:lnTo>
                    <a:pt x="0" y="0"/>
                  </a:lnTo>
                  <a:lnTo>
                    <a:pt x="0" y="155511"/>
                  </a:lnTo>
                  <a:lnTo>
                    <a:pt x="6350" y="15447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5" name="object 143">
              <a:extLst>
                <a:ext uri="{FF2B5EF4-FFF2-40B4-BE49-F238E27FC236}">
                  <a16:creationId xmlns:a16="http://schemas.microsoft.com/office/drawing/2014/main" id="{0C4A013D-7326-140C-AB35-E1F70DBF2DCE}"/>
                </a:ext>
              </a:extLst>
            </p:cNvPr>
            <p:cNvSpPr/>
            <p:nvPr/>
          </p:nvSpPr>
          <p:spPr>
            <a:xfrm>
              <a:off x="3626843" y="3351762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6337" y="0"/>
                  </a:moveTo>
                  <a:lnTo>
                    <a:pt x="2616" y="609"/>
                  </a:lnTo>
                  <a:lnTo>
                    <a:pt x="0" y="1054"/>
                  </a:lnTo>
                  <a:lnTo>
                    <a:pt x="0" y="7505"/>
                  </a:lnTo>
                  <a:lnTo>
                    <a:pt x="3708" y="6870"/>
                  </a:lnTo>
                  <a:lnTo>
                    <a:pt x="6337" y="6438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6" name="object 144">
              <a:extLst>
                <a:ext uri="{FF2B5EF4-FFF2-40B4-BE49-F238E27FC236}">
                  <a16:creationId xmlns:a16="http://schemas.microsoft.com/office/drawing/2014/main" id="{AEC54904-36BB-4A77-3F38-4C812CCE7B3E}"/>
                </a:ext>
              </a:extLst>
            </p:cNvPr>
            <p:cNvSpPr/>
            <p:nvPr/>
          </p:nvSpPr>
          <p:spPr>
            <a:xfrm>
              <a:off x="3626840" y="2374886"/>
              <a:ext cx="6350" cy="816610"/>
            </a:xfrm>
            <a:custGeom>
              <a:avLst/>
              <a:gdLst/>
              <a:ahLst/>
              <a:cxnLst/>
              <a:rect l="l" t="t" r="r" b="b"/>
              <a:pathLst>
                <a:path w="6350" h="816610">
                  <a:moveTo>
                    <a:pt x="6337" y="0"/>
                  </a:moveTo>
                  <a:lnTo>
                    <a:pt x="0" y="660"/>
                  </a:lnTo>
                  <a:lnTo>
                    <a:pt x="0" y="373976"/>
                  </a:lnTo>
                  <a:lnTo>
                    <a:pt x="6337" y="373976"/>
                  </a:lnTo>
                  <a:lnTo>
                    <a:pt x="6337" y="0"/>
                  </a:lnTo>
                  <a:close/>
                </a:path>
                <a:path w="6350" h="816610">
                  <a:moveTo>
                    <a:pt x="6350" y="380314"/>
                  </a:moveTo>
                  <a:lnTo>
                    <a:pt x="0" y="380314"/>
                  </a:lnTo>
                  <a:lnTo>
                    <a:pt x="0" y="816076"/>
                  </a:lnTo>
                  <a:lnTo>
                    <a:pt x="6350" y="816076"/>
                  </a:lnTo>
                  <a:lnTo>
                    <a:pt x="6350" y="380314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7" name="object 145">
              <a:extLst>
                <a:ext uri="{FF2B5EF4-FFF2-40B4-BE49-F238E27FC236}">
                  <a16:creationId xmlns:a16="http://schemas.microsoft.com/office/drawing/2014/main" id="{F55022B2-68C6-EA50-118F-92BF219B7A9F}"/>
                </a:ext>
              </a:extLst>
            </p:cNvPr>
            <p:cNvSpPr/>
            <p:nvPr/>
          </p:nvSpPr>
          <p:spPr>
            <a:xfrm>
              <a:off x="3626840" y="2094013"/>
              <a:ext cx="6350" cy="275590"/>
            </a:xfrm>
            <a:custGeom>
              <a:avLst/>
              <a:gdLst/>
              <a:ahLst/>
              <a:cxnLst/>
              <a:rect l="l" t="t" r="r" b="b"/>
              <a:pathLst>
                <a:path w="6350" h="275589">
                  <a:moveTo>
                    <a:pt x="6350" y="219087"/>
                  </a:moveTo>
                  <a:lnTo>
                    <a:pt x="0" y="219087"/>
                  </a:lnTo>
                  <a:lnTo>
                    <a:pt x="0" y="275145"/>
                  </a:lnTo>
                  <a:lnTo>
                    <a:pt x="6350" y="274497"/>
                  </a:lnTo>
                  <a:lnTo>
                    <a:pt x="6350" y="219087"/>
                  </a:lnTo>
                  <a:close/>
                </a:path>
                <a:path w="6350" h="275589">
                  <a:moveTo>
                    <a:pt x="6350" y="152"/>
                  </a:moveTo>
                  <a:lnTo>
                    <a:pt x="0" y="0"/>
                  </a:lnTo>
                  <a:lnTo>
                    <a:pt x="0" y="212737"/>
                  </a:lnTo>
                  <a:lnTo>
                    <a:pt x="6350" y="212737"/>
                  </a:lnTo>
                  <a:lnTo>
                    <a:pt x="6350" y="152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8" name="object 146">
              <a:extLst>
                <a:ext uri="{FF2B5EF4-FFF2-40B4-BE49-F238E27FC236}">
                  <a16:creationId xmlns:a16="http://schemas.microsoft.com/office/drawing/2014/main" id="{7D11B9DD-00A9-E718-D98C-9ADBCD242AC5}"/>
                </a:ext>
              </a:extLst>
            </p:cNvPr>
            <p:cNvSpPr/>
            <p:nvPr/>
          </p:nvSpPr>
          <p:spPr>
            <a:xfrm>
              <a:off x="3626838" y="2368497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19">
                  <a:moveTo>
                    <a:pt x="6350" y="0"/>
                  </a:moveTo>
                  <a:lnTo>
                    <a:pt x="0" y="660"/>
                  </a:lnTo>
                  <a:lnTo>
                    <a:pt x="0" y="7048"/>
                  </a:lnTo>
                  <a:lnTo>
                    <a:pt x="6350" y="637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79" name="object 147">
              <a:extLst>
                <a:ext uri="{FF2B5EF4-FFF2-40B4-BE49-F238E27FC236}">
                  <a16:creationId xmlns:a16="http://schemas.microsoft.com/office/drawing/2014/main" id="{8F64123B-01E2-3F2E-18E6-B95846F11141}"/>
                </a:ext>
              </a:extLst>
            </p:cNvPr>
            <p:cNvSpPr/>
            <p:nvPr/>
          </p:nvSpPr>
          <p:spPr>
            <a:xfrm>
              <a:off x="3626844" y="1870986"/>
              <a:ext cx="6350" cy="217170"/>
            </a:xfrm>
            <a:custGeom>
              <a:avLst/>
              <a:gdLst/>
              <a:ahLst/>
              <a:cxnLst/>
              <a:rect l="l" t="t" r="r" b="b"/>
              <a:pathLst>
                <a:path w="6350" h="217169">
                  <a:moveTo>
                    <a:pt x="6337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216674"/>
                  </a:lnTo>
                  <a:lnTo>
                    <a:pt x="6337" y="216827"/>
                  </a:lnTo>
                  <a:lnTo>
                    <a:pt x="6337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0" name="object 148">
              <a:extLst>
                <a:ext uri="{FF2B5EF4-FFF2-40B4-BE49-F238E27FC236}">
                  <a16:creationId xmlns:a16="http://schemas.microsoft.com/office/drawing/2014/main" id="{FCF9B7BE-F486-8955-59BA-B3598622D3E6}"/>
                </a:ext>
              </a:extLst>
            </p:cNvPr>
            <p:cNvSpPr/>
            <p:nvPr/>
          </p:nvSpPr>
          <p:spPr>
            <a:xfrm>
              <a:off x="3626840" y="1864651"/>
              <a:ext cx="6350" cy="229870"/>
            </a:xfrm>
            <a:custGeom>
              <a:avLst/>
              <a:gdLst/>
              <a:ahLst/>
              <a:cxnLst/>
              <a:rect l="l" t="t" r="r" b="b"/>
              <a:pathLst>
                <a:path w="6350" h="229869">
                  <a:moveTo>
                    <a:pt x="6350" y="223177"/>
                  </a:moveTo>
                  <a:lnTo>
                    <a:pt x="0" y="223024"/>
                  </a:lnTo>
                  <a:lnTo>
                    <a:pt x="0" y="229362"/>
                  </a:lnTo>
                  <a:lnTo>
                    <a:pt x="3009" y="229450"/>
                  </a:lnTo>
                  <a:lnTo>
                    <a:pt x="6350" y="229514"/>
                  </a:lnTo>
                  <a:lnTo>
                    <a:pt x="6350" y="223177"/>
                  </a:lnTo>
                  <a:close/>
                </a:path>
                <a:path w="6350" h="229869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1" name="object 149">
              <a:extLst>
                <a:ext uri="{FF2B5EF4-FFF2-40B4-BE49-F238E27FC236}">
                  <a16:creationId xmlns:a16="http://schemas.microsoft.com/office/drawing/2014/main" id="{A609B824-FEC4-7372-48B3-BED69CDA5808}"/>
                </a:ext>
              </a:extLst>
            </p:cNvPr>
            <p:cNvSpPr/>
            <p:nvPr/>
          </p:nvSpPr>
          <p:spPr>
            <a:xfrm>
              <a:off x="3849326" y="3639413"/>
              <a:ext cx="6350" cy="436245"/>
            </a:xfrm>
            <a:custGeom>
              <a:avLst/>
              <a:gdLst/>
              <a:ahLst/>
              <a:cxnLst/>
              <a:rect l="l" t="t" r="r" b="b"/>
              <a:pathLst>
                <a:path w="6350" h="436245">
                  <a:moveTo>
                    <a:pt x="6350" y="0"/>
                  </a:moveTo>
                  <a:lnTo>
                    <a:pt x="0" y="0"/>
                  </a:lnTo>
                  <a:lnTo>
                    <a:pt x="0" y="435762"/>
                  </a:lnTo>
                  <a:lnTo>
                    <a:pt x="6350" y="435762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2" name="object 150">
              <a:extLst>
                <a:ext uri="{FF2B5EF4-FFF2-40B4-BE49-F238E27FC236}">
                  <a16:creationId xmlns:a16="http://schemas.microsoft.com/office/drawing/2014/main" id="{363B98D2-2377-544F-FB79-3C1966DC5BAF}"/>
                </a:ext>
              </a:extLst>
            </p:cNvPr>
            <p:cNvSpPr/>
            <p:nvPr/>
          </p:nvSpPr>
          <p:spPr>
            <a:xfrm>
              <a:off x="3849329" y="4075170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3" name="object 151">
              <a:extLst>
                <a:ext uri="{FF2B5EF4-FFF2-40B4-BE49-F238E27FC236}">
                  <a16:creationId xmlns:a16="http://schemas.microsoft.com/office/drawing/2014/main" id="{03D6B232-2767-01B0-3CA4-2FD7D3464C3E}"/>
                </a:ext>
              </a:extLst>
            </p:cNvPr>
            <p:cNvSpPr/>
            <p:nvPr/>
          </p:nvSpPr>
          <p:spPr>
            <a:xfrm>
              <a:off x="3849328" y="3327044"/>
              <a:ext cx="6350" cy="306070"/>
            </a:xfrm>
            <a:custGeom>
              <a:avLst/>
              <a:gdLst/>
              <a:ahLst/>
              <a:cxnLst/>
              <a:rect l="l" t="t" r="r" b="b"/>
              <a:pathLst>
                <a:path w="6350" h="306070">
                  <a:moveTo>
                    <a:pt x="6350" y="0"/>
                  </a:moveTo>
                  <a:lnTo>
                    <a:pt x="3530" y="330"/>
                  </a:lnTo>
                  <a:lnTo>
                    <a:pt x="0" y="736"/>
                  </a:lnTo>
                  <a:lnTo>
                    <a:pt x="0" y="306031"/>
                  </a:lnTo>
                  <a:lnTo>
                    <a:pt x="6350" y="306031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4" name="object 152">
              <a:extLst>
                <a:ext uri="{FF2B5EF4-FFF2-40B4-BE49-F238E27FC236}">
                  <a16:creationId xmlns:a16="http://schemas.microsoft.com/office/drawing/2014/main" id="{24F0E107-2E92-9508-984C-2A7E27849B1F}"/>
                </a:ext>
              </a:extLst>
            </p:cNvPr>
            <p:cNvSpPr/>
            <p:nvPr/>
          </p:nvSpPr>
          <p:spPr>
            <a:xfrm>
              <a:off x="3849326" y="3197301"/>
              <a:ext cx="6350" cy="124460"/>
            </a:xfrm>
            <a:custGeom>
              <a:avLst/>
              <a:gdLst/>
              <a:ahLst/>
              <a:cxnLst/>
              <a:rect l="l" t="t" r="r" b="b"/>
              <a:pathLst>
                <a:path w="6350" h="124460">
                  <a:moveTo>
                    <a:pt x="6350" y="0"/>
                  </a:moveTo>
                  <a:lnTo>
                    <a:pt x="0" y="0"/>
                  </a:lnTo>
                  <a:lnTo>
                    <a:pt x="0" y="124091"/>
                  </a:lnTo>
                  <a:lnTo>
                    <a:pt x="6350" y="123355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5" name="object 153">
              <a:extLst>
                <a:ext uri="{FF2B5EF4-FFF2-40B4-BE49-F238E27FC236}">
                  <a16:creationId xmlns:a16="http://schemas.microsoft.com/office/drawing/2014/main" id="{DDC123A4-70BE-10C0-BF27-EE48087842C3}"/>
                </a:ext>
              </a:extLst>
            </p:cNvPr>
            <p:cNvSpPr/>
            <p:nvPr/>
          </p:nvSpPr>
          <p:spPr>
            <a:xfrm>
              <a:off x="3849331" y="3320658"/>
              <a:ext cx="6350" cy="7620"/>
            </a:xfrm>
            <a:custGeom>
              <a:avLst/>
              <a:gdLst/>
              <a:ahLst/>
              <a:cxnLst/>
              <a:rect l="l" t="t" r="r" b="b"/>
              <a:pathLst>
                <a:path w="6350" h="7620">
                  <a:moveTo>
                    <a:pt x="6350" y="0"/>
                  </a:moveTo>
                  <a:lnTo>
                    <a:pt x="2806" y="406"/>
                  </a:lnTo>
                  <a:lnTo>
                    <a:pt x="0" y="736"/>
                  </a:lnTo>
                  <a:lnTo>
                    <a:pt x="0" y="7124"/>
                  </a:lnTo>
                  <a:lnTo>
                    <a:pt x="6350" y="6388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6" name="object 154">
              <a:extLst>
                <a:ext uri="{FF2B5EF4-FFF2-40B4-BE49-F238E27FC236}">
                  <a16:creationId xmlns:a16="http://schemas.microsoft.com/office/drawing/2014/main" id="{78C1989F-9F5A-C637-E656-E07762D0D09F}"/>
                </a:ext>
              </a:extLst>
            </p:cNvPr>
            <p:cNvSpPr/>
            <p:nvPr/>
          </p:nvSpPr>
          <p:spPr>
            <a:xfrm>
              <a:off x="3849319" y="2359189"/>
              <a:ext cx="6350" cy="831850"/>
            </a:xfrm>
            <a:custGeom>
              <a:avLst/>
              <a:gdLst/>
              <a:ahLst/>
              <a:cxnLst/>
              <a:rect l="l" t="t" r="r" b="b"/>
              <a:pathLst>
                <a:path w="6350" h="831850">
                  <a:moveTo>
                    <a:pt x="6350" y="396011"/>
                  </a:moveTo>
                  <a:lnTo>
                    <a:pt x="0" y="396011"/>
                  </a:lnTo>
                  <a:lnTo>
                    <a:pt x="0" y="831773"/>
                  </a:lnTo>
                  <a:lnTo>
                    <a:pt x="6350" y="831773"/>
                  </a:lnTo>
                  <a:lnTo>
                    <a:pt x="6350" y="396011"/>
                  </a:lnTo>
                  <a:close/>
                </a:path>
                <a:path w="6350" h="831850">
                  <a:moveTo>
                    <a:pt x="6350" y="0"/>
                  </a:moveTo>
                  <a:lnTo>
                    <a:pt x="0" y="254"/>
                  </a:lnTo>
                  <a:lnTo>
                    <a:pt x="0" y="389674"/>
                  </a:lnTo>
                  <a:lnTo>
                    <a:pt x="6350" y="389674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7" name="object 155">
              <a:extLst>
                <a:ext uri="{FF2B5EF4-FFF2-40B4-BE49-F238E27FC236}">
                  <a16:creationId xmlns:a16="http://schemas.microsoft.com/office/drawing/2014/main" id="{9BFB018B-8296-EC2A-DB45-2CA3F75243B0}"/>
                </a:ext>
              </a:extLst>
            </p:cNvPr>
            <p:cNvSpPr/>
            <p:nvPr/>
          </p:nvSpPr>
          <p:spPr>
            <a:xfrm>
              <a:off x="3852630" y="2359184"/>
              <a:ext cx="3175" cy="635"/>
            </a:xfrm>
            <a:custGeom>
              <a:avLst/>
              <a:gdLst/>
              <a:ahLst/>
              <a:cxnLst/>
              <a:rect l="l" t="t" r="r" b="b"/>
              <a:pathLst>
                <a:path w="3175" h="635">
                  <a:moveTo>
                    <a:pt x="3048" y="0"/>
                  </a:moveTo>
                  <a:lnTo>
                    <a:pt x="0" y="114"/>
                  </a:lnTo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8" name="object 156">
              <a:extLst>
                <a:ext uri="{FF2B5EF4-FFF2-40B4-BE49-F238E27FC236}">
                  <a16:creationId xmlns:a16="http://schemas.microsoft.com/office/drawing/2014/main" id="{E2484FAF-97FC-A4B0-1131-768A9AC3256F}"/>
                </a:ext>
              </a:extLst>
            </p:cNvPr>
            <p:cNvSpPr/>
            <p:nvPr/>
          </p:nvSpPr>
          <p:spPr>
            <a:xfrm>
              <a:off x="3849319" y="2098471"/>
              <a:ext cx="6350" cy="254635"/>
            </a:xfrm>
            <a:custGeom>
              <a:avLst/>
              <a:gdLst/>
              <a:ahLst/>
              <a:cxnLst/>
              <a:rect l="l" t="t" r="r" b="b"/>
              <a:pathLst>
                <a:path w="6350" h="254635">
                  <a:moveTo>
                    <a:pt x="6350" y="214630"/>
                  </a:moveTo>
                  <a:lnTo>
                    <a:pt x="0" y="214630"/>
                  </a:lnTo>
                  <a:lnTo>
                    <a:pt x="0" y="254622"/>
                  </a:lnTo>
                  <a:lnTo>
                    <a:pt x="6350" y="254355"/>
                  </a:lnTo>
                  <a:lnTo>
                    <a:pt x="6350" y="214630"/>
                  </a:lnTo>
                  <a:close/>
                </a:path>
                <a:path w="6350" h="254635">
                  <a:moveTo>
                    <a:pt x="6350" y="0"/>
                  </a:moveTo>
                  <a:lnTo>
                    <a:pt x="0" y="0"/>
                  </a:lnTo>
                  <a:lnTo>
                    <a:pt x="0" y="208280"/>
                  </a:lnTo>
                  <a:lnTo>
                    <a:pt x="6350" y="20828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9" name="object 157">
              <a:extLst>
                <a:ext uri="{FF2B5EF4-FFF2-40B4-BE49-F238E27FC236}">
                  <a16:creationId xmlns:a16="http://schemas.microsoft.com/office/drawing/2014/main" id="{46E3E38F-E189-383F-45B7-35F37EFD7A29}"/>
                </a:ext>
              </a:extLst>
            </p:cNvPr>
            <p:cNvSpPr/>
            <p:nvPr/>
          </p:nvSpPr>
          <p:spPr>
            <a:xfrm>
              <a:off x="3849329" y="2352812"/>
              <a:ext cx="6350" cy="6985"/>
            </a:xfrm>
            <a:custGeom>
              <a:avLst/>
              <a:gdLst/>
              <a:ahLst/>
              <a:cxnLst/>
              <a:rect l="l" t="t" r="r" b="b"/>
              <a:pathLst>
                <a:path w="6350" h="6985">
                  <a:moveTo>
                    <a:pt x="6349" y="0"/>
                  </a:moveTo>
                  <a:lnTo>
                    <a:pt x="0" y="266"/>
                  </a:lnTo>
                  <a:lnTo>
                    <a:pt x="0" y="6629"/>
                  </a:lnTo>
                  <a:lnTo>
                    <a:pt x="6349" y="6375"/>
                  </a:lnTo>
                  <a:lnTo>
                    <a:pt x="6349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0" name="object 158">
              <a:extLst>
                <a:ext uri="{FF2B5EF4-FFF2-40B4-BE49-F238E27FC236}">
                  <a16:creationId xmlns:a16="http://schemas.microsoft.com/office/drawing/2014/main" id="{9CDD4621-EA61-4E72-142D-61F8606FB47A}"/>
                </a:ext>
              </a:extLst>
            </p:cNvPr>
            <p:cNvSpPr/>
            <p:nvPr/>
          </p:nvSpPr>
          <p:spPr>
            <a:xfrm>
              <a:off x="3849329" y="1870986"/>
              <a:ext cx="6350" cy="220979"/>
            </a:xfrm>
            <a:custGeom>
              <a:avLst/>
              <a:gdLst/>
              <a:ahLst/>
              <a:cxnLst/>
              <a:rect l="l" t="t" r="r" b="b"/>
              <a:pathLst>
                <a:path w="6350" h="220980">
                  <a:moveTo>
                    <a:pt x="6350" y="0"/>
                  </a:moveTo>
                  <a:lnTo>
                    <a:pt x="3175" y="0"/>
                  </a:lnTo>
                  <a:lnTo>
                    <a:pt x="0" y="0"/>
                  </a:lnTo>
                  <a:lnTo>
                    <a:pt x="0" y="220484"/>
                  </a:lnTo>
                  <a:lnTo>
                    <a:pt x="6350" y="22059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B2D0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1" name="object 159">
              <a:extLst>
                <a:ext uri="{FF2B5EF4-FFF2-40B4-BE49-F238E27FC236}">
                  <a16:creationId xmlns:a16="http://schemas.microsoft.com/office/drawing/2014/main" id="{B7FD0E57-6A8F-C274-8C23-6190E10C0760}"/>
                </a:ext>
              </a:extLst>
            </p:cNvPr>
            <p:cNvSpPr/>
            <p:nvPr/>
          </p:nvSpPr>
          <p:spPr>
            <a:xfrm>
              <a:off x="3849319" y="1864651"/>
              <a:ext cx="6350" cy="233679"/>
            </a:xfrm>
            <a:custGeom>
              <a:avLst/>
              <a:gdLst/>
              <a:ahLst/>
              <a:cxnLst/>
              <a:rect l="l" t="t" r="r" b="b"/>
              <a:pathLst>
                <a:path w="6350" h="233680">
                  <a:moveTo>
                    <a:pt x="6350" y="226949"/>
                  </a:moveTo>
                  <a:lnTo>
                    <a:pt x="0" y="226822"/>
                  </a:lnTo>
                  <a:lnTo>
                    <a:pt x="0" y="233184"/>
                  </a:lnTo>
                  <a:lnTo>
                    <a:pt x="6350" y="233299"/>
                  </a:lnTo>
                  <a:lnTo>
                    <a:pt x="6350" y="226949"/>
                  </a:lnTo>
                  <a:close/>
                </a:path>
                <a:path w="6350" h="23368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2" name="object 160">
              <a:extLst>
                <a:ext uri="{FF2B5EF4-FFF2-40B4-BE49-F238E27FC236}">
                  <a16:creationId xmlns:a16="http://schemas.microsoft.com/office/drawing/2014/main" id="{1B48064C-14D9-E6B6-8933-34B9453CC930}"/>
                </a:ext>
              </a:extLst>
            </p:cNvPr>
            <p:cNvSpPr/>
            <p:nvPr/>
          </p:nvSpPr>
          <p:spPr>
            <a:xfrm>
              <a:off x="3855681" y="3633076"/>
              <a:ext cx="216535" cy="6350"/>
            </a:xfrm>
            <a:custGeom>
              <a:avLst/>
              <a:gdLst/>
              <a:ahLst/>
              <a:cxnLst/>
              <a:rect l="l" t="t" r="r" b="b"/>
              <a:pathLst>
                <a:path w="216535" h="6350">
                  <a:moveTo>
                    <a:pt x="216128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216128" y="6337"/>
                  </a:lnTo>
                  <a:lnTo>
                    <a:pt x="216128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3" name="object 161">
              <a:extLst>
                <a:ext uri="{FF2B5EF4-FFF2-40B4-BE49-F238E27FC236}">
                  <a16:creationId xmlns:a16="http://schemas.microsoft.com/office/drawing/2014/main" id="{C82AEE19-239A-C8C2-A056-AAB17E1D70DD}"/>
                </a:ext>
              </a:extLst>
            </p:cNvPr>
            <p:cNvSpPr/>
            <p:nvPr/>
          </p:nvSpPr>
          <p:spPr>
            <a:xfrm>
              <a:off x="4071810" y="36330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4" name="object 162">
              <a:extLst>
                <a:ext uri="{FF2B5EF4-FFF2-40B4-BE49-F238E27FC236}">
                  <a16:creationId xmlns:a16="http://schemas.microsoft.com/office/drawing/2014/main" id="{D88DED84-0331-45E5-643C-EF4C00B6707D}"/>
                </a:ext>
              </a:extLst>
            </p:cNvPr>
            <p:cNvSpPr/>
            <p:nvPr/>
          </p:nvSpPr>
          <p:spPr>
            <a:xfrm>
              <a:off x="2459291" y="3633076"/>
              <a:ext cx="1390650" cy="6350"/>
            </a:xfrm>
            <a:custGeom>
              <a:avLst/>
              <a:gdLst/>
              <a:ahLst/>
              <a:cxnLst/>
              <a:rect l="l" t="t" r="r" b="b"/>
              <a:pathLst>
                <a:path w="1390650" h="6350">
                  <a:moveTo>
                    <a:pt x="1390040" y="0"/>
                  </a:moveTo>
                  <a:lnTo>
                    <a:pt x="1173899" y="0"/>
                  </a:lnTo>
                  <a:lnTo>
                    <a:pt x="1173899" y="6337"/>
                  </a:lnTo>
                  <a:lnTo>
                    <a:pt x="1390040" y="6337"/>
                  </a:lnTo>
                  <a:lnTo>
                    <a:pt x="1390040" y="0"/>
                  </a:lnTo>
                  <a:close/>
                </a:path>
                <a:path w="1390650" h="6350">
                  <a:moveTo>
                    <a:pt x="1167549" y="0"/>
                  </a:moveTo>
                  <a:lnTo>
                    <a:pt x="951407" y="0"/>
                  </a:lnTo>
                  <a:lnTo>
                    <a:pt x="951407" y="6337"/>
                  </a:lnTo>
                  <a:lnTo>
                    <a:pt x="1167549" y="6337"/>
                  </a:lnTo>
                  <a:lnTo>
                    <a:pt x="1167549" y="0"/>
                  </a:lnTo>
                  <a:close/>
                </a:path>
                <a:path w="1390650" h="6350">
                  <a:moveTo>
                    <a:pt x="945057" y="0"/>
                  </a:moveTo>
                  <a:lnTo>
                    <a:pt x="728916" y="0"/>
                  </a:lnTo>
                  <a:lnTo>
                    <a:pt x="728916" y="6337"/>
                  </a:lnTo>
                  <a:lnTo>
                    <a:pt x="945057" y="6337"/>
                  </a:lnTo>
                  <a:lnTo>
                    <a:pt x="945057" y="0"/>
                  </a:lnTo>
                  <a:close/>
                </a:path>
                <a:path w="1390650" h="6350">
                  <a:moveTo>
                    <a:pt x="722566" y="0"/>
                  </a:moveTo>
                  <a:lnTo>
                    <a:pt x="506437" y="0"/>
                  </a:lnTo>
                  <a:lnTo>
                    <a:pt x="506437" y="6337"/>
                  </a:lnTo>
                  <a:lnTo>
                    <a:pt x="722566" y="6337"/>
                  </a:lnTo>
                  <a:lnTo>
                    <a:pt x="722566" y="0"/>
                  </a:lnTo>
                  <a:close/>
                </a:path>
                <a:path w="1390650" h="6350">
                  <a:moveTo>
                    <a:pt x="500087" y="0"/>
                  </a:moveTo>
                  <a:lnTo>
                    <a:pt x="283946" y="0"/>
                  </a:lnTo>
                  <a:lnTo>
                    <a:pt x="283946" y="6337"/>
                  </a:lnTo>
                  <a:lnTo>
                    <a:pt x="500087" y="6337"/>
                  </a:lnTo>
                  <a:lnTo>
                    <a:pt x="500087" y="0"/>
                  </a:lnTo>
                  <a:close/>
                </a:path>
                <a:path w="1390650" h="6350">
                  <a:moveTo>
                    <a:pt x="277596" y="0"/>
                  </a:moveTo>
                  <a:lnTo>
                    <a:pt x="61468" y="0"/>
                  </a:lnTo>
                  <a:lnTo>
                    <a:pt x="61468" y="6337"/>
                  </a:lnTo>
                  <a:lnTo>
                    <a:pt x="277596" y="6337"/>
                  </a:lnTo>
                  <a:lnTo>
                    <a:pt x="277596" y="0"/>
                  </a:lnTo>
                  <a:close/>
                </a:path>
                <a:path w="1390650" h="6350">
                  <a:moveTo>
                    <a:pt x="55118" y="0"/>
                  </a:moveTo>
                  <a:lnTo>
                    <a:pt x="20002" y="0"/>
                  </a:lnTo>
                  <a:lnTo>
                    <a:pt x="14731" y="1612"/>
                  </a:lnTo>
                  <a:lnTo>
                    <a:pt x="0" y="6337"/>
                  </a:lnTo>
                  <a:lnTo>
                    <a:pt x="55118" y="6337"/>
                  </a:lnTo>
                  <a:lnTo>
                    <a:pt x="55118" y="0"/>
                  </a:lnTo>
                  <a:close/>
                </a:path>
              </a:pathLst>
            </a:custGeom>
            <a:solidFill>
              <a:srgbClr val="FCC9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5" name="object 163">
              <a:extLst>
                <a:ext uri="{FF2B5EF4-FFF2-40B4-BE49-F238E27FC236}">
                  <a16:creationId xmlns:a16="http://schemas.microsoft.com/office/drawing/2014/main" id="{6BE4CC63-F3EF-9123-7881-660F4A2708DA}"/>
                </a:ext>
              </a:extLst>
            </p:cNvPr>
            <p:cNvSpPr/>
            <p:nvPr/>
          </p:nvSpPr>
          <p:spPr>
            <a:xfrm>
              <a:off x="2459290" y="3638461"/>
              <a:ext cx="3175" cy="1270"/>
            </a:xfrm>
            <a:custGeom>
              <a:avLst/>
              <a:gdLst/>
              <a:ahLst/>
              <a:cxnLst/>
              <a:rect l="l" t="t" r="r" b="b"/>
              <a:pathLst>
                <a:path w="3175" h="1270">
                  <a:moveTo>
                    <a:pt x="2971" y="0"/>
                  </a:moveTo>
                  <a:lnTo>
                    <a:pt x="0" y="952"/>
                  </a:lnTo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6" name="object 164">
              <a:extLst>
                <a:ext uri="{FF2B5EF4-FFF2-40B4-BE49-F238E27FC236}">
                  <a16:creationId xmlns:a16="http://schemas.microsoft.com/office/drawing/2014/main" id="{7FA30B51-519C-2AAD-E358-73402C3CFBDF}"/>
                </a:ext>
              </a:extLst>
            </p:cNvPr>
            <p:cNvSpPr/>
            <p:nvPr/>
          </p:nvSpPr>
          <p:spPr>
            <a:xfrm>
              <a:off x="2298252" y="3633069"/>
              <a:ext cx="160655" cy="6350"/>
            </a:xfrm>
            <a:custGeom>
              <a:avLst/>
              <a:gdLst/>
              <a:ahLst/>
              <a:cxnLst/>
              <a:rect l="l" t="t" r="r" b="b"/>
              <a:pathLst>
                <a:path w="160655" h="6350">
                  <a:moveTo>
                    <a:pt x="160032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140538" y="6337"/>
                  </a:lnTo>
                  <a:lnTo>
                    <a:pt x="160032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7" name="object 165">
              <a:extLst>
                <a:ext uri="{FF2B5EF4-FFF2-40B4-BE49-F238E27FC236}">
                  <a16:creationId xmlns:a16="http://schemas.microsoft.com/office/drawing/2014/main" id="{68A1C2A1-B94D-E0BF-9BC0-58685F61F8D1}"/>
                </a:ext>
              </a:extLst>
            </p:cNvPr>
            <p:cNvSpPr/>
            <p:nvPr/>
          </p:nvSpPr>
          <p:spPr>
            <a:xfrm>
              <a:off x="2438789" y="3633069"/>
              <a:ext cx="40640" cy="6350"/>
            </a:xfrm>
            <a:custGeom>
              <a:avLst/>
              <a:gdLst/>
              <a:ahLst/>
              <a:cxnLst/>
              <a:rect l="l" t="t" r="r" b="b"/>
              <a:pathLst>
                <a:path w="40639" h="6350">
                  <a:moveTo>
                    <a:pt x="40500" y="0"/>
                  </a:moveTo>
                  <a:lnTo>
                    <a:pt x="19494" y="0"/>
                  </a:lnTo>
                  <a:lnTo>
                    <a:pt x="11048" y="2692"/>
                  </a:lnTo>
                  <a:lnTo>
                    <a:pt x="0" y="6337"/>
                  </a:lnTo>
                  <a:lnTo>
                    <a:pt x="20497" y="6337"/>
                  </a:lnTo>
                  <a:lnTo>
                    <a:pt x="4050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8" name="object 166">
              <a:extLst>
                <a:ext uri="{FF2B5EF4-FFF2-40B4-BE49-F238E27FC236}">
                  <a16:creationId xmlns:a16="http://schemas.microsoft.com/office/drawing/2014/main" id="{9D12D62D-C7F1-9F66-FDD6-30E00BB9E4B6}"/>
                </a:ext>
              </a:extLst>
            </p:cNvPr>
            <p:cNvSpPr/>
            <p:nvPr/>
          </p:nvSpPr>
          <p:spPr>
            <a:xfrm>
              <a:off x="740841" y="3633075"/>
              <a:ext cx="1551305" cy="6350"/>
            </a:xfrm>
            <a:custGeom>
              <a:avLst/>
              <a:gdLst/>
              <a:ahLst/>
              <a:cxnLst/>
              <a:rect l="l" t="t" r="r" b="b"/>
              <a:pathLst>
                <a:path w="1551305" h="6350">
                  <a:moveTo>
                    <a:pt x="216128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216128" y="6337"/>
                  </a:lnTo>
                  <a:lnTo>
                    <a:pt x="216128" y="0"/>
                  </a:lnTo>
                  <a:close/>
                </a:path>
                <a:path w="1551305" h="6350">
                  <a:moveTo>
                    <a:pt x="438619" y="0"/>
                  </a:moveTo>
                  <a:lnTo>
                    <a:pt x="222491" y="0"/>
                  </a:lnTo>
                  <a:lnTo>
                    <a:pt x="222491" y="6337"/>
                  </a:lnTo>
                  <a:lnTo>
                    <a:pt x="438619" y="6337"/>
                  </a:lnTo>
                  <a:lnTo>
                    <a:pt x="438619" y="0"/>
                  </a:lnTo>
                  <a:close/>
                </a:path>
                <a:path w="1551305" h="6350">
                  <a:moveTo>
                    <a:pt x="661111" y="0"/>
                  </a:moveTo>
                  <a:lnTo>
                    <a:pt x="444982" y="0"/>
                  </a:lnTo>
                  <a:lnTo>
                    <a:pt x="444982" y="6337"/>
                  </a:lnTo>
                  <a:lnTo>
                    <a:pt x="661111" y="6337"/>
                  </a:lnTo>
                  <a:lnTo>
                    <a:pt x="661111" y="0"/>
                  </a:lnTo>
                  <a:close/>
                </a:path>
                <a:path w="1551305" h="6350">
                  <a:moveTo>
                    <a:pt x="883615" y="0"/>
                  </a:moveTo>
                  <a:lnTo>
                    <a:pt x="667461" y="0"/>
                  </a:lnTo>
                  <a:lnTo>
                    <a:pt x="667461" y="6337"/>
                  </a:lnTo>
                  <a:lnTo>
                    <a:pt x="883615" y="6337"/>
                  </a:lnTo>
                  <a:lnTo>
                    <a:pt x="883615" y="0"/>
                  </a:lnTo>
                  <a:close/>
                </a:path>
                <a:path w="1551305" h="6350">
                  <a:moveTo>
                    <a:pt x="1106093" y="0"/>
                  </a:moveTo>
                  <a:lnTo>
                    <a:pt x="889939" y="0"/>
                  </a:lnTo>
                  <a:lnTo>
                    <a:pt x="889939" y="6337"/>
                  </a:lnTo>
                  <a:lnTo>
                    <a:pt x="1106093" y="6337"/>
                  </a:lnTo>
                  <a:lnTo>
                    <a:pt x="1106093" y="0"/>
                  </a:lnTo>
                  <a:close/>
                </a:path>
                <a:path w="1551305" h="6350">
                  <a:moveTo>
                    <a:pt x="1328585" y="0"/>
                  </a:moveTo>
                  <a:lnTo>
                    <a:pt x="1112443" y="0"/>
                  </a:lnTo>
                  <a:lnTo>
                    <a:pt x="1112443" y="6337"/>
                  </a:lnTo>
                  <a:lnTo>
                    <a:pt x="1328585" y="6337"/>
                  </a:lnTo>
                  <a:lnTo>
                    <a:pt x="1328585" y="0"/>
                  </a:lnTo>
                  <a:close/>
                </a:path>
                <a:path w="1551305" h="6350">
                  <a:moveTo>
                    <a:pt x="1551063" y="0"/>
                  </a:moveTo>
                  <a:lnTo>
                    <a:pt x="1334935" y="0"/>
                  </a:lnTo>
                  <a:lnTo>
                    <a:pt x="1334935" y="6337"/>
                  </a:lnTo>
                  <a:lnTo>
                    <a:pt x="1551063" y="6337"/>
                  </a:lnTo>
                  <a:lnTo>
                    <a:pt x="1551063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99" name="object 167">
              <a:extLst>
                <a:ext uri="{FF2B5EF4-FFF2-40B4-BE49-F238E27FC236}">
                  <a16:creationId xmlns:a16="http://schemas.microsoft.com/office/drawing/2014/main" id="{B83BB5EA-7918-48A3-8256-E49A73F92188}"/>
                </a:ext>
              </a:extLst>
            </p:cNvPr>
            <p:cNvSpPr/>
            <p:nvPr/>
          </p:nvSpPr>
          <p:spPr>
            <a:xfrm>
              <a:off x="734491" y="3633076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0" name="object 168">
              <a:extLst>
                <a:ext uri="{FF2B5EF4-FFF2-40B4-BE49-F238E27FC236}">
                  <a16:creationId xmlns:a16="http://schemas.microsoft.com/office/drawing/2014/main" id="{30501FFD-7292-0C95-E4AC-D322D57779F4}"/>
                </a:ext>
              </a:extLst>
            </p:cNvPr>
            <p:cNvSpPr/>
            <p:nvPr/>
          </p:nvSpPr>
          <p:spPr>
            <a:xfrm>
              <a:off x="956983" y="3633075"/>
              <a:ext cx="1341755" cy="6350"/>
            </a:xfrm>
            <a:custGeom>
              <a:avLst/>
              <a:gdLst/>
              <a:ahLst/>
              <a:cxnLst/>
              <a:rect l="l" t="t" r="r" b="b"/>
              <a:pathLst>
                <a:path w="1341755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  <a:path w="1341755" h="6350">
                  <a:moveTo>
                    <a:pt x="228841" y="0"/>
                  </a:moveTo>
                  <a:lnTo>
                    <a:pt x="222491" y="0"/>
                  </a:lnTo>
                  <a:lnTo>
                    <a:pt x="222491" y="6337"/>
                  </a:lnTo>
                  <a:lnTo>
                    <a:pt x="228841" y="6337"/>
                  </a:lnTo>
                  <a:lnTo>
                    <a:pt x="228841" y="0"/>
                  </a:lnTo>
                  <a:close/>
                </a:path>
                <a:path w="1341755" h="6350">
                  <a:moveTo>
                    <a:pt x="451319" y="0"/>
                  </a:moveTo>
                  <a:lnTo>
                    <a:pt x="444969" y="0"/>
                  </a:lnTo>
                  <a:lnTo>
                    <a:pt x="444969" y="6337"/>
                  </a:lnTo>
                  <a:lnTo>
                    <a:pt x="451319" y="6337"/>
                  </a:lnTo>
                  <a:lnTo>
                    <a:pt x="451319" y="0"/>
                  </a:lnTo>
                  <a:close/>
                </a:path>
                <a:path w="1341755" h="6350">
                  <a:moveTo>
                    <a:pt x="673823" y="0"/>
                  </a:moveTo>
                  <a:lnTo>
                    <a:pt x="667473" y="0"/>
                  </a:lnTo>
                  <a:lnTo>
                    <a:pt x="667473" y="6337"/>
                  </a:lnTo>
                  <a:lnTo>
                    <a:pt x="673823" y="6337"/>
                  </a:lnTo>
                  <a:lnTo>
                    <a:pt x="673823" y="0"/>
                  </a:lnTo>
                  <a:close/>
                </a:path>
                <a:path w="1341755" h="6350">
                  <a:moveTo>
                    <a:pt x="896289" y="0"/>
                  </a:moveTo>
                  <a:lnTo>
                    <a:pt x="889952" y="0"/>
                  </a:lnTo>
                  <a:lnTo>
                    <a:pt x="889952" y="6337"/>
                  </a:lnTo>
                  <a:lnTo>
                    <a:pt x="896289" y="6337"/>
                  </a:lnTo>
                  <a:lnTo>
                    <a:pt x="896289" y="0"/>
                  </a:lnTo>
                  <a:close/>
                </a:path>
                <a:path w="1341755" h="6350">
                  <a:moveTo>
                    <a:pt x="1118793" y="0"/>
                  </a:moveTo>
                  <a:lnTo>
                    <a:pt x="1112443" y="0"/>
                  </a:lnTo>
                  <a:lnTo>
                    <a:pt x="1112443" y="6337"/>
                  </a:lnTo>
                  <a:lnTo>
                    <a:pt x="1118793" y="6337"/>
                  </a:lnTo>
                  <a:lnTo>
                    <a:pt x="1118793" y="0"/>
                  </a:lnTo>
                  <a:close/>
                </a:path>
                <a:path w="1341755" h="6350">
                  <a:moveTo>
                    <a:pt x="1341259" y="0"/>
                  </a:moveTo>
                  <a:lnTo>
                    <a:pt x="1334922" y="0"/>
                  </a:lnTo>
                  <a:lnTo>
                    <a:pt x="1334922" y="6337"/>
                  </a:lnTo>
                  <a:lnTo>
                    <a:pt x="1341259" y="6337"/>
                  </a:lnTo>
                  <a:lnTo>
                    <a:pt x="1341259" y="0"/>
                  </a:lnTo>
                  <a:close/>
                </a:path>
              </a:pathLst>
            </a:custGeom>
            <a:solidFill>
              <a:srgbClr val="FFE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1" name="object 169">
              <a:extLst>
                <a:ext uri="{FF2B5EF4-FFF2-40B4-BE49-F238E27FC236}">
                  <a16:creationId xmlns:a16="http://schemas.microsoft.com/office/drawing/2014/main" id="{6196E210-66AE-4437-8BF6-DBAD628445A5}"/>
                </a:ext>
              </a:extLst>
            </p:cNvPr>
            <p:cNvSpPr/>
            <p:nvPr/>
          </p:nvSpPr>
          <p:spPr>
            <a:xfrm>
              <a:off x="2514409" y="3633075"/>
              <a:ext cx="1341755" cy="6350"/>
            </a:xfrm>
            <a:custGeom>
              <a:avLst/>
              <a:gdLst/>
              <a:ahLst/>
              <a:cxnLst/>
              <a:rect l="l" t="t" r="r" b="b"/>
              <a:pathLst>
                <a:path w="1341754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  <a:path w="1341754" h="6350">
                  <a:moveTo>
                    <a:pt x="228803" y="0"/>
                  </a:moveTo>
                  <a:lnTo>
                    <a:pt x="222478" y="0"/>
                  </a:lnTo>
                  <a:lnTo>
                    <a:pt x="222478" y="6337"/>
                  </a:lnTo>
                  <a:lnTo>
                    <a:pt x="228803" y="6337"/>
                  </a:lnTo>
                  <a:lnTo>
                    <a:pt x="228803" y="0"/>
                  </a:lnTo>
                  <a:close/>
                </a:path>
                <a:path w="1341754" h="6350">
                  <a:moveTo>
                    <a:pt x="451319" y="0"/>
                  </a:moveTo>
                  <a:lnTo>
                    <a:pt x="444969" y="0"/>
                  </a:lnTo>
                  <a:lnTo>
                    <a:pt x="444969" y="6337"/>
                  </a:lnTo>
                  <a:lnTo>
                    <a:pt x="451319" y="6337"/>
                  </a:lnTo>
                  <a:lnTo>
                    <a:pt x="451319" y="0"/>
                  </a:lnTo>
                  <a:close/>
                </a:path>
                <a:path w="1341754" h="6350">
                  <a:moveTo>
                    <a:pt x="673798" y="0"/>
                  </a:moveTo>
                  <a:lnTo>
                    <a:pt x="667448" y="0"/>
                  </a:lnTo>
                  <a:lnTo>
                    <a:pt x="667448" y="6337"/>
                  </a:lnTo>
                  <a:lnTo>
                    <a:pt x="673798" y="6337"/>
                  </a:lnTo>
                  <a:lnTo>
                    <a:pt x="673798" y="0"/>
                  </a:lnTo>
                  <a:close/>
                </a:path>
                <a:path w="1341754" h="6350">
                  <a:moveTo>
                    <a:pt x="896289" y="0"/>
                  </a:moveTo>
                  <a:lnTo>
                    <a:pt x="889939" y="0"/>
                  </a:lnTo>
                  <a:lnTo>
                    <a:pt x="889939" y="6337"/>
                  </a:lnTo>
                  <a:lnTo>
                    <a:pt x="896289" y="6337"/>
                  </a:lnTo>
                  <a:lnTo>
                    <a:pt x="896289" y="0"/>
                  </a:lnTo>
                  <a:close/>
                </a:path>
                <a:path w="1341754" h="6350">
                  <a:moveTo>
                    <a:pt x="1118781" y="0"/>
                  </a:moveTo>
                  <a:lnTo>
                    <a:pt x="1112431" y="0"/>
                  </a:lnTo>
                  <a:lnTo>
                    <a:pt x="1112431" y="6337"/>
                  </a:lnTo>
                  <a:lnTo>
                    <a:pt x="1118781" y="6337"/>
                  </a:lnTo>
                  <a:lnTo>
                    <a:pt x="1118781" y="0"/>
                  </a:lnTo>
                  <a:close/>
                </a:path>
                <a:path w="1341754" h="6350">
                  <a:moveTo>
                    <a:pt x="1341272" y="0"/>
                  </a:moveTo>
                  <a:lnTo>
                    <a:pt x="1334922" y="0"/>
                  </a:lnTo>
                  <a:lnTo>
                    <a:pt x="1334922" y="6337"/>
                  </a:lnTo>
                  <a:lnTo>
                    <a:pt x="1341272" y="6337"/>
                  </a:lnTo>
                  <a:lnTo>
                    <a:pt x="1341272" y="0"/>
                  </a:lnTo>
                  <a:close/>
                </a:path>
              </a:pathLst>
            </a:custGeom>
            <a:solidFill>
              <a:srgbClr val="FDDE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2" name="object 170">
              <a:extLst>
                <a:ext uri="{FF2B5EF4-FFF2-40B4-BE49-F238E27FC236}">
                  <a16:creationId xmlns:a16="http://schemas.microsoft.com/office/drawing/2014/main" id="{3BC79A83-E018-3F44-C05B-91253BFB7DED}"/>
                </a:ext>
              </a:extLst>
            </p:cNvPr>
            <p:cNvSpPr/>
            <p:nvPr/>
          </p:nvSpPr>
          <p:spPr>
            <a:xfrm>
              <a:off x="3855681" y="3190951"/>
              <a:ext cx="216535" cy="6350"/>
            </a:xfrm>
            <a:custGeom>
              <a:avLst/>
              <a:gdLst/>
              <a:ahLst/>
              <a:cxnLst/>
              <a:rect l="l" t="t" r="r" b="b"/>
              <a:pathLst>
                <a:path w="216535" h="6350">
                  <a:moveTo>
                    <a:pt x="2161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16128" y="6350"/>
                  </a:lnTo>
                  <a:lnTo>
                    <a:pt x="216128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3" name="object 171">
              <a:extLst>
                <a:ext uri="{FF2B5EF4-FFF2-40B4-BE49-F238E27FC236}">
                  <a16:creationId xmlns:a16="http://schemas.microsoft.com/office/drawing/2014/main" id="{353ADA91-F5E4-994C-21C2-B0C20619BF75}"/>
                </a:ext>
              </a:extLst>
            </p:cNvPr>
            <p:cNvSpPr/>
            <p:nvPr/>
          </p:nvSpPr>
          <p:spPr>
            <a:xfrm>
              <a:off x="4071810" y="31909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4" name="object 172">
              <a:extLst>
                <a:ext uri="{FF2B5EF4-FFF2-40B4-BE49-F238E27FC236}">
                  <a16:creationId xmlns:a16="http://schemas.microsoft.com/office/drawing/2014/main" id="{7A661A83-94F9-521A-D600-B05262B21755}"/>
                </a:ext>
              </a:extLst>
            </p:cNvPr>
            <p:cNvSpPr/>
            <p:nvPr/>
          </p:nvSpPr>
          <p:spPr>
            <a:xfrm>
              <a:off x="740841" y="3190950"/>
              <a:ext cx="3108960" cy="6350"/>
            </a:xfrm>
            <a:custGeom>
              <a:avLst/>
              <a:gdLst/>
              <a:ahLst/>
              <a:cxnLst/>
              <a:rect l="l" t="t" r="r" b="b"/>
              <a:pathLst>
                <a:path w="3108960" h="6350">
                  <a:moveTo>
                    <a:pt x="2161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16128" y="6350"/>
                  </a:lnTo>
                  <a:lnTo>
                    <a:pt x="216128" y="0"/>
                  </a:lnTo>
                  <a:close/>
                </a:path>
                <a:path w="3108960" h="6350">
                  <a:moveTo>
                    <a:pt x="438619" y="0"/>
                  </a:moveTo>
                  <a:lnTo>
                    <a:pt x="222491" y="0"/>
                  </a:lnTo>
                  <a:lnTo>
                    <a:pt x="222491" y="6350"/>
                  </a:lnTo>
                  <a:lnTo>
                    <a:pt x="438619" y="6350"/>
                  </a:lnTo>
                  <a:lnTo>
                    <a:pt x="438619" y="0"/>
                  </a:lnTo>
                  <a:close/>
                </a:path>
                <a:path w="3108960" h="6350">
                  <a:moveTo>
                    <a:pt x="661111" y="0"/>
                  </a:moveTo>
                  <a:lnTo>
                    <a:pt x="444982" y="0"/>
                  </a:lnTo>
                  <a:lnTo>
                    <a:pt x="444982" y="6350"/>
                  </a:lnTo>
                  <a:lnTo>
                    <a:pt x="661111" y="6350"/>
                  </a:lnTo>
                  <a:lnTo>
                    <a:pt x="661111" y="0"/>
                  </a:lnTo>
                  <a:close/>
                </a:path>
                <a:path w="3108960" h="6350">
                  <a:moveTo>
                    <a:pt x="883615" y="0"/>
                  </a:moveTo>
                  <a:lnTo>
                    <a:pt x="667461" y="0"/>
                  </a:lnTo>
                  <a:lnTo>
                    <a:pt x="667461" y="6350"/>
                  </a:lnTo>
                  <a:lnTo>
                    <a:pt x="883615" y="6350"/>
                  </a:lnTo>
                  <a:lnTo>
                    <a:pt x="883615" y="0"/>
                  </a:lnTo>
                  <a:close/>
                </a:path>
                <a:path w="3108960" h="6350">
                  <a:moveTo>
                    <a:pt x="1106093" y="0"/>
                  </a:moveTo>
                  <a:lnTo>
                    <a:pt x="889939" y="0"/>
                  </a:lnTo>
                  <a:lnTo>
                    <a:pt x="889939" y="6350"/>
                  </a:lnTo>
                  <a:lnTo>
                    <a:pt x="1106093" y="6350"/>
                  </a:lnTo>
                  <a:lnTo>
                    <a:pt x="1106093" y="0"/>
                  </a:lnTo>
                  <a:close/>
                </a:path>
                <a:path w="3108960" h="6350">
                  <a:moveTo>
                    <a:pt x="1328585" y="0"/>
                  </a:moveTo>
                  <a:lnTo>
                    <a:pt x="1112443" y="0"/>
                  </a:lnTo>
                  <a:lnTo>
                    <a:pt x="1112443" y="6350"/>
                  </a:lnTo>
                  <a:lnTo>
                    <a:pt x="1328585" y="6350"/>
                  </a:lnTo>
                  <a:lnTo>
                    <a:pt x="1328585" y="0"/>
                  </a:lnTo>
                  <a:close/>
                </a:path>
                <a:path w="3108960" h="6350">
                  <a:moveTo>
                    <a:pt x="1551063" y="0"/>
                  </a:moveTo>
                  <a:lnTo>
                    <a:pt x="1334935" y="0"/>
                  </a:lnTo>
                  <a:lnTo>
                    <a:pt x="1334935" y="6350"/>
                  </a:lnTo>
                  <a:lnTo>
                    <a:pt x="1551063" y="6350"/>
                  </a:lnTo>
                  <a:lnTo>
                    <a:pt x="1551063" y="0"/>
                  </a:lnTo>
                  <a:close/>
                </a:path>
                <a:path w="3108960" h="6350">
                  <a:moveTo>
                    <a:pt x="1773567" y="0"/>
                  </a:moveTo>
                  <a:lnTo>
                    <a:pt x="1557413" y="0"/>
                  </a:lnTo>
                  <a:lnTo>
                    <a:pt x="1557413" y="6350"/>
                  </a:lnTo>
                  <a:lnTo>
                    <a:pt x="1773567" y="6350"/>
                  </a:lnTo>
                  <a:lnTo>
                    <a:pt x="1773567" y="0"/>
                  </a:lnTo>
                  <a:close/>
                </a:path>
                <a:path w="3108960" h="6350">
                  <a:moveTo>
                    <a:pt x="1996046" y="0"/>
                  </a:moveTo>
                  <a:lnTo>
                    <a:pt x="1779917" y="0"/>
                  </a:lnTo>
                  <a:lnTo>
                    <a:pt x="1779917" y="6350"/>
                  </a:lnTo>
                  <a:lnTo>
                    <a:pt x="1996046" y="6350"/>
                  </a:lnTo>
                  <a:lnTo>
                    <a:pt x="1996046" y="0"/>
                  </a:lnTo>
                  <a:close/>
                </a:path>
                <a:path w="3108960" h="6350">
                  <a:moveTo>
                    <a:pt x="2218537" y="0"/>
                  </a:moveTo>
                  <a:lnTo>
                    <a:pt x="2002396" y="0"/>
                  </a:lnTo>
                  <a:lnTo>
                    <a:pt x="2002396" y="6350"/>
                  </a:lnTo>
                  <a:lnTo>
                    <a:pt x="2218537" y="6350"/>
                  </a:lnTo>
                  <a:lnTo>
                    <a:pt x="2218537" y="0"/>
                  </a:lnTo>
                  <a:close/>
                </a:path>
                <a:path w="3108960" h="6350">
                  <a:moveTo>
                    <a:pt x="2441016" y="0"/>
                  </a:moveTo>
                  <a:lnTo>
                    <a:pt x="2224887" y="0"/>
                  </a:lnTo>
                  <a:lnTo>
                    <a:pt x="2224887" y="6350"/>
                  </a:lnTo>
                  <a:lnTo>
                    <a:pt x="2441016" y="6350"/>
                  </a:lnTo>
                  <a:lnTo>
                    <a:pt x="2441016" y="0"/>
                  </a:lnTo>
                  <a:close/>
                </a:path>
                <a:path w="3108960" h="6350">
                  <a:moveTo>
                    <a:pt x="2663494" y="0"/>
                  </a:moveTo>
                  <a:lnTo>
                    <a:pt x="2447366" y="0"/>
                  </a:lnTo>
                  <a:lnTo>
                    <a:pt x="2447366" y="6350"/>
                  </a:lnTo>
                  <a:lnTo>
                    <a:pt x="2663494" y="6350"/>
                  </a:lnTo>
                  <a:lnTo>
                    <a:pt x="2663494" y="0"/>
                  </a:lnTo>
                  <a:close/>
                </a:path>
                <a:path w="3108960" h="6350">
                  <a:moveTo>
                    <a:pt x="2885998" y="0"/>
                  </a:moveTo>
                  <a:lnTo>
                    <a:pt x="2669857" y="0"/>
                  </a:lnTo>
                  <a:lnTo>
                    <a:pt x="2669857" y="6350"/>
                  </a:lnTo>
                  <a:lnTo>
                    <a:pt x="2885998" y="6350"/>
                  </a:lnTo>
                  <a:lnTo>
                    <a:pt x="2885998" y="0"/>
                  </a:lnTo>
                  <a:close/>
                </a:path>
                <a:path w="3108960" h="6350">
                  <a:moveTo>
                    <a:pt x="3108490" y="0"/>
                  </a:moveTo>
                  <a:lnTo>
                    <a:pt x="2892348" y="0"/>
                  </a:lnTo>
                  <a:lnTo>
                    <a:pt x="2892348" y="6350"/>
                  </a:lnTo>
                  <a:lnTo>
                    <a:pt x="3108490" y="6350"/>
                  </a:lnTo>
                  <a:lnTo>
                    <a:pt x="3108490" y="0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5" name="object 173">
              <a:extLst>
                <a:ext uri="{FF2B5EF4-FFF2-40B4-BE49-F238E27FC236}">
                  <a16:creationId xmlns:a16="http://schemas.microsoft.com/office/drawing/2014/main" id="{8F6682D2-BEA5-A060-46D5-227810708EBA}"/>
                </a:ext>
              </a:extLst>
            </p:cNvPr>
            <p:cNvSpPr/>
            <p:nvPr/>
          </p:nvSpPr>
          <p:spPr>
            <a:xfrm>
              <a:off x="734491" y="3190951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6" name="object 174">
              <a:extLst>
                <a:ext uri="{FF2B5EF4-FFF2-40B4-BE49-F238E27FC236}">
                  <a16:creationId xmlns:a16="http://schemas.microsoft.com/office/drawing/2014/main" id="{B0FB2140-C70F-7A42-9604-EA0F04D1FC29}"/>
                </a:ext>
              </a:extLst>
            </p:cNvPr>
            <p:cNvSpPr/>
            <p:nvPr/>
          </p:nvSpPr>
          <p:spPr>
            <a:xfrm>
              <a:off x="956983" y="3190950"/>
              <a:ext cx="2898775" cy="6350"/>
            </a:xfrm>
            <a:custGeom>
              <a:avLst/>
              <a:gdLst/>
              <a:ahLst/>
              <a:cxnLst/>
              <a:rect l="l" t="t" r="r" b="b"/>
              <a:pathLst>
                <a:path w="2898775" h="63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  <a:path w="2898775" h="6350">
                  <a:moveTo>
                    <a:pt x="228841" y="0"/>
                  </a:moveTo>
                  <a:lnTo>
                    <a:pt x="222491" y="0"/>
                  </a:lnTo>
                  <a:lnTo>
                    <a:pt x="222491" y="6350"/>
                  </a:lnTo>
                  <a:lnTo>
                    <a:pt x="228841" y="6350"/>
                  </a:lnTo>
                  <a:lnTo>
                    <a:pt x="228841" y="0"/>
                  </a:lnTo>
                  <a:close/>
                </a:path>
                <a:path w="2898775" h="6350">
                  <a:moveTo>
                    <a:pt x="451319" y="0"/>
                  </a:moveTo>
                  <a:lnTo>
                    <a:pt x="444969" y="0"/>
                  </a:lnTo>
                  <a:lnTo>
                    <a:pt x="444969" y="6350"/>
                  </a:lnTo>
                  <a:lnTo>
                    <a:pt x="451319" y="6350"/>
                  </a:lnTo>
                  <a:lnTo>
                    <a:pt x="451319" y="0"/>
                  </a:lnTo>
                  <a:close/>
                </a:path>
                <a:path w="2898775" h="6350">
                  <a:moveTo>
                    <a:pt x="673823" y="0"/>
                  </a:moveTo>
                  <a:lnTo>
                    <a:pt x="667473" y="0"/>
                  </a:lnTo>
                  <a:lnTo>
                    <a:pt x="667473" y="6350"/>
                  </a:lnTo>
                  <a:lnTo>
                    <a:pt x="673823" y="6350"/>
                  </a:lnTo>
                  <a:lnTo>
                    <a:pt x="673823" y="0"/>
                  </a:lnTo>
                  <a:close/>
                </a:path>
                <a:path w="2898775" h="6350">
                  <a:moveTo>
                    <a:pt x="896289" y="0"/>
                  </a:moveTo>
                  <a:lnTo>
                    <a:pt x="889952" y="0"/>
                  </a:lnTo>
                  <a:lnTo>
                    <a:pt x="889952" y="6350"/>
                  </a:lnTo>
                  <a:lnTo>
                    <a:pt x="896289" y="6350"/>
                  </a:lnTo>
                  <a:lnTo>
                    <a:pt x="896289" y="0"/>
                  </a:lnTo>
                  <a:close/>
                </a:path>
                <a:path w="2898775" h="6350">
                  <a:moveTo>
                    <a:pt x="1118793" y="0"/>
                  </a:moveTo>
                  <a:lnTo>
                    <a:pt x="1112443" y="0"/>
                  </a:lnTo>
                  <a:lnTo>
                    <a:pt x="1112443" y="6350"/>
                  </a:lnTo>
                  <a:lnTo>
                    <a:pt x="1118793" y="6350"/>
                  </a:lnTo>
                  <a:lnTo>
                    <a:pt x="1118793" y="0"/>
                  </a:lnTo>
                  <a:close/>
                </a:path>
                <a:path w="2898775" h="6350">
                  <a:moveTo>
                    <a:pt x="1341259" y="0"/>
                  </a:moveTo>
                  <a:lnTo>
                    <a:pt x="1334922" y="0"/>
                  </a:lnTo>
                  <a:lnTo>
                    <a:pt x="1334922" y="6350"/>
                  </a:lnTo>
                  <a:lnTo>
                    <a:pt x="1341259" y="6350"/>
                  </a:lnTo>
                  <a:lnTo>
                    <a:pt x="1341259" y="0"/>
                  </a:lnTo>
                  <a:close/>
                </a:path>
                <a:path w="2898775" h="6350">
                  <a:moveTo>
                    <a:pt x="1563776" y="0"/>
                  </a:moveTo>
                  <a:lnTo>
                    <a:pt x="1557426" y="0"/>
                  </a:lnTo>
                  <a:lnTo>
                    <a:pt x="1557426" y="6350"/>
                  </a:lnTo>
                  <a:lnTo>
                    <a:pt x="1563776" y="6350"/>
                  </a:lnTo>
                  <a:lnTo>
                    <a:pt x="1563776" y="0"/>
                  </a:lnTo>
                  <a:close/>
                </a:path>
                <a:path w="2898775" h="6350">
                  <a:moveTo>
                    <a:pt x="1786229" y="0"/>
                  </a:moveTo>
                  <a:lnTo>
                    <a:pt x="1779905" y="0"/>
                  </a:lnTo>
                  <a:lnTo>
                    <a:pt x="1779905" y="6350"/>
                  </a:lnTo>
                  <a:lnTo>
                    <a:pt x="1786229" y="6350"/>
                  </a:lnTo>
                  <a:lnTo>
                    <a:pt x="1786229" y="0"/>
                  </a:lnTo>
                  <a:close/>
                </a:path>
                <a:path w="2898775" h="6350">
                  <a:moveTo>
                    <a:pt x="2008746" y="0"/>
                  </a:moveTo>
                  <a:lnTo>
                    <a:pt x="2002396" y="0"/>
                  </a:lnTo>
                  <a:lnTo>
                    <a:pt x="2002396" y="6350"/>
                  </a:lnTo>
                  <a:lnTo>
                    <a:pt x="2008746" y="6350"/>
                  </a:lnTo>
                  <a:lnTo>
                    <a:pt x="2008746" y="0"/>
                  </a:lnTo>
                  <a:close/>
                </a:path>
                <a:path w="2898775" h="6350">
                  <a:moveTo>
                    <a:pt x="2231225" y="0"/>
                  </a:moveTo>
                  <a:lnTo>
                    <a:pt x="2224875" y="0"/>
                  </a:lnTo>
                  <a:lnTo>
                    <a:pt x="2224875" y="6350"/>
                  </a:lnTo>
                  <a:lnTo>
                    <a:pt x="2231225" y="6350"/>
                  </a:lnTo>
                  <a:lnTo>
                    <a:pt x="2231225" y="0"/>
                  </a:lnTo>
                  <a:close/>
                </a:path>
                <a:path w="2898775" h="6350">
                  <a:moveTo>
                    <a:pt x="2453716" y="0"/>
                  </a:moveTo>
                  <a:lnTo>
                    <a:pt x="2447366" y="0"/>
                  </a:lnTo>
                  <a:lnTo>
                    <a:pt x="2447366" y="6350"/>
                  </a:lnTo>
                  <a:lnTo>
                    <a:pt x="2453716" y="6350"/>
                  </a:lnTo>
                  <a:lnTo>
                    <a:pt x="2453716" y="0"/>
                  </a:lnTo>
                  <a:close/>
                </a:path>
                <a:path w="2898775" h="6350">
                  <a:moveTo>
                    <a:pt x="2676207" y="0"/>
                  </a:moveTo>
                  <a:lnTo>
                    <a:pt x="2669857" y="0"/>
                  </a:lnTo>
                  <a:lnTo>
                    <a:pt x="2669857" y="6350"/>
                  </a:lnTo>
                  <a:lnTo>
                    <a:pt x="2676207" y="6350"/>
                  </a:lnTo>
                  <a:lnTo>
                    <a:pt x="2676207" y="0"/>
                  </a:lnTo>
                  <a:close/>
                </a:path>
                <a:path w="2898775" h="6350">
                  <a:moveTo>
                    <a:pt x="2898698" y="0"/>
                  </a:moveTo>
                  <a:lnTo>
                    <a:pt x="2892348" y="0"/>
                  </a:lnTo>
                  <a:lnTo>
                    <a:pt x="2892348" y="6350"/>
                  </a:lnTo>
                  <a:lnTo>
                    <a:pt x="2898698" y="6350"/>
                  </a:lnTo>
                  <a:lnTo>
                    <a:pt x="2898698" y="0"/>
                  </a:lnTo>
                  <a:close/>
                </a:path>
              </a:pathLst>
            </a:custGeom>
            <a:solidFill>
              <a:srgbClr val="FFE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7" name="object 175">
              <a:extLst>
                <a:ext uri="{FF2B5EF4-FFF2-40B4-BE49-F238E27FC236}">
                  <a16:creationId xmlns:a16="http://schemas.microsoft.com/office/drawing/2014/main" id="{0F8F8195-EA8F-CDBD-C151-0CC48137F6E4}"/>
                </a:ext>
              </a:extLst>
            </p:cNvPr>
            <p:cNvSpPr/>
            <p:nvPr/>
          </p:nvSpPr>
          <p:spPr>
            <a:xfrm>
              <a:off x="1698129" y="2748851"/>
              <a:ext cx="2374265" cy="6350"/>
            </a:xfrm>
            <a:custGeom>
              <a:avLst/>
              <a:gdLst/>
              <a:ahLst/>
              <a:cxnLst/>
              <a:rect l="l" t="t" r="r" b="b"/>
              <a:pathLst>
                <a:path w="2374265" h="6350">
                  <a:moveTo>
                    <a:pt x="148805" y="0"/>
                  </a:moveTo>
                  <a:lnTo>
                    <a:pt x="9029" y="0"/>
                  </a:lnTo>
                  <a:lnTo>
                    <a:pt x="0" y="6350"/>
                  </a:lnTo>
                  <a:lnTo>
                    <a:pt x="148805" y="6350"/>
                  </a:lnTo>
                  <a:lnTo>
                    <a:pt x="148805" y="0"/>
                  </a:lnTo>
                  <a:close/>
                </a:path>
                <a:path w="2374265" h="6350">
                  <a:moveTo>
                    <a:pt x="371297" y="12"/>
                  </a:moveTo>
                  <a:lnTo>
                    <a:pt x="155155" y="12"/>
                  </a:lnTo>
                  <a:lnTo>
                    <a:pt x="155155" y="6350"/>
                  </a:lnTo>
                  <a:lnTo>
                    <a:pt x="371297" y="6350"/>
                  </a:lnTo>
                  <a:lnTo>
                    <a:pt x="371297" y="12"/>
                  </a:lnTo>
                  <a:close/>
                </a:path>
                <a:path w="2374265" h="6350">
                  <a:moveTo>
                    <a:pt x="593775" y="12"/>
                  </a:moveTo>
                  <a:lnTo>
                    <a:pt x="377647" y="12"/>
                  </a:lnTo>
                  <a:lnTo>
                    <a:pt x="377647" y="6350"/>
                  </a:lnTo>
                  <a:lnTo>
                    <a:pt x="593775" y="6350"/>
                  </a:lnTo>
                  <a:lnTo>
                    <a:pt x="593775" y="12"/>
                  </a:lnTo>
                  <a:close/>
                </a:path>
                <a:path w="2374265" h="6350">
                  <a:moveTo>
                    <a:pt x="816279" y="12"/>
                  </a:moveTo>
                  <a:lnTo>
                    <a:pt x="600125" y="12"/>
                  </a:lnTo>
                  <a:lnTo>
                    <a:pt x="600125" y="6350"/>
                  </a:lnTo>
                  <a:lnTo>
                    <a:pt x="816279" y="6350"/>
                  </a:lnTo>
                  <a:lnTo>
                    <a:pt x="816279" y="12"/>
                  </a:lnTo>
                  <a:close/>
                </a:path>
                <a:path w="2374265" h="6350">
                  <a:moveTo>
                    <a:pt x="1038758" y="12"/>
                  </a:moveTo>
                  <a:lnTo>
                    <a:pt x="822629" y="12"/>
                  </a:lnTo>
                  <a:lnTo>
                    <a:pt x="822629" y="6350"/>
                  </a:lnTo>
                  <a:lnTo>
                    <a:pt x="1038758" y="6350"/>
                  </a:lnTo>
                  <a:lnTo>
                    <a:pt x="1038758" y="12"/>
                  </a:lnTo>
                  <a:close/>
                </a:path>
                <a:path w="2374265" h="6350">
                  <a:moveTo>
                    <a:pt x="1261249" y="12"/>
                  </a:moveTo>
                  <a:lnTo>
                    <a:pt x="1045108" y="12"/>
                  </a:lnTo>
                  <a:lnTo>
                    <a:pt x="1045108" y="6350"/>
                  </a:lnTo>
                  <a:lnTo>
                    <a:pt x="1261249" y="6350"/>
                  </a:lnTo>
                  <a:lnTo>
                    <a:pt x="1261249" y="12"/>
                  </a:lnTo>
                  <a:close/>
                </a:path>
                <a:path w="2374265" h="6350">
                  <a:moveTo>
                    <a:pt x="1483728" y="12"/>
                  </a:moveTo>
                  <a:lnTo>
                    <a:pt x="1267599" y="12"/>
                  </a:lnTo>
                  <a:lnTo>
                    <a:pt x="1267599" y="6350"/>
                  </a:lnTo>
                  <a:lnTo>
                    <a:pt x="1483728" y="6350"/>
                  </a:lnTo>
                  <a:lnTo>
                    <a:pt x="1483728" y="12"/>
                  </a:lnTo>
                  <a:close/>
                </a:path>
                <a:path w="2374265" h="6350">
                  <a:moveTo>
                    <a:pt x="1706206" y="12"/>
                  </a:moveTo>
                  <a:lnTo>
                    <a:pt x="1490078" y="12"/>
                  </a:lnTo>
                  <a:lnTo>
                    <a:pt x="1490078" y="6350"/>
                  </a:lnTo>
                  <a:lnTo>
                    <a:pt x="1706206" y="6350"/>
                  </a:lnTo>
                  <a:lnTo>
                    <a:pt x="1706206" y="12"/>
                  </a:lnTo>
                  <a:close/>
                </a:path>
                <a:path w="2374265" h="6350">
                  <a:moveTo>
                    <a:pt x="1928710" y="12"/>
                  </a:moveTo>
                  <a:lnTo>
                    <a:pt x="1712569" y="12"/>
                  </a:lnTo>
                  <a:lnTo>
                    <a:pt x="1712569" y="6350"/>
                  </a:lnTo>
                  <a:lnTo>
                    <a:pt x="1928710" y="6350"/>
                  </a:lnTo>
                  <a:lnTo>
                    <a:pt x="1928710" y="12"/>
                  </a:lnTo>
                  <a:close/>
                </a:path>
                <a:path w="2374265" h="6350">
                  <a:moveTo>
                    <a:pt x="2151202" y="12"/>
                  </a:moveTo>
                  <a:lnTo>
                    <a:pt x="1935060" y="12"/>
                  </a:lnTo>
                  <a:lnTo>
                    <a:pt x="1935060" y="6350"/>
                  </a:lnTo>
                  <a:lnTo>
                    <a:pt x="2151202" y="6350"/>
                  </a:lnTo>
                  <a:lnTo>
                    <a:pt x="2151202" y="12"/>
                  </a:lnTo>
                  <a:close/>
                </a:path>
                <a:path w="2374265" h="6350">
                  <a:moveTo>
                    <a:pt x="2373680" y="12"/>
                  </a:moveTo>
                  <a:lnTo>
                    <a:pt x="2157552" y="12"/>
                  </a:lnTo>
                  <a:lnTo>
                    <a:pt x="2157552" y="6350"/>
                  </a:lnTo>
                  <a:lnTo>
                    <a:pt x="2373680" y="6350"/>
                  </a:lnTo>
                  <a:lnTo>
                    <a:pt x="2373680" y="12"/>
                  </a:lnTo>
                  <a:close/>
                </a:path>
              </a:pathLst>
            </a:custGeom>
            <a:solidFill>
              <a:srgbClr val="FFD7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8" name="object 176">
              <a:extLst>
                <a:ext uri="{FF2B5EF4-FFF2-40B4-BE49-F238E27FC236}">
                  <a16:creationId xmlns:a16="http://schemas.microsoft.com/office/drawing/2014/main" id="{88925A23-7A85-8F0E-8A33-CDCFE5869BCD}"/>
                </a:ext>
              </a:extLst>
            </p:cNvPr>
            <p:cNvSpPr/>
            <p:nvPr/>
          </p:nvSpPr>
          <p:spPr>
            <a:xfrm>
              <a:off x="4071810" y="2748864"/>
              <a:ext cx="6350" cy="6350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09" name="object 177">
              <a:extLst>
                <a:ext uri="{FF2B5EF4-FFF2-40B4-BE49-F238E27FC236}">
                  <a16:creationId xmlns:a16="http://schemas.microsoft.com/office/drawing/2014/main" id="{91B8E629-467C-BBCB-A304-FFFB65C7D4FE}"/>
                </a:ext>
              </a:extLst>
            </p:cNvPr>
            <p:cNvSpPr/>
            <p:nvPr/>
          </p:nvSpPr>
          <p:spPr>
            <a:xfrm>
              <a:off x="740841" y="2748863"/>
              <a:ext cx="953769" cy="6350"/>
            </a:xfrm>
            <a:custGeom>
              <a:avLst/>
              <a:gdLst/>
              <a:ahLst/>
              <a:cxnLst/>
              <a:rect l="l" t="t" r="r" b="b"/>
              <a:pathLst>
                <a:path w="953769" h="6350">
                  <a:moveTo>
                    <a:pt x="216128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216128" y="6337"/>
                  </a:lnTo>
                  <a:lnTo>
                    <a:pt x="216128" y="0"/>
                  </a:lnTo>
                  <a:close/>
                </a:path>
                <a:path w="953769" h="6350">
                  <a:moveTo>
                    <a:pt x="438632" y="0"/>
                  </a:moveTo>
                  <a:lnTo>
                    <a:pt x="222491" y="0"/>
                  </a:lnTo>
                  <a:lnTo>
                    <a:pt x="222491" y="6337"/>
                  </a:lnTo>
                  <a:lnTo>
                    <a:pt x="438632" y="6337"/>
                  </a:lnTo>
                  <a:lnTo>
                    <a:pt x="438632" y="0"/>
                  </a:lnTo>
                  <a:close/>
                </a:path>
                <a:path w="953769" h="6350">
                  <a:moveTo>
                    <a:pt x="661111" y="0"/>
                  </a:moveTo>
                  <a:lnTo>
                    <a:pt x="444982" y="0"/>
                  </a:lnTo>
                  <a:lnTo>
                    <a:pt x="444982" y="6337"/>
                  </a:lnTo>
                  <a:lnTo>
                    <a:pt x="661111" y="6337"/>
                  </a:lnTo>
                  <a:lnTo>
                    <a:pt x="661111" y="0"/>
                  </a:lnTo>
                  <a:close/>
                </a:path>
                <a:path w="953769" h="6350">
                  <a:moveTo>
                    <a:pt x="883615" y="0"/>
                  </a:moveTo>
                  <a:lnTo>
                    <a:pt x="667461" y="0"/>
                  </a:lnTo>
                  <a:lnTo>
                    <a:pt x="667461" y="6337"/>
                  </a:lnTo>
                  <a:lnTo>
                    <a:pt x="883615" y="6337"/>
                  </a:lnTo>
                  <a:lnTo>
                    <a:pt x="883615" y="0"/>
                  </a:lnTo>
                  <a:close/>
                </a:path>
                <a:path w="953769" h="6350">
                  <a:moveTo>
                    <a:pt x="953465" y="0"/>
                  </a:moveTo>
                  <a:lnTo>
                    <a:pt x="889952" y="0"/>
                  </a:lnTo>
                  <a:lnTo>
                    <a:pt x="889952" y="2540"/>
                  </a:lnTo>
                  <a:lnTo>
                    <a:pt x="889952" y="6350"/>
                  </a:lnTo>
                  <a:lnTo>
                    <a:pt x="949134" y="6350"/>
                  </a:lnTo>
                  <a:lnTo>
                    <a:pt x="949134" y="2540"/>
                  </a:lnTo>
                  <a:lnTo>
                    <a:pt x="953465" y="2540"/>
                  </a:lnTo>
                  <a:lnTo>
                    <a:pt x="953465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0" name="object 178">
              <a:extLst>
                <a:ext uri="{FF2B5EF4-FFF2-40B4-BE49-F238E27FC236}">
                  <a16:creationId xmlns:a16="http://schemas.microsoft.com/office/drawing/2014/main" id="{1D3E7172-5EFD-52A2-EE15-0EBADAB59FF1}"/>
                </a:ext>
              </a:extLst>
            </p:cNvPr>
            <p:cNvSpPr/>
            <p:nvPr/>
          </p:nvSpPr>
          <p:spPr>
            <a:xfrm>
              <a:off x="734489" y="2748856"/>
              <a:ext cx="972819" cy="6350"/>
            </a:xfrm>
            <a:custGeom>
              <a:avLst/>
              <a:gdLst/>
              <a:ahLst/>
              <a:cxnLst/>
              <a:rect l="l" t="t" r="r" b="b"/>
              <a:pathLst>
                <a:path w="972819" h="6350">
                  <a:moveTo>
                    <a:pt x="972667" y="0"/>
                  </a:moveTo>
                  <a:lnTo>
                    <a:pt x="961631" y="0"/>
                  </a:lnTo>
                  <a:lnTo>
                    <a:pt x="957999" y="2552"/>
                  </a:lnTo>
                  <a:lnTo>
                    <a:pt x="952995" y="6337"/>
                  </a:lnTo>
                  <a:lnTo>
                    <a:pt x="963637" y="6337"/>
                  </a:lnTo>
                  <a:lnTo>
                    <a:pt x="972667" y="0"/>
                  </a:lnTo>
                  <a:close/>
                </a:path>
                <a:path w="972819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1" name="object 179">
              <a:extLst>
                <a:ext uri="{FF2B5EF4-FFF2-40B4-BE49-F238E27FC236}">
                  <a16:creationId xmlns:a16="http://schemas.microsoft.com/office/drawing/2014/main" id="{E82C6694-5487-3CD8-ADA7-1FDA1EFE7DB3}"/>
                </a:ext>
              </a:extLst>
            </p:cNvPr>
            <p:cNvSpPr/>
            <p:nvPr/>
          </p:nvSpPr>
          <p:spPr>
            <a:xfrm>
              <a:off x="956983" y="2748863"/>
              <a:ext cx="674370" cy="6350"/>
            </a:xfrm>
            <a:custGeom>
              <a:avLst/>
              <a:gdLst/>
              <a:ahLst/>
              <a:cxnLst/>
              <a:rect l="l" t="t" r="r" b="b"/>
              <a:pathLst>
                <a:path w="674369" h="6350">
                  <a:moveTo>
                    <a:pt x="6350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50" y="6337"/>
                  </a:lnTo>
                  <a:lnTo>
                    <a:pt x="6350" y="0"/>
                  </a:lnTo>
                  <a:close/>
                </a:path>
                <a:path w="674369" h="6350">
                  <a:moveTo>
                    <a:pt x="228841" y="0"/>
                  </a:moveTo>
                  <a:lnTo>
                    <a:pt x="222491" y="0"/>
                  </a:lnTo>
                  <a:lnTo>
                    <a:pt x="222491" y="6337"/>
                  </a:lnTo>
                  <a:lnTo>
                    <a:pt x="228841" y="6337"/>
                  </a:lnTo>
                  <a:lnTo>
                    <a:pt x="228841" y="0"/>
                  </a:lnTo>
                  <a:close/>
                </a:path>
                <a:path w="674369" h="6350">
                  <a:moveTo>
                    <a:pt x="451319" y="0"/>
                  </a:moveTo>
                  <a:lnTo>
                    <a:pt x="444969" y="0"/>
                  </a:lnTo>
                  <a:lnTo>
                    <a:pt x="444969" y="6337"/>
                  </a:lnTo>
                  <a:lnTo>
                    <a:pt x="451319" y="6337"/>
                  </a:lnTo>
                  <a:lnTo>
                    <a:pt x="451319" y="0"/>
                  </a:lnTo>
                  <a:close/>
                </a:path>
                <a:path w="674369" h="6350">
                  <a:moveTo>
                    <a:pt x="673823" y="0"/>
                  </a:moveTo>
                  <a:lnTo>
                    <a:pt x="667473" y="0"/>
                  </a:lnTo>
                  <a:lnTo>
                    <a:pt x="667473" y="6337"/>
                  </a:lnTo>
                  <a:lnTo>
                    <a:pt x="673823" y="6337"/>
                  </a:lnTo>
                  <a:lnTo>
                    <a:pt x="673823" y="0"/>
                  </a:lnTo>
                  <a:close/>
                </a:path>
              </a:pathLst>
            </a:custGeom>
            <a:solidFill>
              <a:srgbClr val="E7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2" name="object 180">
              <a:extLst>
                <a:ext uri="{FF2B5EF4-FFF2-40B4-BE49-F238E27FC236}">
                  <a16:creationId xmlns:a16="http://schemas.microsoft.com/office/drawing/2014/main" id="{187B3BE1-53F0-F384-96AA-6E99E47F4FD8}"/>
                </a:ext>
              </a:extLst>
            </p:cNvPr>
            <p:cNvSpPr/>
            <p:nvPr/>
          </p:nvSpPr>
          <p:spPr>
            <a:xfrm>
              <a:off x="1846935" y="2748863"/>
              <a:ext cx="2009139" cy="6350"/>
            </a:xfrm>
            <a:custGeom>
              <a:avLst/>
              <a:gdLst/>
              <a:ahLst/>
              <a:cxnLst/>
              <a:rect l="l" t="t" r="r" b="b"/>
              <a:pathLst>
                <a:path w="2009139" h="6350">
                  <a:moveTo>
                    <a:pt x="6337" y="0"/>
                  </a:moveTo>
                  <a:lnTo>
                    <a:pt x="0" y="0"/>
                  </a:lnTo>
                  <a:lnTo>
                    <a:pt x="0" y="6337"/>
                  </a:lnTo>
                  <a:lnTo>
                    <a:pt x="6337" y="6337"/>
                  </a:lnTo>
                  <a:lnTo>
                    <a:pt x="6337" y="0"/>
                  </a:lnTo>
                  <a:close/>
                </a:path>
                <a:path w="2009139" h="6350">
                  <a:moveTo>
                    <a:pt x="228841" y="0"/>
                  </a:moveTo>
                  <a:lnTo>
                    <a:pt x="222491" y="0"/>
                  </a:lnTo>
                  <a:lnTo>
                    <a:pt x="222491" y="6337"/>
                  </a:lnTo>
                  <a:lnTo>
                    <a:pt x="228841" y="6337"/>
                  </a:lnTo>
                  <a:lnTo>
                    <a:pt x="228841" y="0"/>
                  </a:lnTo>
                  <a:close/>
                </a:path>
                <a:path w="2009139" h="6350">
                  <a:moveTo>
                    <a:pt x="451307" y="0"/>
                  </a:moveTo>
                  <a:lnTo>
                    <a:pt x="444969" y="0"/>
                  </a:lnTo>
                  <a:lnTo>
                    <a:pt x="444969" y="6337"/>
                  </a:lnTo>
                  <a:lnTo>
                    <a:pt x="451307" y="6337"/>
                  </a:lnTo>
                  <a:lnTo>
                    <a:pt x="451307" y="0"/>
                  </a:lnTo>
                  <a:close/>
                </a:path>
                <a:path w="2009139" h="6350">
                  <a:moveTo>
                    <a:pt x="673823" y="0"/>
                  </a:moveTo>
                  <a:lnTo>
                    <a:pt x="667473" y="0"/>
                  </a:lnTo>
                  <a:lnTo>
                    <a:pt x="667473" y="6337"/>
                  </a:lnTo>
                  <a:lnTo>
                    <a:pt x="673823" y="6337"/>
                  </a:lnTo>
                  <a:lnTo>
                    <a:pt x="673823" y="0"/>
                  </a:lnTo>
                  <a:close/>
                </a:path>
                <a:path w="2009139" h="6350">
                  <a:moveTo>
                    <a:pt x="896277" y="0"/>
                  </a:moveTo>
                  <a:lnTo>
                    <a:pt x="889952" y="0"/>
                  </a:lnTo>
                  <a:lnTo>
                    <a:pt x="889952" y="6337"/>
                  </a:lnTo>
                  <a:lnTo>
                    <a:pt x="896277" y="6337"/>
                  </a:lnTo>
                  <a:lnTo>
                    <a:pt x="896277" y="0"/>
                  </a:lnTo>
                  <a:close/>
                </a:path>
                <a:path w="2009139" h="6350">
                  <a:moveTo>
                    <a:pt x="1118793" y="0"/>
                  </a:moveTo>
                  <a:lnTo>
                    <a:pt x="1112443" y="0"/>
                  </a:lnTo>
                  <a:lnTo>
                    <a:pt x="1112443" y="6337"/>
                  </a:lnTo>
                  <a:lnTo>
                    <a:pt x="1118793" y="6337"/>
                  </a:lnTo>
                  <a:lnTo>
                    <a:pt x="1118793" y="0"/>
                  </a:lnTo>
                  <a:close/>
                </a:path>
                <a:path w="2009139" h="6350">
                  <a:moveTo>
                    <a:pt x="1341272" y="0"/>
                  </a:moveTo>
                  <a:lnTo>
                    <a:pt x="1334922" y="0"/>
                  </a:lnTo>
                  <a:lnTo>
                    <a:pt x="1334922" y="6337"/>
                  </a:lnTo>
                  <a:lnTo>
                    <a:pt x="1341272" y="6337"/>
                  </a:lnTo>
                  <a:lnTo>
                    <a:pt x="1341272" y="0"/>
                  </a:lnTo>
                  <a:close/>
                </a:path>
                <a:path w="2009139" h="6350">
                  <a:moveTo>
                    <a:pt x="1563763" y="0"/>
                  </a:moveTo>
                  <a:lnTo>
                    <a:pt x="1557413" y="0"/>
                  </a:lnTo>
                  <a:lnTo>
                    <a:pt x="1557413" y="6337"/>
                  </a:lnTo>
                  <a:lnTo>
                    <a:pt x="1563763" y="6337"/>
                  </a:lnTo>
                  <a:lnTo>
                    <a:pt x="1563763" y="0"/>
                  </a:lnTo>
                  <a:close/>
                </a:path>
                <a:path w="2009139" h="6350">
                  <a:moveTo>
                    <a:pt x="1786255" y="0"/>
                  </a:moveTo>
                  <a:lnTo>
                    <a:pt x="1779905" y="0"/>
                  </a:lnTo>
                  <a:lnTo>
                    <a:pt x="1779905" y="6337"/>
                  </a:lnTo>
                  <a:lnTo>
                    <a:pt x="1786255" y="6337"/>
                  </a:lnTo>
                  <a:lnTo>
                    <a:pt x="1786255" y="0"/>
                  </a:lnTo>
                  <a:close/>
                </a:path>
                <a:path w="2009139" h="6350">
                  <a:moveTo>
                    <a:pt x="2008746" y="0"/>
                  </a:moveTo>
                  <a:lnTo>
                    <a:pt x="2002396" y="0"/>
                  </a:lnTo>
                  <a:lnTo>
                    <a:pt x="2002396" y="6337"/>
                  </a:lnTo>
                  <a:lnTo>
                    <a:pt x="2008746" y="6337"/>
                  </a:lnTo>
                  <a:lnTo>
                    <a:pt x="2008746" y="0"/>
                  </a:lnTo>
                  <a:close/>
                </a:path>
              </a:pathLst>
            </a:custGeom>
            <a:solidFill>
              <a:srgbClr val="FFE7C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3" name="object 181">
              <a:extLst>
                <a:ext uri="{FF2B5EF4-FFF2-40B4-BE49-F238E27FC236}">
                  <a16:creationId xmlns:a16="http://schemas.microsoft.com/office/drawing/2014/main" id="{84DDD87D-5810-63AB-B9DF-9B602BA2B27C}"/>
                </a:ext>
              </a:extLst>
            </p:cNvPr>
            <p:cNvSpPr/>
            <p:nvPr/>
          </p:nvSpPr>
          <p:spPr>
            <a:xfrm>
              <a:off x="740841" y="2306751"/>
              <a:ext cx="3331210" cy="6350"/>
            </a:xfrm>
            <a:custGeom>
              <a:avLst/>
              <a:gdLst/>
              <a:ahLst/>
              <a:cxnLst/>
              <a:rect l="l" t="t" r="r" b="b"/>
              <a:pathLst>
                <a:path w="3331210" h="6350">
                  <a:moveTo>
                    <a:pt x="216128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216128" y="6350"/>
                  </a:lnTo>
                  <a:lnTo>
                    <a:pt x="216128" y="0"/>
                  </a:lnTo>
                  <a:close/>
                </a:path>
                <a:path w="3331210" h="6350">
                  <a:moveTo>
                    <a:pt x="438619" y="0"/>
                  </a:moveTo>
                  <a:lnTo>
                    <a:pt x="222491" y="0"/>
                  </a:lnTo>
                  <a:lnTo>
                    <a:pt x="222491" y="6350"/>
                  </a:lnTo>
                  <a:lnTo>
                    <a:pt x="438619" y="6350"/>
                  </a:lnTo>
                  <a:lnTo>
                    <a:pt x="438619" y="0"/>
                  </a:lnTo>
                  <a:close/>
                </a:path>
                <a:path w="3331210" h="6350">
                  <a:moveTo>
                    <a:pt x="661111" y="0"/>
                  </a:moveTo>
                  <a:lnTo>
                    <a:pt x="444982" y="0"/>
                  </a:lnTo>
                  <a:lnTo>
                    <a:pt x="444982" y="6350"/>
                  </a:lnTo>
                  <a:lnTo>
                    <a:pt x="661111" y="6350"/>
                  </a:lnTo>
                  <a:lnTo>
                    <a:pt x="661111" y="0"/>
                  </a:lnTo>
                  <a:close/>
                </a:path>
                <a:path w="3331210" h="6350">
                  <a:moveTo>
                    <a:pt x="883615" y="0"/>
                  </a:moveTo>
                  <a:lnTo>
                    <a:pt x="667461" y="0"/>
                  </a:lnTo>
                  <a:lnTo>
                    <a:pt x="667461" y="6350"/>
                  </a:lnTo>
                  <a:lnTo>
                    <a:pt x="883615" y="6350"/>
                  </a:lnTo>
                  <a:lnTo>
                    <a:pt x="883615" y="0"/>
                  </a:lnTo>
                  <a:close/>
                </a:path>
                <a:path w="3331210" h="6350">
                  <a:moveTo>
                    <a:pt x="1106093" y="0"/>
                  </a:moveTo>
                  <a:lnTo>
                    <a:pt x="889939" y="0"/>
                  </a:lnTo>
                  <a:lnTo>
                    <a:pt x="889939" y="6350"/>
                  </a:lnTo>
                  <a:lnTo>
                    <a:pt x="1106093" y="6350"/>
                  </a:lnTo>
                  <a:lnTo>
                    <a:pt x="1106093" y="0"/>
                  </a:lnTo>
                  <a:close/>
                </a:path>
                <a:path w="3331210" h="6350">
                  <a:moveTo>
                    <a:pt x="1328585" y="0"/>
                  </a:moveTo>
                  <a:lnTo>
                    <a:pt x="1112443" y="0"/>
                  </a:lnTo>
                  <a:lnTo>
                    <a:pt x="1112443" y="6350"/>
                  </a:lnTo>
                  <a:lnTo>
                    <a:pt x="1328585" y="6350"/>
                  </a:lnTo>
                  <a:lnTo>
                    <a:pt x="1328585" y="0"/>
                  </a:lnTo>
                  <a:close/>
                </a:path>
                <a:path w="3331210" h="6350">
                  <a:moveTo>
                    <a:pt x="1551063" y="0"/>
                  </a:moveTo>
                  <a:lnTo>
                    <a:pt x="1334935" y="0"/>
                  </a:lnTo>
                  <a:lnTo>
                    <a:pt x="1334935" y="6350"/>
                  </a:lnTo>
                  <a:lnTo>
                    <a:pt x="1551063" y="6350"/>
                  </a:lnTo>
                  <a:lnTo>
                    <a:pt x="1551063" y="0"/>
                  </a:lnTo>
                  <a:close/>
                </a:path>
                <a:path w="3331210" h="6350">
                  <a:moveTo>
                    <a:pt x="1773567" y="0"/>
                  </a:moveTo>
                  <a:lnTo>
                    <a:pt x="1557413" y="0"/>
                  </a:lnTo>
                  <a:lnTo>
                    <a:pt x="1557413" y="6350"/>
                  </a:lnTo>
                  <a:lnTo>
                    <a:pt x="1773567" y="6350"/>
                  </a:lnTo>
                  <a:lnTo>
                    <a:pt x="1773567" y="0"/>
                  </a:lnTo>
                  <a:close/>
                </a:path>
                <a:path w="3331210" h="6350">
                  <a:moveTo>
                    <a:pt x="1996046" y="0"/>
                  </a:moveTo>
                  <a:lnTo>
                    <a:pt x="1779917" y="0"/>
                  </a:lnTo>
                  <a:lnTo>
                    <a:pt x="1779917" y="6350"/>
                  </a:lnTo>
                  <a:lnTo>
                    <a:pt x="1996046" y="6350"/>
                  </a:lnTo>
                  <a:lnTo>
                    <a:pt x="1996046" y="0"/>
                  </a:lnTo>
                  <a:close/>
                </a:path>
                <a:path w="3331210" h="6350">
                  <a:moveTo>
                    <a:pt x="2218537" y="0"/>
                  </a:moveTo>
                  <a:lnTo>
                    <a:pt x="2002396" y="0"/>
                  </a:lnTo>
                  <a:lnTo>
                    <a:pt x="2002396" y="6350"/>
                  </a:lnTo>
                  <a:lnTo>
                    <a:pt x="2218537" y="6350"/>
                  </a:lnTo>
                  <a:lnTo>
                    <a:pt x="2218537" y="0"/>
                  </a:lnTo>
                  <a:close/>
                </a:path>
                <a:path w="3331210" h="6350">
                  <a:moveTo>
                    <a:pt x="2441016" y="0"/>
                  </a:moveTo>
                  <a:lnTo>
                    <a:pt x="2224887" y="0"/>
                  </a:lnTo>
                  <a:lnTo>
                    <a:pt x="2224887" y="6350"/>
                  </a:lnTo>
                  <a:lnTo>
                    <a:pt x="2441016" y="6350"/>
                  </a:lnTo>
                  <a:lnTo>
                    <a:pt x="2441016" y="0"/>
                  </a:lnTo>
                  <a:close/>
                </a:path>
                <a:path w="3331210" h="6350">
                  <a:moveTo>
                    <a:pt x="2663494" y="0"/>
                  </a:moveTo>
                  <a:lnTo>
                    <a:pt x="2447366" y="0"/>
                  </a:lnTo>
                  <a:lnTo>
                    <a:pt x="2447366" y="6350"/>
                  </a:lnTo>
                  <a:lnTo>
                    <a:pt x="2663494" y="6350"/>
                  </a:lnTo>
                  <a:lnTo>
                    <a:pt x="2663494" y="0"/>
                  </a:lnTo>
                  <a:close/>
                </a:path>
                <a:path w="3331210" h="6350">
                  <a:moveTo>
                    <a:pt x="2885998" y="0"/>
                  </a:moveTo>
                  <a:lnTo>
                    <a:pt x="2669857" y="0"/>
                  </a:lnTo>
                  <a:lnTo>
                    <a:pt x="2669857" y="6350"/>
                  </a:lnTo>
                  <a:lnTo>
                    <a:pt x="2885998" y="6350"/>
                  </a:lnTo>
                  <a:lnTo>
                    <a:pt x="2885998" y="0"/>
                  </a:lnTo>
                  <a:close/>
                </a:path>
                <a:path w="3331210" h="6350">
                  <a:moveTo>
                    <a:pt x="3108490" y="0"/>
                  </a:moveTo>
                  <a:lnTo>
                    <a:pt x="2892348" y="0"/>
                  </a:lnTo>
                  <a:lnTo>
                    <a:pt x="2892348" y="6350"/>
                  </a:lnTo>
                  <a:lnTo>
                    <a:pt x="3108490" y="6350"/>
                  </a:lnTo>
                  <a:lnTo>
                    <a:pt x="3108490" y="0"/>
                  </a:lnTo>
                  <a:close/>
                </a:path>
                <a:path w="3331210" h="6350">
                  <a:moveTo>
                    <a:pt x="3330968" y="0"/>
                  </a:moveTo>
                  <a:lnTo>
                    <a:pt x="3114840" y="0"/>
                  </a:lnTo>
                  <a:lnTo>
                    <a:pt x="3114840" y="6350"/>
                  </a:lnTo>
                  <a:lnTo>
                    <a:pt x="3330968" y="6350"/>
                  </a:lnTo>
                  <a:lnTo>
                    <a:pt x="3330968" y="0"/>
                  </a:lnTo>
                  <a:close/>
                </a:path>
              </a:pathLst>
            </a:custGeom>
            <a:solidFill>
              <a:srgbClr val="D7E8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4" name="object 182">
              <a:extLst>
                <a:ext uri="{FF2B5EF4-FFF2-40B4-BE49-F238E27FC236}">
                  <a16:creationId xmlns:a16="http://schemas.microsoft.com/office/drawing/2014/main" id="{81FBBBCC-F2D1-64B9-2387-DD28C0C0D1CA}"/>
                </a:ext>
              </a:extLst>
            </p:cNvPr>
            <p:cNvSpPr/>
            <p:nvPr/>
          </p:nvSpPr>
          <p:spPr>
            <a:xfrm>
              <a:off x="734491" y="2306751"/>
              <a:ext cx="3343910" cy="6350"/>
            </a:xfrm>
            <a:custGeom>
              <a:avLst/>
              <a:gdLst/>
              <a:ahLst/>
              <a:cxnLst/>
              <a:rect l="l" t="t" r="r" b="b"/>
              <a:pathLst>
                <a:path w="3343910" h="63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  <a:path w="3343910" h="6350">
                  <a:moveTo>
                    <a:pt x="3343668" y="0"/>
                  </a:moveTo>
                  <a:lnTo>
                    <a:pt x="3337318" y="0"/>
                  </a:lnTo>
                  <a:lnTo>
                    <a:pt x="3337318" y="6350"/>
                  </a:lnTo>
                  <a:lnTo>
                    <a:pt x="3343668" y="6350"/>
                  </a:lnTo>
                  <a:lnTo>
                    <a:pt x="3343668" y="0"/>
                  </a:lnTo>
                  <a:close/>
                </a:path>
              </a:pathLst>
            </a:custGeom>
            <a:solidFill>
              <a:srgbClr val="8486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5" name="object 183">
              <a:extLst>
                <a:ext uri="{FF2B5EF4-FFF2-40B4-BE49-F238E27FC236}">
                  <a16:creationId xmlns:a16="http://schemas.microsoft.com/office/drawing/2014/main" id="{80924FA7-0295-9063-F847-8E91A950C86D}"/>
                </a:ext>
              </a:extLst>
            </p:cNvPr>
            <p:cNvSpPr/>
            <p:nvPr/>
          </p:nvSpPr>
          <p:spPr>
            <a:xfrm>
              <a:off x="956983" y="2306751"/>
              <a:ext cx="2898775" cy="6350"/>
            </a:xfrm>
            <a:custGeom>
              <a:avLst/>
              <a:gdLst/>
              <a:ahLst/>
              <a:cxnLst/>
              <a:rect l="l" t="t" r="r" b="b"/>
              <a:pathLst>
                <a:path w="2898775" h="6350">
                  <a:moveTo>
                    <a:pt x="6350" y="0"/>
                  </a:moveTo>
                  <a:lnTo>
                    <a:pt x="0" y="0"/>
                  </a:lnTo>
                  <a:lnTo>
                    <a:pt x="0" y="6350"/>
                  </a:lnTo>
                  <a:lnTo>
                    <a:pt x="6350" y="6350"/>
                  </a:lnTo>
                  <a:lnTo>
                    <a:pt x="6350" y="0"/>
                  </a:lnTo>
                  <a:close/>
                </a:path>
                <a:path w="2898775" h="6350">
                  <a:moveTo>
                    <a:pt x="228841" y="0"/>
                  </a:moveTo>
                  <a:lnTo>
                    <a:pt x="222491" y="0"/>
                  </a:lnTo>
                  <a:lnTo>
                    <a:pt x="222491" y="6350"/>
                  </a:lnTo>
                  <a:lnTo>
                    <a:pt x="228841" y="6350"/>
                  </a:lnTo>
                  <a:lnTo>
                    <a:pt x="228841" y="0"/>
                  </a:lnTo>
                  <a:close/>
                </a:path>
                <a:path w="2898775" h="6350">
                  <a:moveTo>
                    <a:pt x="451319" y="0"/>
                  </a:moveTo>
                  <a:lnTo>
                    <a:pt x="444969" y="0"/>
                  </a:lnTo>
                  <a:lnTo>
                    <a:pt x="444969" y="6350"/>
                  </a:lnTo>
                  <a:lnTo>
                    <a:pt x="451319" y="6350"/>
                  </a:lnTo>
                  <a:lnTo>
                    <a:pt x="451319" y="0"/>
                  </a:lnTo>
                  <a:close/>
                </a:path>
                <a:path w="2898775" h="6350">
                  <a:moveTo>
                    <a:pt x="673823" y="0"/>
                  </a:moveTo>
                  <a:lnTo>
                    <a:pt x="667473" y="0"/>
                  </a:lnTo>
                  <a:lnTo>
                    <a:pt x="667473" y="6350"/>
                  </a:lnTo>
                  <a:lnTo>
                    <a:pt x="673823" y="6350"/>
                  </a:lnTo>
                  <a:lnTo>
                    <a:pt x="673823" y="0"/>
                  </a:lnTo>
                  <a:close/>
                </a:path>
                <a:path w="2898775" h="6350">
                  <a:moveTo>
                    <a:pt x="896289" y="0"/>
                  </a:moveTo>
                  <a:lnTo>
                    <a:pt x="889952" y="0"/>
                  </a:lnTo>
                  <a:lnTo>
                    <a:pt x="889952" y="6350"/>
                  </a:lnTo>
                  <a:lnTo>
                    <a:pt x="896289" y="6350"/>
                  </a:lnTo>
                  <a:lnTo>
                    <a:pt x="896289" y="0"/>
                  </a:lnTo>
                  <a:close/>
                </a:path>
                <a:path w="2898775" h="6350">
                  <a:moveTo>
                    <a:pt x="1118793" y="0"/>
                  </a:moveTo>
                  <a:lnTo>
                    <a:pt x="1112443" y="0"/>
                  </a:lnTo>
                  <a:lnTo>
                    <a:pt x="1112443" y="6350"/>
                  </a:lnTo>
                  <a:lnTo>
                    <a:pt x="1118793" y="6350"/>
                  </a:lnTo>
                  <a:lnTo>
                    <a:pt x="1118793" y="0"/>
                  </a:lnTo>
                  <a:close/>
                </a:path>
                <a:path w="2898775" h="6350">
                  <a:moveTo>
                    <a:pt x="1341259" y="0"/>
                  </a:moveTo>
                  <a:lnTo>
                    <a:pt x="1334922" y="0"/>
                  </a:lnTo>
                  <a:lnTo>
                    <a:pt x="1334922" y="6350"/>
                  </a:lnTo>
                  <a:lnTo>
                    <a:pt x="1341259" y="6350"/>
                  </a:lnTo>
                  <a:lnTo>
                    <a:pt x="1341259" y="0"/>
                  </a:lnTo>
                  <a:close/>
                </a:path>
                <a:path w="2898775" h="6350">
                  <a:moveTo>
                    <a:pt x="1563776" y="0"/>
                  </a:moveTo>
                  <a:lnTo>
                    <a:pt x="1557426" y="0"/>
                  </a:lnTo>
                  <a:lnTo>
                    <a:pt x="1557426" y="6350"/>
                  </a:lnTo>
                  <a:lnTo>
                    <a:pt x="1563776" y="6350"/>
                  </a:lnTo>
                  <a:lnTo>
                    <a:pt x="1563776" y="0"/>
                  </a:lnTo>
                  <a:close/>
                </a:path>
                <a:path w="2898775" h="6350">
                  <a:moveTo>
                    <a:pt x="1786229" y="0"/>
                  </a:moveTo>
                  <a:lnTo>
                    <a:pt x="1779905" y="0"/>
                  </a:lnTo>
                  <a:lnTo>
                    <a:pt x="1779905" y="6350"/>
                  </a:lnTo>
                  <a:lnTo>
                    <a:pt x="1786229" y="6350"/>
                  </a:lnTo>
                  <a:lnTo>
                    <a:pt x="1786229" y="0"/>
                  </a:lnTo>
                  <a:close/>
                </a:path>
                <a:path w="2898775" h="6350">
                  <a:moveTo>
                    <a:pt x="2008746" y="0"/>
                  </a:moveTo>
                  <a:lnTo>
                    <a:pt x="2002396" y="0"/>
                  </a:lnTo>
                  <a:lnTo>
                    <a:pt x="2002396" y="6350"/>
                  </a:lnTo>
                  <a:lnTo>
                    <a:pt x="2008746" y="6350"/>
                  </a:lnTo>
                  <a:lnTo>
                    <a:pt x="2008746" y="0"/>
                  </a:lnTo>
                  <a:close/>
                </a:path>
                <a:path w="2898775" h="6350">
                  <a:moveTo>
                    <a:pt x="2231225" y="0"/>
                  </a:moveTo>
                  <a:lnTo>
                    <a:pt x="2224875" y="0"/>
                  </a:lnTo>
                  <a:lnTo>
                    <a:pt x="2224875" y="6350"/>
                  </a:lnTo>
                  <a:lnTo>
                    <a:pt x="2231225" y="6350"/>
                  </a:lnTo>
                  <a:lnTo>
                    <a:pt x="2231225" y="0"/>
                  </a:lnTo>
                  <a:close/>
                </a:path>
                <a:path w="2898775" h="6350">
                  <a:moveTo>
                    <a:pt x="2453716" y="0"/>
                  </a:moveTo>
                  <a:lnTo>
                    <a:pt x="2447366" y="0"/>
                  </a:lnTo>
                  <a:lnTo>
                    <a:pt x="2447366" y="6350"/>
                  </a:lnTo>
                  <a:lnTo>
                    <a:pt x="2453716" y="6350"/>
                  </a:lnTo>
                  <a:lnTo>
                    <a:pt x="2453716" y="0"/>
                  </a:lnTo>
                  <a:close/>
                </a:path>
                <a:path w="2898775" h="6350">
                  <a:moveTo>
                    <a:pt x="2676207" y="0"/>
                  </a:moveTo>
                  <a:lnTo>
                    <a:pt x="2669857" y="0"/>
                  </a:lnTo>
                  <a:lnTo>
                    <a:pt x="2669857" y="6350"/>
                  </a:lnTo>
                  <a:lnTo>
                    <a:pt x="2676207" y="6350"/>
                  </a:lnTo>
                  <a:lnTo>
                    <a:pt x="2676207" y="0"/>
                  </a:lnTo>
                  <a:close/>
                </a:path>
                <a:path w="2898775" h="6350">
                  <a:moveTo>
                    <a:pt x="2898698" y="0"/>
                  </a:moveTo>
                  <a:lnTo>
                    <a:pt x="2892348" y="0"/>
                  </a:lnTo>
                  <a:lnTo>
                    <a:pt x="2892348" y="6350"/>
                  </a:lnTo>
                  <a:lnTo>
                    <a:pt x="2898698" y="6350"/>
                  </a:lnTo>
                  <a:lnTo>
                    <a:pt x="2898698" y="0"/>
                  </a:lnTo>
                  <a:close/>
                </a:path>
              </a:pathLst>
            </a:custGeom>
            <a:solidFill>
              <a:srgbClr val="E7F1D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6" name="object 184">
              <a:extLst>
                <a:ext uri="{FF2B5EF4-FFF2-40B4-BE49-F238E27FC236}">
                  <a16:creationId xmlns:a16="http://schemas.microsoft.com/office/drawing/2014/main" id="{0619FBE7-E233-F38D-7678-013B6E0A559C}"/>
                </a:ext>
              </a:extLst>
            </p:cNvPr>
            <p:cNvSpPr/>
            <p:nvPr/>
          </p:nvSpPr>
          <p:spPr>
            <a:xfrm>
              <a:off x="695354" y="1866828"/>
              <a:ext cx="3380740" cy="2253615"/>
            </a:xfrm>
            <a:custGeom>
              <a:avLst/>
              <a:gdLst/>
              <a:ahLst/>
              <a:cxnLst/>
              <a:rect l="l" t="t" r="r" b="b"/>
              <a:pathLst>
                <a:path w="3380740" h="2253615">
                  <a:moveTo>
                    <a:pt x="40411" y="0"/>
                  </a:moveTo>
                  <a:lnTo>
                    <a:pt x="40411" y="2253183"/>
                  </a:lnTo>
                </a:path>
                <a:path w="3380740" h="2253615">
                  <a:moveTo>
                    <a:pt x="3380676" y="2211514"/>
                  </a:moveTo>
                  <a:lnTo>
                    <a:pt x="0" y="2211514"/>
                  </a:lnTo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17" name="object 185">
            <a:extLst>
              <a:ext uri="{FF2B5EF4-FFF2-40B4-BE49-F238E27FC236}">
                <a16:creationId xmlns:a16="http://schemas.microsoft.com/office/drawing/2014/main" id="{3F7704C9-F864-FC3F-2151-C0C9E327B72C}"/>
              </a:ext>
            </a:extLst>
          </p:cNvPr>
          <p:cNvSpPr txBox="1"/>
          <p:nvPr/>
        </p:nvSpPr>
        <p:spPr>
          <a:xfrm>
            <a:off x="7111518" y="2444169"/>
            <a:ext cx="126364" cy="715010"/>
          </a:xfrm>
          <a:prstGeom prst="rect">
            <a:avLst/>
          </a:prstGeom>
        </p:spPr>
        <p:txBody>
          <a:bodyPr vert="vert270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Share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 of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livebirths</a:t>
            </a:r>
            <a:r>
              <a:rPr sz="65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(%)</a:t>
            </a:r>
            <a:endParaRPr sz="650">
              <a:latin typeface="Calibri"/>
              <a:cs typeface="Calibri"/>
            </a:endParaRPr>
          </a:p>
        </p:txBody>
      </p:sp>
      <p:grpSp>
        <p:nvGrpSpPr>
          <p:cNvPr id="1518" name="object 186">
            <a:extLst>
              <a:ext uri="{FF2B5EF4-FFF2-40B4-BE49-F238E27FC236}">
                <a16:creationId xmlns:a16="http://schemas.microsoft.com/office/drawing/2014/main" id="{4864ED07-42E7-5F6B-98E6-06E181EE3B64}"/>
              </a:ext>
            </a:extLst>
          </p:cNvPr>
          <p:cNvGrpSpPr/>
          <p:nvPr/>
        </p:nvGrpSpPr>
        <p:grpSpPr>
          <a:xfrm>
            <a:off x="7448527" y="1528293"/>
            <a:ext cx="94615" cy="61594"/>
            <a:chOff x="729957" y="1708759"/>
            <a:chExt cx="94615" cy="61594"/>
          </a:xfrm>
        </p:grpSpPr>
        <p:sp>
          <p:nvSpPr>
            <p:cNvPr id="1519" name="object 187">
              <a:extLst>
                <a:ext uri="{FF2B5EF4-FFF2-40B4-BE49-F238E27FC236}">
                  <a16:creationId xmlns:a16="http://schemas.microsoft.com/office/drawing/2014/main" id="{134638F0-CE22-F92D-8D2C-F166C078F848}"/>
                </a:ext>
              </a:extLst>
            </p:cNvPr>
            <p:cNvSpPr/>
            <p:nvPr/>
          </p:nvSpPr>
          <p:spPr>
            <a:xfrm>
              <a:off x="733132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5" h="55244">
                  <a:moveTo>
                    <a:pt x="88036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36" y="55016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F8A4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0" name="object 188">
              <a:extLst>
                <a:ext uri="{FF2B5EF4-FFF2-40B4-BE49-F238E27FC236}">
                  <a16:creationId xmlns:a16="http://schemas.microsoft.com/office/drawing/2014/main" id="{B4E545B1-58CF-0419-26D8-3126C8D6637E}"/>
                </a:ext>
              </a:extLst>
            </p:cNvPr>
            <p:cNvSpPr/>
            <p:nvPr/>
          </p:nvSpPr>
          <p:spPr>
            <a:xfrm>
              <a:off x="733132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5" h="55244">
                  <a:moveTo>
                    <a:pt x="88036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36" y="0"/>
                  </a:lnTo>
                  <a:lnTo>
                    <a:pt x="88036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1" name="object 189">
            <a:extLst>
              <a:ext uri="{FF2B5EF4-FFF2-40B4-BE49-F238E27FC236}">
                <a16:creationId xmlns:a16="http://schemas.microsoft.com/office/drawing/2014/main" id="{C2A36BA7-0B3B-F09D-A4D1-6E053EBF7371}"/>
              </a:ext>
            </a:extLst>
          </p:cNvPr>
          <p:cNvGrpSpPr/>
          <p:nvPr/>
        </p:nvGrpSpPr>
        <p:grpSpPr>
          <a:xfrm>
            <a:off x="8034226" y="1528293"/>
            <a:ext cx="94615" cy="61594"/>
            <a:chOff x="1315656" y="1708759"/>
            <a:chExt cx="94615" cy="61594"/>
          </a:xfrm>
        </p:grpSpPr>
        <p:sp>
          <p:nvSpPr>
            <p:cNvPr id="1522" name="object 190">
              <a:extLst>
                <a:ext uri="{FF2B5EF4-FFF2-40B4-BE49-F238E27FC236}">
                  <a16:creationId xmlns:a16="http://schemas.microsoft.com/office/drawing/2014/main" id="{36221167-D005-980D-EF1B-ABF8CC4DF5C7}"/>
                </a:ext>
              </a:extLst>
            </p:cNvPr>
            <p:cNvSpPr/>
            <p:nvPr/>
          </p:nvSpPr>
          <p:spPr>
            <a:xfrm>
              <a:off x="1318831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5" h="55244">
                  <a:moveTo>
                    <a:pt x="88036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36" y="55016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FDBD6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3" name="object 191">
              <a:extLst>
                <a:ext uri="{FF2B5EF4-FFF2-40B4-BE49-F238E27FC236}">
                  <a16:creationId xmlns:a16="http://schemas.microsoft.com/office/drawing/2014/main" id="{09330C52-8D6B-C0CA-FBBF-38B972392AF9}"/>
                </a:ext>
              </a:extLst>
            </p:cNvPr>
            <p:cNvSpPr/>
            <p:nvPr/>
          </p:nvSpPr>
          <p:spPr>
            <a:xfrm>
              <a:off x="1318831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5" h="55244">
                  <a:moveTo>
                    <a:pt x="88036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36" y="0"/>
                  </a:lnTo>
                  <a:lnTo>
                    <a:pt x="88036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4" name="object 192">
            <a:extLst>
              <a:ext uri="{FF2B5EF4-FFF2-40B4-BE49-F238E27FC236}">
                <a16:creationId xmlns:a16="http://schemas.microsoft.com/office/drawing/2014/main" id="{92D5AC60-739C-AF0D-76A2-FDEE7B124BB2}"/>
              </a:ext>
            </a:extLst>
          </p:cNvPr>
          <p:cNvGrpSpPr/>
          <p:nvPr/>
        </p:nvGrpSpPr>
        <p:grpSpPr>
          <a:xfrm>
            <a:off x="8936675" y="1528293"/>
            <a:ext cx="94615" cy="61594"/>
            <a:chOff x="2218105" y="1708759"/>
            <a:chExt cx="94615" cy="61594"/>
          </a:xfrm>
        </p:grpSpPr>
        <p:sp>
          <p:nvSpPr>
            <p:cNvPr id="1525" name="object 193">
              <a:extLst>
                <a:ext uri="{FF2B5EF4-FFF2-40B4-BE49-F238E27FC236}">
                  <a16:creationId xmlns:a16="http://schemas.microsoft.com/office/drawing/2014/main" id="{97988E93-CF45-DAA9-1FB7-35AD1D805284}"/>
                </a:ext>
              </a:extLst>
            </p:cNvPr>
            <p:cNvSpPr/>
            <p:nvPr/>
          </p:nvSpPr>
          <p:spPr>
            <a:xfrm>
              <a:off x="2221280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23" y="55016"/>
                  </a:lnTo>
                  <a:lnTo>
                    <a:pt x="88023" y="0"/>
                  </a:lnTo>
                  <a:close/>
                </a:path>
              </a:pathLst>
            </a:custGeom>
            <a:solidFill>
              <a:srgbClr val="BFDA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6" name="object 194">
              <a:extLst>
                <a:ext uri="{FF2B5EF4-FFF2-40B4-BE49-F238E27FC236}">
                  <a16:creationId xmlns:a16="http://schemas.microsoft.com/office/drawing/2014/main" id="{76608C81-6650-9F15-7E3B-0078608D9969}"/>
                </a:ext>
              </a:extLst>
            </p:cNvPr>
            <p:cNvSpPr/>
            <p:nvPr/>
          </p:nvSpPr>
          <p:spPr>
            <a:xfrm>
              <a:off x="2221280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23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23" y="0"/>
                  </a:lnTo>
                  <a:lnTo>
                    <a:pt x="88023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7" name="object 195">
            <a:extLst>
              <a:ext uri="{FF2B5EF4-FFF2-40B4-BE49-F238E27FC236}">
                <a16:creationId xmlns:a16="http://schemas.microsoft.com/office/drawing/2014/main" id="{96627FD7-E566-01DB-D041-927AB026F428}"/>
              </a:ext>
            </a:extLst>
          </p:cNvPr>
          <p:cNvGrpSpPr/>
          <p:nvPr/>
        </p:nvGrpSpPr>
        <p:grpSpPr>
          <a:xfrm>
            <a:off x="9824164" y="1528293"/>
            <a:ext cx="94615" cy="61594"/>
            <a:chOff x="3105594" y="1708759"/>
            <a:chExt cx="94615" cy="61594"/>
          </a:xfrm>
        </p:grpSpPr>
        <p:sp>
          <p:nvSpPr>
            <p:cNvPr id="1528" name="object 196">
              <a:extLst>
                <a:ext uri="{FF2B5EF4-FFF2-40B4-BE49-F238E27FC236}">
                  <a16:creationId xmlns:a16="http://schemas.microsoft.com/office/drawing/2014/main" id="{E8F5D0D2-72AB-264B-383F-6AACF558EDC2}"/>
                </a:ext>
              </a:extLst>
            </p:cNvPr>
            <p:cNvSpPr/>
            <p:nvPr/>
          </p:nvSpPr>
          <p:spPr>
            <a:xfrm>
              <a:off x="3108769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36" y="0"/>
                  </a:moveTo>
                  <a:lnTo>
                    <a:pt x="0" y="0"/>
                  </a:lnTo>
                  <a:lnTo>
                    <a:pt x="0" y="55016"/>
                  </a:lnTo>
                  <a:lnTo>
                    <a:pt x="88036" y="55016"/>
                  </a:lnTo>
                  <a:lnTo>
                    <a:pt x="88036" y="0"/>
                  </a:lnTo>
                  <a:close/>
                </a:path>
              </a:pathLst>
            </a:custGeom>
            <a:solidFill>
              <a:srgbClr val="84B69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9" name="object 197">
              <a:extLst>
                <a:ext uri="{FF2B5EF4-FFF2-40B4-BE49-F238E27FC236}">
                  <a16:creationId xmlns:a16="http://schemas.microsoft.com/office/drawing/2014/main" id="{2F76CFFE-20A2-D2B1-E5F9-C0667218537A}"/>
                </a:ext>
              </a:extLst>
            </p:cNvPr>
            <p:cNvSpPr/>
            <p:nvPr/>
          </p:nvSpPr>
          <p:spPr>
            <a:xfrm>
              <a:off x="3108769" y="1711934"/>
              <a:ext cx="88265" cy="55244"/>
            </a:xfrm>
            <a:custGeom>
              <a:avLst/>
              <a:gdLst/>
              <a:ahLst/>
              <a:cxnLst/>
              <a:rect l="l" t="t" r="r" b="b"/>
              <a:pathLst>
                <a:path w="88264" h="55244">
                  <a:moveTo>
                    <a:pt x="88036" y="55016"/>
                  </a:moveTo>
                  <a:lnTo>
                    <a:pt x="0" y="55016"/>
                  </a:lnTo>
                  <a:lnTo>
                    <a:pt x="0" y="0"/>
                  </a:lnTo>
                  <a:lnTo>
                    <a:pt x="88036" y="0"/>
                  </a:lnTo>
                  <a:lnTo>
                    <a:pt x="88036" y="55016"/>
                  </a:lnTo>
                  <a:close/>
                </a:path>
              </a:pathLst>
            </a:custGeom>
            <a:ln w="6350">
              <a:solidFill>
                <a:srgbClr val="231F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30" name="object 198">
            <a:extLst>
              <a:ext uri="{FF2B5EF4-FFF2-40B4-BE49-F238E27FC236}">
                <a16:creationId xmlns:a16="http://schemas.microsoft.com/office/drawing/2014/main" id="{9EE495C6-EDFB-D170-BACF-9FCF24256BBD}"/>
              </a:ext>
            </a:extLst>
          </p:cNvPr>
          <p:cNvSpPr txBox="1"/>
          <p:nvPr/>
        </p:nvSpPr>
        <p:spPr>
          <a:xfrm>
            <a:off x="7076963" y="1455522"/>
            <a:ext cx="3870325" cy="2757170"/>
          </a:xfrm>
          <a:prstGeom prst="rect">
            <a:avLst/>
          </a:prstGeom>
          <a:ln w="3175">
            <a:solidFill>
              <a:srgbClr val="B30738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385"/>
              </a:spcBef>
              <a:tabLst>
                <a:tab pos="1076325" algn="l"/>
                <a:tab pos="1978660" algn="l"/>
                <a:tab pos="2866390" algn="l"/>
              </a:tabLst>
            </a:pP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Low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30" dirty="0">
                <a:solidFill>
                  <a:srgbClr val="231F20"/>
                </a:solidFill>
                <a:latin typeface="Calibri"/>
                <a:cs typeface="Calibri"/>
              </a:rPr>
              <a:t>Lower-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middle</a:t>
            </a:r>
            <a:r>
              <a:rPr sz="650" spc="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</a:t>
            </a:r>
            <a:r>
              <a:rPr sz="650" spc="-35" dirty="0">
                <a:solidFill>
                  <a:srgbClr val="231F20"/>
                </a:solidFill>
                <a:latin typeface="Calibri"/>
                <a:cs typeface="Calibri"/>
              </a:rPr>
              <a:t>Upper-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middle</a:t>
            </a:r>
            <a:r>
              <a:rPr sz="650" spc="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	High</a:t>
            </a: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1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endParaRPr sz="650">
              <a:latin typeface="Calibri"/>
              <a:cs typeface="Calibri"/>
            </a:endParaRPr>
          </a:p>
          <a:p>
            <a:pPr marL="196850">
              <a:lnSpc>
                <a:spcPct val="100000"/>
              </a:lnSpc>
              <a:spcBef>
                <a:spcPts val="209"/>
              </a:spcBef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100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650">
              <a:latin typeface="Calibri"/>
              <a:cs typeface="Calibri"/>
            </a:endParaRPr>
          </a:p>
          <a:p>
            <a:pPr marL="232410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80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5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60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650">
              <a:latin typeface="Calibri"/>
              <a:cs typeface="Calibri"/>
            </a:endParaRPr>
          </a:p>
          <a:p>
            <a:pPr marL="233045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40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650">
              <a:latin typeface="Calibri"/>
              <a:cs typeface="Calibri"/>
            </a:endParaRPr>
          </a:p>
          <a:p>
            <a:pPr marL="236854">
              <a:lnSpc>
                <a:spcPct val="100000"/>
              </a:lnSpc>
            </a:pPr>
            <a:r>
              <a:rPr sz="650" spc="-25" dirty="0">
                <a:solidFill>
                  <a:srgbClr val="231F20"/>
                </a:solidFill>
                <a:latin typeface="Calibri"/>
                <a:cs typeface="Calibri"/>
              </a:rPr>
              <a:t>20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650">
              <a:latin typeface="Calibri"/>
              <a:cs typeface="Calibri"/>
            </a:endParaRPr>
          </a:p>
          <a:p>
            <a:pPr marL="276860">
              <a:lnSpc>
                <a:spcPts val="730"/>
              </a:lnSpc>
            </a:pPr>
            <a:r>
              <a:rPr sz="650" spc="-50" dirty="0">
                <a:solidFill>
                  <a:srgbClr val="231F20"/>
                </a:solidFill>
                <a:latin typeface="Calibri"/>
                <a:cs typeface="Calibri"/>
              </a:rPr>
              <a:t>0</a:t>
            </a:r>
            <a:endParaRPr sz="650">
              <a:latin typeface="Calibri"/>
              <a:cs typeface="Calibri"/>
            </a:endParaRPr>
          </a:p>
          <a:p>
            <a:pPr marL="294640">
              <a:lnSpc>
                <a:spcPts val="730"/>
              </a:lnSpc>
            </a:pP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1950</a:t>
            </a:r>
            <a:r>
              <a:rPr sz="650" spc="3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1960</a:t>
            </a:r>
            <a:r>
              <a:rPr sz="650" spc="27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1970</a:t>
            </a:r>
            <a:r>
              <a:rPr sz="650" spc="36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1980</a:t>
            </a:r>
            <a:r>
              <a:rPr sz="650" spc="254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1990</a:t>
            </a:r>
            <a:r>
              <a:rPr sz="650" spc="30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2000</a:t>
            </a:r>
            <a:r>
              <a:rPr sz="650" spc="33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2010</a:t>
            </a:r>
            <a:r>
              <a:rPr sz="65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2020</a:t>
            </a:r>
            <a:r>
              <a:rPr sz="650" spc="35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2030</a:t>
            </a:r>
            <a:r>
              <a:rPr sz="650" spc="2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2040</a:t>
            </a:r>
            <a:r>
              <a:rPr sz="650" spc="29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2050</a:t>
            </a:r>
            <a:r>
              <a:rPr sz="650" spc="36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2060</a:t>
            </a:r>
            <a:r>
              <a:rPr sz="650" spc="2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2070</a:t>
            </a:r>
            <a:r>
              <a:rPr sz="65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2080</a:t>
            </a:r>
            <a:r>
              <a:rPr sz="650" spc="3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dirty="0">
                <a:solidFill>
                  <a:srgbClr val="231F20"/>
                </a:solidFill>
                <a:latin typeface="Calibri"/>
                <a:cs typeface="Calibri"/>
              </a:rPr>
              <a:t>2090</a:t>
            </a:r>
            <a:r>
              <a:rPr sz="650" spc="3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2100</a:t>
            </a:r>
            <a:endParaRPr sz="650">
              <a:latin typeface="Calibri"/>
              <a:cs typeface="Calibri"/>
            </a:endParaRPr>
          </a:p>
          <a:p>
            <a:pPr marL="1981200">
              <a:lnSpc>
                <a:spcPct val="100000"/>
              </a:lnSpc>
              <a:spcBef>
                <a:spcPts val="215"/>
              </a:spcBef>
            </a:pPr>
            <a:r>
              <a:rPr sz="650" spc="-20" dirty="0">
                <a:solidFill>
                  <a:srgbClr val="231F20"/>
                </a:solidFill>
                <a:latin typeface="Calibri"/>
                <a:cs typeface="Calibri"/>
              </a:rPr>
              <a:t>Year</a:t>
            </a:r>
            <a:endParaRPr sz="650">
              <a:latin typeface="Calibri"/>
              <a:cs typeface="Calibri"/>
            </a:endParaRPr>
          </a:p>
        </p:txBody>
      </p:sp>
      <p:sp>
        <p:nvSpPr>
          <p:cNvPr id="1531" name="object 199">
            <a:extLst>
              <a:ext uri="{FF2B5EF4-FFF2-40B4-BE49-F238E27FC236}">
                <a16:creationId xmlns:a16="http://schemas.microsoft.com/office/drawing/2014/main" id="{256090A6-87AF-D50D-9A56-C0F06D6643E6}"/>
              </a:ext>
            </a:extLst>
          </p:cNvPr>
          <p:cNvSpPr txBox="1"/>
          <p:nvPr/>
        </p:nvSpPr>
        <p:spPr>
          <a:xfrm>
            <a:off x="7062676" y="4250675"/>
            <a:ext cx="4902580" cy="703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i="1" spc="-45" dirty="0">
                <a:solidFill>
                  <a:srgbClr val="231F20"/>
                </a:solidFill>
                <a:latin typeface="Calibri"/>
                <a:cs typeface="Calibri"/>
              </a:rPr>
              <a:t>Figure</a:t>
            </a:r>
            <a:r>
              <a:rPr sz="1100" b="1" i="1" spc="-2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i="1" spc="-10" dirty="0">
                <a:solidFill>
                  <a:srgbClr val="231F20"/>
                </a:solidFill>
                <a:latin typeface="Calibri"/>
                <a:cs typeface="Calibri"/>
              </a:rPr>
              <a:t>5:</a:t>
            </a:r>
            <a:r>
              <a:rPr sz="1100" b="1" i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5" dirty="0">
                <a:solidFill>
                  <a:srgbClr val="231F20"/>
                </a:solidFill>
                <a:latin typeface="Calibri"/>
                <a:cs typeface="Calibri"/>
              </a:rPr>
              <a:t>Share</a:t>
            </a:r>
            <a:r>
              <a:rPr sz="1100" b="1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livebirths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by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2021</a:t>
            </a:r>
            <a:r>
              <a:rPr sz="1100" b="1" spc="-4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30" dirty="0">
                <a:solidFill>
                  <a:srgbClr val="231F20"/>
                </a:solidFill>
                <a:latin typeface="Calibri"/>
                <a:cs typeface="Calibri"/>
              </a:rPr>
              <a:t>World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Bank</a:t>
            </a:r>
            <a:r>
              <a:rPr sz="1100" b="1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20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1100" b="1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b="1" spc="-10" dirty="0">
                <a:solidFill>
                  <a:srgbClr val="231F20"/>
                </a:solidFill>
                <a:latin typeface="Calibri"/>
                <a:cs typeface="Calibri"/>
              </a:rPr>
              <a:t>group</a:t>
            </a:r>
            <a:endParaRPr sz="1100" dirty="0">
              <a:latin typeface="Calibri"/>
              <a:cs typeface="Calibri"/>
            </a:endParaRPr>
          </a:p>
          <a:p>
            <a:pPr marL="12700" marR="5080">
              <a:lnSpc>
                <a:spcPct val="104200"/>
              </a:lnSpc>
            </a:pP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World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Bank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group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is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explicitly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chosen</a:t>
            </a:r>
            <a:r>
              <a:rPr sz="11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highlight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the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share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of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births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according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 to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resources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per</a:t>
            </a:r>
            <a:r>
              <a:rPr sz="11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person.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Resources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defined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5" dirty="0">
                <a:solidFill>
                  <a:srgbClr val="231F20"/>
                </a:solidFill>
                <a:latin typeface="Calibri"/>
                <a:cs typeface="Calibri"/>
              </a:rPr>
              <a:t>as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gross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national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income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(gross</a:t>
            </a:r>
            <a:r>
              <a:rPr sz="11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domestic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30" dirty="0">
                <a:solidFill>
                  <a:srgbClr val="231F20"/>
                </a:solidFill>
                <a:latin typeface="Calibri"/>
                <a:cs typeface="Calibri"/>
              </a:rPr>
              <a:t>product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plus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net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5" dirty="0">
                <a:solidFill>
                  <a:srgbClr val="231F20"/>
                </a:solidFill>
                <a:latin typeface="Calibri"/>
                <a:cs typeface="Calibri"/>
              </a:rPr>
              <a:t>income)</a:t>
            </a:r>
            <a:r>
              <a:rPr sz="11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40" dirty="0">
                <a:solidFill>
                  <a:srgbClr val="231F20"/>
                </a:solidFill>
                <a:latin typeface="Calibri"/>
                <a:cs typeface="Calibri"/>
              </a:rPr>
              <a:t>per</a:t>
            </a:r>
            <a:r>
              <a:rPr sz="11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1100" spc="-20" dirty="0">
                <a:solidFill>
                  <a:srgbClr val="231F20"/>
                </a:solidFill>
                <a:latin typeface="Calibri"/>
                <a:cs typeface="Calibri"/>
              </a:rPr>
              <a:t>person.</a:t>
            </a:r>
            <a:endParaRPr sz="11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3060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2004</Words>
  <Application>Microsoft Office PowerPoint</Application>
  <PresentationFormat>ワイド画面</PresentationFormat>
  <Paragraphs>274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游ゴシック</vt:lpstr>
      <vt:lpstr>游ゴシック Light</vt:lpstr>
      <vt:lpstr>Arial</vt:lpstr>
      <vt:lpstr>Book Antiqua</vt:lpstr>
      <vt:lpstr>Calibri</vt:lpstr>
      <vt:lpstr>Century Gothic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裕 阿部</dc:creator>
  <cp:lastModifiedBy>裕 阿部</cp:lastModifiedBy>
  <cp:revision>1</cp:revision>
  <dcterms:created xsi:type="dcterms:W3CDTF">2024-03-23T03:05:17Z</dcterms:created>
  <dcterms:modified xsi:type="dcterms:W3CDTF">2024-03-23T04:08:05Z</dcterms:modified>
</cp:coreProperties>
</file>