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003" r:id="rId2"/>
    <p:sldId id="991" r:id="rId3"/>
    <p:sldId id="1005" r:id="rId4"/>
    <p:sldId id="1012" r:id="rId5"/>
    <p:sldId id="1013" r:id="rId6"/>
    <p:sldId id="1014" r:id="rId7"/>
    <p:sldId id="1016" r:id="rId8"/>
    <p:sldId id="1015" r:id="rId9"/>
    <p:sldId id="1017" r:id="rId10"/>
    <p:sldId id="1018" r:id="rId11"/>
    <p:sldId id="1020" r:id="rId12"/>
    <p:sldId id="1019" r:id="rId13"/>
    <p:sldId id="1004" r:id="rId14"/>
    <p:sldId id="1006" r:id="rId15"/>
    <p:sldId id="1007" r:id="rId16"/>
    <p:sldId id="1008" r:id="rId17"/>
    <p:sldId id="1009" r:id="rId18"/>
    <p:sldId id="1010" r:id="rId19"/>
    <p:sldId id="1011" r:id="rId2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/>
        </p14:section>
        <p14:section name="タイトルなしのセクション" id="{2222DC94-E039-4F92-8293-E592BEC64C49}">
          <p14:sldIdLst>
            <p14:sldId id="1003"/>
            <p14:sldId id="991"/>
            <p14:sldId id="1005"/>
            <p14:sldId id="1012"/>
            <p14:sldId id="1013"/>
            <p14:sldId id="1014"/>
            <p14:sldId id="1016"/>
            <p14:sldId id="1015"/>
            <p14:sldId id="1017"/>
            <p14:sldId id="1018"/>
            <p14:sldId id="1020"/>
            <p14:sldId id="1019"/>
            <p14:sldId id="1004"/>
            <p14:sldId id="1006"/>
            <p14:sldId id="1007"/>
            <p14:sldId id="1008"/>
            <p14:sldId id="1009"/>
            <p14:sldId id="1010"/>
            <p14:sldId id="10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6344" autoAdjust="0"/>
  </p:normalViewPr>
  <p:slideViewPr>
    <p:cSldViewPr snapToGrid="0" showGuides="1">
      <p:cViewPr varScale="1">
        <p:scale>
          <a:sx n="102" d="100"/>
          <a:sy n="102" d="100"/>
        </p:scale>
        <p:origin x="96" y="365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2183702"/>
            <a:ext cx="12191999" cy="25831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縮小する日本</a:t>
            </a:r>
            <a:endParaRPr kumimoji="1" lang="ja-JP" altLang="en-US" sz="8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3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5DACF72-EE25-F9EC-9708-B7CA9DA9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95" y="455503"/>
            <a:ext cx="5699986" cy="61966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391032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11D04E0-1794-4D00-BFDD-018D670F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80" y="376541"/>
            <a:ext cx="8231198" cy="620446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70031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3BD0D569-8045-8174-FFD6-01D7D507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9" y="411106"/>
            <a:ext cx="4779534" cy="61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0121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2183702"/>
            <a:ext cx="12191999" cy="25831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減速する世界</a:t>
            </a:r>
            <a:endParaRPr kumimoji="1" lang="ja-JP" altLang="en-US" sz="8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19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AA2E2D-949A-9E95-3EE8-2B594469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4" y="583279"/>
            <a:ext cx="7205585" cy="57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063259-7E19-7977-28A7-14BC9B0FA3A2}"/>
              </a:ext>
            </a:extLst>
          </p:cNvPr>
          <p:cNvSpPr txBox="1"/>
          <p:nvPr/>
        </p:nvSpPr>
        <p:spPr>
          <a:xfrm>
            <a:off x="3179011" y="6325262"/>
            <a:ext cx="121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出所：日経</a:t>
            </a:r>
          </a:p>
        </p:txBody>
      </p:sp>
    </p:spTree>
    <p:extLst>
      <p:ext uri="{BB962C8B-B14F-4D97-AF65-F5344CB8AC3E}">
        <p14:creationId xmlns:p14="http://schemas.microsoft.com/office/powerpoint/2010/main" val="71027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24051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18930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339620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60541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6251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DFF674E-764B-CC63-780C-B0E9FCC0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3" y="455503"/>
            <a:ext cx="10777174" cy="616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多死社会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932C1E1-D60C-3F36-C47A-322206F090A0}"/>
              </a:ext>
            </a:extLst>
          </p:cNvPr>
          <p:cNvSpPr/>
          <p:nvPr/>
        </p:nvSpPr>
        <p:spPr>
          <a:xfrm>
            <a:off x="5951095" y="2196058"/>
            <a:ext cx="599606" cy="637082"/>
          </a:xfrm>
          <a:prstGeom prst="ellipse">
            <a:avLst/>
          </a:prstGeom>
          <a:noFill/>
          <a:ln w="762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7620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88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0C8374E-9E98-0B5B-F7F7-45A5F5DA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1" y="455503"/>
            <a:ext cx="4106353" cy="612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402780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0FC8F9B-E879-9580-104D-51126B22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59" y="477988"/>
            <a:ext cx="7678058" cy="60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7BB71C-29C7-C8C0-4CB4-0CF474E4E8D0}"/>
              </a:ext>
            </a:extLst>
          </p:cNvPr>
          <p:cNvSpPr txBox="1"/>
          <p:nvPr/>
        </p:nvSpPr>
        <p:spPr>
          <a:xfrm>
            <a:off x="9898517" y="6263452"/>
            <a:ext cx="121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出所：日経</a:t>
            </a:r>
          </a:p>
        </p:txBody>
      </p:sp>
    </p:spTree>
    <p:extLst>
      <p:ext uri="{BB962C8B-B14F-4D97-AF65-F5344CB8AC3E}">
        <p14:creationId xmlns:p14="http://schemas.microsoft.com/office/powerpoint/2010/main" val="20810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C962DE83-72B9-EFE2-4F8A-B42F1226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9" y="485482"/>
            <a:ext cx="10847238" cy="612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9E288F-9648-59CE-CBE5-E6A6EBBED45A}"/>
              </a:ext>
            </a:extLst>
          </p:cNvPr>
          <p:cNvSpPr txBox="1"/>
          <p:nvPr/>
        </p:nvSpPr>
        <p:spPr>
          <a:xfrm>
            <a:off x="3277225" y="6419457"/>
            <a:ext cx="61047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>
                <a:latin typeface="Amasis MT Pro Black" panose="02040A04050005020304" pitchFamily="18" charset="0"/>
              </a:rPr>
              <a:t>https://twitter.com/JINKOUZOUKA_jp/status/1693562966762021090/photo/1</a:t>
            </a:r>
            <a:endParaRPr lang="ja-JP" altLang="en-US" sz="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人口崩壊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45E33181-91BB-9379-5F6F-F13F37DC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43" y="455503"/>
            <a:ext cx="6125498" cy="6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5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7D3BE9A-D022-BBFC-5AE5-34B3401C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0" y="336409"/>
            <a:ext cx="9112194" cy="65215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疾病予防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4F86FF-53FB-6832-1D45-E9BF315C3F4B}"/>
              </a:ext>
            </a:extLst>
          </p:cNvPr>
          <p:cNvSpPr txBox="1"/>
          <p:nvPr/>
        </p:nvSpPr>
        <p:spPr>
          <a:xfrm>
            <a:off x="1338208" y="953028"/>
            <a:ext cx="108537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00" dirty="0">
                <a:latin typeface="Amasis MT Pro Black" panose="02040A04050005020304" pitchFamily="18" charset="0"/>
              </a:rPr>
              <a:t>https://ourworldindata.org/</a:t>
            </a:r>
            <a:r>
              <a:rPr lang="en-US" altLang="ja-JP" sz="900" dirty="0" err="1">
                <a:latin typeface="Amasis MT Pro Black" panose="02040A04050005020304" pitchFamily="18" charset="0"/>
              </a:rPr>
              <a:t>grapher</a:t>
            </a:r>
            <a:r>
              <a:rPr lang="en-US" altLang="ja-JP" sz="900" dirty="0">
                <a:latin typeface="Amasis MT Pro Black" panose="02040A04050005020304" pitchFamily="18" charset="0"/>
              </a:rPr>
              <a:t>/</a:t>
            </a:r>
            <a:r>
              <a:rPr lang="en-US" altLang="ja-JP" sz="900" dirty="0" err="1">
                <a:latin typeface="Amasis MT Pro Black" panose="02040A04050005020304" pitchFamily="18" charset="0"/>
              </a:rPr>
              <a:t>covid-vaccine-booster-doses-per-capita?time</a:t>
            </a:r>
            <a:r>
              <a:rPr lang="en-US" altLang="ja-JP" sz="900" dirty="0">
                <a:latin typeface="Amasis MT Pro Black" panose="02040A04050005020304" pitchFamily="18" charset="0"/>
              </a:rPr>
              <a:t>=earliest..</a:t>
            </a:r>
            <a:r>
              <a:rPr lang="en-US" altLang="ja-JP" sz="900" dirty="0" err="1">
                <a:latin typeface="Amasis MT Pro Black" panose="02040A04050005020304" pitchFamily="18" charset="0"/>
              </a:rPr>
              <a:t>latest&amp;country</a:t>
            </a:r>
            <a:r>
              <a:rPr lang="en-US" altLang="ja-JP" sz="900" dirty="0">
                <a:latin typeface="Amasis MT Pro Black" panose="02040A04050005020304" pitchFamily="18" charset="0"/>
              </a:rPr>
              <a:t>=IND~ITA~RUS~SGP~USA~OWID_WRL~TWN~KOR~CHN~CHL~JPN~ISR</a:t>
            </a:r>
            <a:endParaRPr lang="ja-JP" altLang="en-US" sz="900" dirty="0">
              <a:latin typeface="Amasis MT Pro Black" panose="02040A040500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45FC12-40F6-49F6-2376-D2E089F8B593}"/>
              </a:ext>
            </a:extLst>
          </p:cNvPr>
          <p:cNvSpPr txBox="1"/>
          <p:nvPr/>
        </p:nvSpPr>
        <p:spPr>
          <a:xfrm>
            <a:off x="9244614" y="2166043"/>
            <a:ext cx="2814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9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日から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日本では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XBB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ワクチン接種が行われる。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XBB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ワクチンは日本だけで接種される。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日本の接種に世界の免疫学者、公衆衛生の専門家は注目。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5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台湾の死亡／出生</a:t>
            </a:r>
          </a:p>
        </p:txBody>
      </p:sp>
      <p:pic>
        <p:nvPicPr>
          <p:cNvPr id="6146" name="Picture 2" descr="画像">
            <a:extLst>
              <a:ext uri="{FF2B5EF4-FFF2-40B4-BE49-F238E27FC236}">
                <a16:creationId xmlns:a16="http://schemas.microsoft.com/office/drawing/2014/main" id="{6D27954F-DCB5-9977-A492-99556E43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89" y="488053"/>
            <a:ext cx="6060398" cy="60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1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486FDF5E-D37E-C6E4-1080-8B22ED0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34" y="455503"/>
            <a:ext cx="4779534" cy="61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FE34527-08EB-C2A6-D8D1-F5D5B7ED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499"/>
            <a:ext cx="5872403" cy="61785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DE128-15E3-425E-8DB7-0D65A390E597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人口トレンド～減速する世界、縮小する日本～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847852-0ACF-3BDF-9CE4-8156CDBC0C1A}"/>
              </a:ext>
            </a:extLst>
          </p:cNvPr>
          <p:cNvSpPr/>
          <p:nvPr/>
        </p:nvSpPr>
        <p:spPr>
          <a:xfrm>
            <a:off x="0" y="-12355"/>
            <a:ext cx="12192000" cy="4678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日本の人口は予測より急激に減少する可能性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F1E6F49-EEC7-CC4C-9ED6-F9BD6B57003D}"/>
              </a:ext>
            </a:extLst>
          </p:cNvPr>
          <p:cNvCxnSpPr>
            <a:cxnSpLocks/>
          </p:cNvCxnSpPr>
          <p:nvPr/>
        </p:nvCxnSpPr>
        <p:spPr>
          <a:xfrm>
            <a:off x="4766872" y="2855626"/>
            <a:ext cx="292308" cy="2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2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54355</TotalTime>
  <Words>317</Words>
  <Application>Microsoft Office PowerPoint</Application>
  <PresentationFormat>ワイド画面</PresentationFormat>
  <Paragraphs>45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BIZ UDPゴシック</vt:lpstr>
      <vt:lpstr>BIZ UDゴシック</vt:lpstr>
      <vt:lpstr>游ゴシック</vt:lpstr>
      <vt:lpstr>Amasis MT Pro Black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阿部 裕</cp:lastModifiedBy>
  <cp:revision>212</cp:revision>
  <cp:lastPrinted>2023-07-25T02:16:56Z</cp:lastPrinted>
  <dcterms:created xsi:type="dcterms:W3CDTF">2023-03-29T00:02:56Z</dcterms:created>
  <dcterms:modified xsi:type="dcterms:W3CDTF">2023-08-22T20:00:07Z</dcterms:modified>
</cp:coreProperties>
</file>