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743" r:id="rId3"/>
    <p:sldId id="490" r:id="rId4"/>
    <p:sldId id="875" r:id="rId5"/>
    <p:sldId id="976" r:id="rId6"/>
    <p:sldId id="975" r:id="rId7"/>
    <p:sldId id="615" r:id="rId8"/>
    <p:sldId id="974" r:id="rId9"/>
    <p:sldId id="977" r:id="rId10"/>
    <p:sldId id="973" r:id="rId11"/>
    <p:sldId id="972" r:id="rId12"/>
    <p:sldId id="256" r:id="rId1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  <p14:sldId id="743"/>
            <p14:sldId id="490"/>
            <p14:sldId id="875"/>
          </p14:sldIdLst>
        </p14:section>
        <p14:section name="タイトルなしのセクション" id="{2222DC94-E039-4F92-8293-E592BEC64C49}">
          <p14:sldIdLst>
            <p14:sldId id="976"/>
            <p14:sldId id="975"/>
            <p14:sldId id="615"/>
            <p14:sldId id="974"/>
            <p14:sldId id="977"/>
            <p14:sldId id="973"/>
            <p14:sldId id="97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6344" autoAdjust="0"/>
  </p:normalViewPr>
  <p:slideViewPr>
    <p:cSldViewPr snapToGrid="0" showGuides="1">
      <p:cViewPr varScale="1">
        <p:scale>
          <a:sx n="93" d="100"/>
          <a:sy n="93" d="100"/>
        </p:scale>
        <p:origin x="492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,YutakaTKZIM" userId="4ea0f8c6-cb00-4a5a-9642-b208e11f484d" providerId="ADAL" clId="{FC22BFE6-7EB0-4014-A52A-2C844AEACAB8}"/>
    <pc:docChg chg="custSel addSld delSld modSld sldOrd modSection">
      <pc:chgData name="Abe,YutakaTKZIM" userId="4ea0f8c6-cb00-4a5a-9642-b208e11f484d" providerId="ADAL" clId="{FC22BFE6-7EB0-4014-A52A-2C844AEACAB8}" dt="2023-08-06T23:31:08.775" v="687" actId="20577"/>
      <pc:docMkLst>
        <pc:docMk/>
      </pc:docMkLst>
      <pc:sldChg chg="modSp mod">
        <pc:chgData name="Abe,YutakaTKZIM" userId="4ea0f8c6-cb00-4a5a-9642-b208e11f484d" providerId="ADAL" clId="{FC22BFE6-7EB0-4014-A52A-2C844AEACAB8}" dt="2023-08-06T23:12:35.607" v="82" actId="207"/>
        <pc:sldMkLst>
          <pc:docMk/>
          <pc:sldMk cId="714120436" sldId="257"/>
        </pc:sldMkLst>
        <pc:spChg chg="mod">
          <ac:chgData name="Abe,YutakaTKZIM" userId="4ea0f8c6-cb00-4a5a-9642-b208e11f484d" providerId="ADAL" clId="{FC22BFE6-7EB0-4014-A52A-2C844AEACAB8}" dt="2023-08-06T23:12:27.277" v="81" actId="207"/>
          <ac:spMkLst>
            <pc:docMk/>
            <pc:sldMk cId="714120436" sldId="257"/>
            <ac:spMk id="12" creationId="{88FAFF29-2F28-448E-BB99-889D44A1DE54}"/>
          </ac:spMkLst>
        </pc:spChg>
        <pc:spChg chg="mod">
          <ac:chgData name="Abe,YutakaTKZIM" userId="4ea0f8c6-cb00-4a5a-9642-b208e11f484d" providerId="ADAL" clId="{FC22BFE6-7EB0-4014-A52A-2C844AEACAB8}" dt="2023-08-06T23:12:27.277" v="81" actId="207"/>
          <ac:spMkLst>
            <pc:docMk/>
            <pc:sldMk cId="714120436" sldId="257"/>
            <ac:spMk id="13" creationId="{C442644B-D205-4A6B-A2E3-9E83194E782E}"/>
          </ac:spMkLst>
        </pc:spChg>
        <pc:spChg chg="mod">
          <ac:chgData name="Abe,YutakaTKZIM" userId="4ea0f8c6-cb00-4a5a-9642-b208e11f484d" providerId="ADAL" clId="{FC22BFE6-7EB0-4014-A52A-2C844AEACAB8}" dt="2023-08-06T23:12:27.277" v="81" actId="207"/>
          <ac:spMkLst>
            <pc:docMk/>
            <pc:sldMk cId="714120436" sldId="257"/>
            <ac:spMk id="14" creationId="{857A833B-7A31-47B4-B582-6AD72F4F4896}"/>
          </ac:spMkLst>
        </pc:spChg>
        <pc:spChg chg="mod">
          <ac:chgData name="Abe,YutakaTKZIM" userId="4ea0f8c6-cb00-4a5a-9642-b208e11f484d" providerId="ADAL" clId="{FC22BFE6-7EB0-4014-A52A-2C844AEACAB8}" dt="2023-08-06T23:12:27.277" v="81" actId="207"/>
          <ac:spMkLst>
            <pc:docMk/>
            <pc:sldMk cId="714120436" sldId="257"/>
            <ac:spMk id="16" creationId="{3818F1F5-EE8B-4A95-98DB-BF41964DB350}"/>
          </ac:spMkLst>
        </pc:spChg>
        <pc:spChg chg="mod">
          <ac:chgData name="Abe,YutakaTKZIM" userId="4ea0f8c6-cb00-4a5a-9642-b208e11f484d" providerId="ADAL" clId="{FC22BFE6-7EB0-4014-A52A-2C844AEACAB8}" dt="2023-08-06T23:12:27.277" v="81" actId="207"/>
          <ac:spMkLst>
            <pc:docMk/>
            <pc:sldMk cId="714120436" sldId="257"/>
            <ac:spMk id="18" creationId="{596328A6-D1C4-46D6-A77D-781D3D061C17}"/>
          </ac:spMkLst>
        </pc:spChg>
        <pc:spChg chg="mod">
          <ac:chgData name="Abe,YutakaTKZIM" userId="4ea0f8c6-cb00-4a5a-9642-b208e11f484d" providerId="ADAL" clId="{FC22BFE6-7EB0-4014-A52A-2C844AEACAB8}" dt="2023-08-06T23:12:35.607" v="82" actId="207"/>
          <ac:spMkLst>
            <pc:docMk/>
            <pc:sldMk cId="714120436" sldId="257"/>
            <ac:spMk id="19" creationId="{435A9220-7505-46F1-BD50-BA7C1301D9BA}"/>
          </ac:spMkLst>
        </pc:spChg>
        <pc:grpChg chg="mod">
          <ac:chgData name="Abe,YutakaTKZIM" userId="4ea0f8c6-cb00-4a5a-9642-b208e11f484d" providerId="ADAL" clId="{FC22BFE6-7EB0-4014-A52A-2C844AEACAB8}" dt="2023-08-06T23:12:27.277" v="81" actId="207"/>
          <ac:grpSpMkLst>
            <pc:docMk/>
            <pc:sldMk cId="714120436" sldId="257"/>
            <ac:grpSpMk id="10" creationId="{56887E1D-C6A5-44E5-BA8F-18051EF886CE}"/>
          </ac:grpSpMkLst>
        </pc:grpChg>
        <pc:picChg chg="mod">
          <ac:chgData name="Abe,YutakaTKZIM" userId="4ea0f8c6-cb00-4a5a-9642-b208e11f484d" providerId="ADAL" clId="{FC22BFE6-7EB0-4014-A52A-2C844AEACAB8}" dt="2023-08-06T23:12:27.277" v="81" actId="207"/>
          <ac:picMkLst>
            <pc:docMk/>
            <pc:sldMk cId="714120436" sldId="257"/>
            <ac:picMk id="17" creationId="{FD8BBDF0-8B51-4F8B-B7A4-A46DF0867E87}"/>
          </ac:picMkLst>
        </pc:picChg>
      </pc:sldChg>
      <pc:sldChg chg="addSp delSp modSp mod">
        <pc:chgData name="Abe,YutakaTKZIM" userId="4ea0f8c6-cb00-4a5a-9642-b208e11f484d" providerId="ADAL" clId="{FC22BFE6-7EB0-4014-A52A-2C844AEACAB8}" dt="2023-08-06T23:24:00.309" v="471" actId="20577"/>
        <pc:sldMkLst>
          <pc:docMk/>
          <pc:sldMk cId="1768747127" sldId="615"/>
        </pc:sldMkLst>
        <pc:spChg chg="add del mod">
          <ac:chgData name="Abe,YutakaTKZIM" userId="4ea0f8c6-cb00-4a5a-9642-b208e11f484d" providerId="ADAL" clId="{FC22BFE6-7EB0-4014-A52A-2C844AEACAB8}" dt="2023-08-06T23:18:44.823" v="318"/>
          <ac:spMkLst>
            <pc:docMk/>
            <pc:sldMk cId="1768747127" sldId="615"/>
            <ac:spMk id="2" creationId="{2B845842-4043-4F4C-8AB5-953688B30798}"/>
          </ac:spMkLst>
        </pc:spChg>
        <pc:spChg chg="del">
          <ac:chgData name="Abe,YutakaTKZIM" userId="4ea0f8c6-cb00-4a5a-9642-b208e11f484d" providerId="ADAL" clId="{FC22BFE6-7EB0-4014-A52A-2C844AEACAB8}" dt="2023-08-06T23:16:02.981" v="153" actId="478"/>
          <ac:spMkLst>
            <pc:docMk/>
            <pc:sldMk cId="1768747127" sldId="615"/>
            <ac:spMk id="4" creationId="{00000000-0000-0000-0000-000000000000}"/>
          </ac:spMkLst>
        </pc:spChg>
        <pc:spChg chg="add mod">
          <ac:chgData name="Abe,YutakaTKZIM" userId="4ea0f8c6-cb00-4a5a-9642-b208e11f484d" providerId="ADAL" clId="{FC22BFE6-7EB0-4014-A52A-2C844AEACAB8}" dt="2023-08-06T23:18:44.299" v="316" actId="1076"/>
          <ac:spMkLst>
            <pc:docMk/>
            <pc:sldMk cId="1768747127" sldId="615"/>
            <ac:spMk id="5" creationId="{F3FDE128-15E3-425E-8DB7-0D65A390E597}"/>
          </ac:spMkLst>
        </pc:spChg>
        <pc:spChg chg="add del mod">
          <ac:chgData name="Abe,YutakaTKZIM" userId="4ea0f8c6-cb00-4a5a-9642-b208e11f484d" providerId="ADAL" clId="{FC22BFE6-7EB0-4014-A52A-2C844AEACAB8}" dt="2023-08-06T23:19:07.556" v="335"/>
          <ac:spMkLst>
            <pc:docMk/>
            <pc:sldMk cId="1768747127" sldId="615"/>
            <ac:spMk id="6" creationId="{138C5579-4C24-4107-A0B1-C76E9C463C4C}"/>
          </ac:spMkLst>
        </pc:spChg>
        <pc:spChg chg="add mod">
          <ac:chgData name="Abe,YutakaTKZIM" userId="4ea0f8c6-cb00-4a5a-9642-b208e11f484d" providerId="ADAL" clId="{FC22BFE6-7EB0-4014-A52A-2C844AEACAB8}" dt="2023-08-06T23:24:00.309" v="471" actId="20577"/>
          <ac:spMkLst>
            <pc:docMk/>
            <pc:sldMk cId="1768747127" sldId="615"/>
            <ac:spMk id="7" creationId="{EA33EFD9-77C5-443F-9B07-7B1ABE3DF852}"/>
          </ac:spMkLst>
        </pc:spChg>
        <pc:picChg chg="del">
          <ac:chgData name="Abe,YutakaTKZIM" userId="4ea0f8c6-cb00-4a5a-9642-b208e11f484d" providerId="ADAL" clId="{FC22BFE6-7EB0-4014-A52A-2C844AEACAB8}" dt="2023-08-06T23:16:00.869" v="152" actId="478"/>
          <ac:picMkLst>
            <pc:docMk/>
            <pc:sldMk cId="1768747127" sldId="615"/>
            <ac:picMk id="3" creationId="{00000000-0000-0000-0000-000000000000}"/>
          </ac:picMkLst>
        </pc:picChg>
      </pc:sldChg>
      <pc:sldChg chg="modSp mod">
        <pc:chgData name="Abe,YutakaTKZIM" userId="4ea0f8c6-cb00-4a5a-9642-b208e11f484d" providerId="ADAL" clId="{FC22BFE6-7EB0-4014-A52A-2C844AEACAB8}" dt="2023-08-06T23:16:13.503" v="154" actId="6549"/>
        <pc:sldMkLst>
          <pc:docMk/>
          <pc:sldMk cId="2336606274" sldId="743"/>
        </pc:sldMkLst>
        <pc:spChg chg="mod">
          <ac:chgData name="Abe,YutakaTKZIM" userId="4ea0f8c6-cb00-4a5a-9642-b208e11f484d" providerId="ADAL" clId="{FC22BFE6-7EB0-4014-A52A-2C844AEACAB8}" dt="2023-08-06T23:16:13.503" v="154" actId="6549"/>
          <ac:spMkLst>
            <pc:docMk/>
            <pc:sldMk cId="2336606274" sldId="743"/>
            <ac:spMk id="9" creationId="{793725BB-B7D3-4DB7-8F62-3D88C843AB12}"/>
          </ac:spMkLst>
        </pc:spChg>
      </pc:sldChg>
      <pc:sldChg chg="modSp mod">
        <pc:chgData name="Abe,YutakaTKZIM" userId="4ea0f8c6-cb00-4a5a-9642-b208e11f484d" providerId="ADAL" clId="{FC22BFE6-7EB0-4014-A52A-2C844AEACAB8}" dt="2023-08-06T23:14:26.172" v="149" actId="20577"/>
        <pc:sldMkLst>
          <pc:docMk/>
          <pc:sldMk cId="1373093605" sldId="875"/>
        </pc:sldMkLst>
        <pc:graphicFrameChg chg="modGraphic">
          <ac:chgData name="Abe,YutakaTKZIM" userId="4ea0f8c6-cb00-4a5a-9642-b208e11f484d" providerId="ADAL" clId="{FC22BFE6-7EB0-4014-A52A-2C844AEACAB8}" dt="2023-08-06T23:14:26.172" v="149" actId="20577"/>
          <ac:graphicFrameMkLst>
            <pc:docMk/>
            <pc:sldMk cId="1373093605" sldId="875"/>
            <ac:graphicFrameMk id="2" creationId="{495CBDA6-15CD-4F73-AA0B-36E9698A5382}"/>
          </ac:graphicFrameMkLst>
        </pc:graphicFrameChg>
      </pc:sldChg>
      <pc:sldChg chg="del">
        <pc:chgData name="Abe,YutakaTKZIM" userId="4ea0f8c6-cb00-4a5a-9642-b208e11f484d" providerId="ADAL" clId="{FC22BFE6-7EB0-4014-A52A-2C844AEACAB8}" dt="2023-08-06T23:15:44.768" v="150" actId="2696"/>
        <pc:sldMkLst>
          <pc:docMk/>
          <pc:sldMk cId="441071727" sldId="971"/>
        </pc:sldMkLst>
      </pc:sldChg>
      <pc:sldChg chg="add ord">
        <pc:chgData name="Abe,YutakaTKZIM" userId="4ea0f8c6-cb00-4a5a-9642-b208e11f484d" providerId="ADAL" clId="{FC22BFE6-7EB0-4014-A52A-2C844AEACAB8}" dt="2023-08-02T01:31:26.251" v="2"/>
        <pc:sldMkLst>
          <pc:docMk/>
          <pc:sldMk cId="633753725" sldId="972"/>
        </pc:sldMkLst>
      </pc:sldChg>
      <pc:sldChg chg="add">
        <pc:chgData name="Abe,YutakaTKZIM" userId="4ea0f8c6-cb00-4a5a-9642-b208e11f484d" providerId="ADAL" clId="{FC22BFE6-7EB0-4014-A52A-2C844AEACAB8}" dt="2023-08-06T23:15:57.945" v="151" actId="2890"/>
        <pc:sldMkLst>
          <pc:docMk/>
          <pc:sldMk cId="2574863528" sldId="973"/>
        </pc:sldMkLst>
      </pc:sldChg>
      <pc:sldChg chg="modSp add mod">
        <pc:chgData name="Abe,YutakaTKZIM" userId="4ea0f8c6-cb00-4a5a-9642-b208e11f484d" providerId="ADAL" clId="{FC22BFE6-7EB0-4014-A52A-2C844AEACAB8}" dt="2023-08-06T23:31:08.775" v="687" actId="20577"/>
        <pc:sldMkLst>
          <pc:docMk/>
          <pc:sldMk cId="56727746" sldId="974"/>
        </pc:sldMkLst>
        <pc:spChg chg="mod">
          <ac:chgData name="Abe,YutakaTKZIM" userId="4ea0f8c6-cb00-4a5a-9642-b208e11f484d" providerId="ADAL" clId="{FC22BFE6-7EB0-4014-A52A-2C844AEACAB8}" dt="2023-08-06T23:31:08.775" v="687" actId="20577"/>
          <ac:spMkLst>
            <pc:docMk/>
            <pc:sldMk cId="56727746" sldId="974"/>
            <ac:spMk id="7" creationId="{EA33EFD9-77C5-443F-9B07-7B1ABE3DF852}"/>
          </ac:spMkLst>
        </pc:spChg>
      </pc:sldChg>
      <pc:sldChg chg="modSp add mod ord">
        <pc:chgData name="Abe,YutakaTKZIM" userId="4ea0f8c6-cb00-4a5a-9642-b208e11f484d" providerId="ADAL" clId="{FC22BFE6-7EB0-4014-A52A-2C844AEACAB8}" dt="2023-08-06T23:27:14.697" v="554" actId="20577"/>
        <pc:sldMkLst>
          <pc:docMk/>
          <pc:sldMk cId="150695826" sldId="975"/>
        </pc:sldMkLst>
        <pc:spChg chg="mod">
          <ac:chgData name="Abe,YutakaTKZIM" userId="4ea0f8c6-cb00-4a5a-9642-b208e11f484d" providerId="ADAL" clId="{FC22BFE6-7EB0-4014-A52A-2C844AEACAB8}" dt="2023-08-06T23:27:14.697" v="554" actId="20577"/>
          <ac:spMkLst>
            <pc:docMk/>
            <pc:sldMk cId="150695826" sldId="975"/>
            <ac:spMk id="7" creationId="{EA33EFD9-77C5-443F-9B07-7B1ABE3DF852}"/>
          </ac:spMkLst>
        </pc:spChg>
      </pc:sldChg>
      <pc:sldChg chg="modSp add mod ord">
        <pc:chgData name="Abe,YutakaTKZIM" userId="4ea0f8c6-cb00-4a5a-9642-b208e11f484d" providerId="ADAL" clId="{FC22BFE6-7EB0-4014-A52A-2C844AEACAB8}" dt="2023-08-06T23:30:13.133" v="651"/>
        <pc:sldMkLst>
          <pc:docMk/>
          <pc:sldMk cId="2947751955" sldId="976"/>
        </pc:sldMkLst>
        <pc:spChg chg="mod">
          <ac:chgData name="Abe,YutakaTKZIM" userId="4ea0f8c6-cb00-4a5a-9642-b208e11f484d" providerId="ADAL" clId="{FC22BFE6-7EB0-4014-A52A-2C844AEACAB8}" dt="2023-08-06T23:30:08.985" v="649" actId="6549"/>
          <ac:spMkLst>
            <pc:docMk/>
            <pc:sldMk cId="2947751955" sldId="976"/>
            <ac:spMk id="7" creationId="{EA33EFD9-77C5-443F-9B07-7B1ABE3DF852}"/>
          </ac:spMkLst>
        </pc:spChg>
      </pc:sldChg>
      <pc:sldChg chg="add">
        <pc:chgData name="Abe,YutakaTKZIM" userId="4ea0f8c6-cb00-4a5a-9642-b208e11f484d" providerId="ADAL" clId="{FC22BFE6-7EB0-4014-A52A-2C844AEACAB8}" dt="2023-08-06T23:30:54.283" v="652" actId="2890"/>
        <pc:sldMkLst>
          <pc:docMk/>
          <pc:sldMk cId="1305547445" sldId="9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0" y="-1"/>
            <a:ext cx="12192000" cy="6857999"/>
            <a:chOff x="0" y="-1"/>
            <a:chExt cx="8999538" cy="5400675"/>
          </a:xfrm>
          <a:solidFill>
            <a:schemeClr val="tx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0" y="-1"/>
              <a:ext cx="8999538" cy="540067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1" y="1713868"/>
              <a:ext cx="8999537" cy="2519529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5079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16</a:t>
              </a:r>
              <a:r>
                <a:rPr lang="ja-JP" altLang="en-US" sz="5079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</a:t>
              </a:r>
              <a:endParaRPr lang="en-US" altLang="ja-JP" sz="5079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8000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人口トレンド</a:t>
              </a:r>
              <a:endParaRPr lang="en-US" altLang="ja-JP" sz="80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2032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5079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～減速する世界、縮小する日本～</a:t>
              </a:r>
              <a:endParaRPr lang="ja-JP" altLang="en-US" sz="5079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iz_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2154237"/>
            <a:ext cx="2466181" cy="24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0563" y="43808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おしまいです。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93" y="5473153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778830" y="5275720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8179" cy="23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78" y="338078"/>
            <a:ext cx="6064897" cy="60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E675A9-6E3E-4C02-949E-EBA67507BE38}"/>
              </a:ext>
            </a:extLst>
          </p:cNvPr>
          <p:cNvSpPr/>
          <p:nvPr/>
        </p:nvSpPr>
        <p:spPr>
          <a:xfrm>
            <a:off x="13944" y="-768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0C0B46-B9C6-4F6C-BFC4-6D4FE073BF0C}"/>
              </a:ext>
            </a:extLst>
          </p:cNvPr>
          <p:cNvSpPr txBox="1"/>
          <p:nvPr/>
        </p:nvSpPr>
        <p:spPr>
          <a:xfrm>
            <a:off x="0" y="2236565"/>
            <a:ext cx="12192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dirty="0">
                <a:solidFill>
                  <a:srgbClr val="FFC000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ウクライナ戦訓</a:t>
            </a:r>
            <a:endParaRPr kumimoji="1" lang="en-US" altLang="ja-JP" sz="9800" b="1" dirty="0">
              <a:solidFill>
                <a:schemeClr val="bg1">
                  <a:lumMod val="9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4000" dirty="0">
                <a:solidFill>
                  <a:schemeClr val="bg1"/>
                </a:solidFill>
                <a:latin typeface="Amasis MT Pro Black" panose="02040A04050005020304" pitchFamily="18" charset="0"/>
                <a:ea typeface="BIZ UDPゴシック" panose="020B0400000000000000" pitchFamily="50" charset="-128"/>
              </a:rPr>
              <a:t>～認知戦、電子戦、塹壕戦～</a:t>
            </a:r>
            <a:endParaRPr kumimoji="1" lang="ja-JP" altLang="en-US" sz="4000" dirty="0">
              <a:solidFill>
                <a:schemeClr val="bg1"/>
              </a:solidFill>
              <a:latin typeface="Amasis MT Pro Black" panose="02040A04050005020304" pitchFamily="18" charset="0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17FF66-667C-486E-B714-1D8F74156ABE}"/>
              </a:ext>
            </a:extLst>
          </p:cNvPr>
          <p:cNvSpPr/>
          <p:nvPr/>
        </p:nvSpPr>
        <p:spPr>
          <a:xfrm rot="21188738">
            <a:off x="3167844" y="924715"/>
            <a:ext cx="5986754" cy="10399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25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日（月曜日）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お昼休み、ココでやります。</a:t>
            </a:r>
            <a:r>
              <a:rPr lang="ja-JP" altLang="en-US" sz="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多分・・・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53DA54-1C8C-47F0-ADD4-537E6BE0ECCD}"/>
              </a:ext>
            </a:extLst>
          </p:cNvPr>
          <p:cNvSpPr txBox="1"/>
          <p:nvPr/>
        </p:nvSpPr>
        <p:spPr>
          <a:xfrm>
            <a:off x="923365" y="948286"/>
            <a:ext cx="26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次回は</a:t>
            </a:r>
            <a:r>
              <a:rPr kumimoji="1" lang="en-US" altLang="ja-JP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4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8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F51CBF-8026-B6C6-6AFF-DE0C1783513C}"/>
              </a:ext>
            </a:extLst>
          </p:cNvPr>
          <p:cNvSpPr txBox="1"/>
          <p:nvPr/>
        </p:nvSpPr>
        <p:spPr>
          <a:xfrm>
            <a:off x="0" y="-13446"/>
            <a:ext cx="12192000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28B83-8CCA-E2ED-292F-9F95A93A409E}"/>
              </a:ext>
            </a:extLst>
          </p:cNvPr>
          <p:cNvSpPr txBox="1"/>
          <p:nvPr/>
        </p:nvSpPr>
        <p:spPr>
          <a:xfrm>
            <a:off x="0" y="2103463"/>
            <a:ext cx="12192000" cy="186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sz="4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1500" b="1" dirty="0">
                <a:solidFill>
                  <a:srgbClr val="FFFF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30</a:t>
            </a:r>
            <a:r>
              <a:rPr kumimoji="1" lang="ja-JP" altLang="en-US" sz="115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17D01-9A09-7417-EDBA-2A77D7C9493D}"/>
              </a:ext>
            </a:extLst>
          </p:cNvPr>
          <p:cNvSpPr txBox="1"/>
          <p:nvPr/>
        </p:nvSpPr>
        <p:spPr>
          <a:xfrm>
            <a:off x="0" y="4138803"/>
            <a:ext cx="121920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この場所で</a:t>
            </a:r>
            <a:r>
              <a:rPr kumimoji="1" lang="ja-JP" altLang="en-US" sz="9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定期</a:t>
            </a:r>
            <a:r>
              <a:rPr kumimoji="1" lang="ja-JP" altLang="en-US" sz="9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開催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84764E-770D-80C9-3288-5C6FACB5674B}"/>
              </a:ext>
            </a:extLst>
          </p:cNvPr>
          <p:cNvSpPr/>
          <p:nvPr/>
        </p:nvSpPr>
        <p:spPr>
          <a:xfrm>
            <a:off x="0" y="1930171"/>
            <a:ext cx="12192000" cy="17329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5B804F-6594-4BFB-5A57-70B4600CDB1D}"/>
              </a:ext>
            </a:extLst>
          </p:cNvPr>
          <p:cNvSpPr/>
          <p:nvPr/>
        </p:nvSpPr>
        <p:spPr>
          <a:xfrm>
            <a:off x="0" y="3965511"/>
            <a:ext cx="12192000" cy="1732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05BDB2-47FD-4147-A5B8-3E2A549D6FE4}"/>
              </a:ext>
            </a:extLst>
          </p:cNvPr>
          <p:cNvSpPr txBox="1"/>
          <p:nvPr/>
        </p:nvSpPr>
        <p:spPr>
          <a:xfrm>
            <a:off x="0" y="214957"/>
            <a:ext cx="12192000" cy="1323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戦略研勉強会＠キャンプ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AAA532-6688-4614-B5A5-44D3D6CE7B5C}"/>
              </a:ext>
            </a:extLst>
          </p:cNvPr>
          <p:cNvSpPr/>
          <p:nvPr/>
        </p:nvSpPr>
        <p:spPr>
          <a:xfrm>
            <a:off x="0" y="5708463"/>
            <a:ext cx="12192000" cy="11495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3725BB-B7D3-4DB7-8F62-3D88C843AB12}"/>
              </a:ext>
            </a:extLst>
          </p:cNvPr>
          <p:cNvSpPr txBox="1"/>
          <p:nvPr/>
        </p:nvSpPr>
        <p:spPr>
          <a:xfrm>
            <a:off x="0" y="6609747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三井物産と南満州鉄道株式会社～調査部を持った組織の盛衰～</a:t>
            </a:r>
          </a:p>
        </p:txBody>
      </p:sp>
    </p:spTree>
    <p:extLst>
      <p:ext uri="{BB962C8B-B14F-4D97-AF65-F5344CB8AC3E}">
        <p14:creationId xmlns:p14="http://schemas.microsoft.com/office/powerpoint/2010/main" val="23366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93" y="5473153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778830" y="5275720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8179" cy="23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78" y="338078"/>
            <a:ext cx="6064897" cy="60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95CBDA6-15CD-4F73-AA0B-36E9698A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5302"/>
              </p:ext>
            </p:extLst>
          </p:nvPr>
        </p:nvGraphicFramePr>
        <p:xfrm>
          <a:off x="0" y="12702"/>
          <a:ext cx="12192000" cy="69165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82690">
                  <a:extLst>
                    <a:ext uri="{9D8B030D-6E8A-4147-A177-3AD203B41FA5}">
                      <a16:colId xmlns:a16="http://schemas.microsoft.com/office/drawing/2014/main" val="922906179"/>
                    </a:ext>
                  </a:extLst>
                </a:gridCol>
                <a:gridCol w="2509744">
                  <a:extLst>
                    <a:ext uri="{9D8B030D-6E8A-4147-A177-3AD203B41FA5}">
                      <a16:colId xmlns:a16="http://schemas.microsoft.com/office/drawing/2014/main" val="3620762904"/>
                    </a:ext>
                  </a:extLst>
                </a:gridCol>
                <a:gridCol w="8499566">
                  <a:extLst>
                    <a:ext uri="{9D8B030D-6E8A-4147-A177-3AD203B41FA5}">
                      <a16:colId xmlns:a16="http://schemas.microsoft.com/office/drawing/2014/main" val="2514353749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回数</a:t>
                      </a: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開催日</a:t>
                      </a:r>
                      <a:r>
                        <a:rPr kumimoji="1" lang="ja-JP" altLang="en-US" sz="1050" b="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（予告なく延期されます）</a:t>
                      </a:r>
                      <a:endParaRPr kumimoji="1" lang="ja-JP" altLang="en-US" sz="1800" b="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タイトル</a:t>
                      </a:r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（予告なく変更されます）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73680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第１３回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２０２３年４月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24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ユーラシア地経学</a:t>
                      </a: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～リムランド、中央回廊、大陸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DX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87589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第１４回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２０２３年６月９日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mRNA</a:t>
                      </a: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医薬</a:t>
                      </a:r>
                      <a:r>
                        <a:rPr kumimoji="1" lang="ja-JP" altLang="en-US" sz="2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～治療薬、ナノ脂質、プラスミド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DNA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3158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第１５回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２０２３年７月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旧三井物産と南満州鉄道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～調査部組織を持った組織のあ～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34245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第１６回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年８月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人口トレンド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～減速する世界、縮小する日本、短寿命化～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0580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第１７回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202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３年９月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ウクライナ戦訓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～認知戦、電子戦、塹壕戦～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4354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第１８回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スピントロニクス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～電子とスピン、省エネデバイス、確率ビット～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08891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第１９回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２０２３年１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核酸ナノテクノロジー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～核酸センサー、核酸デバイス～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4767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暗号の世界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～耐量子暗号、準同型暗号、古くて新しい量子暗号～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20767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21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２０２４年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トポロジカル物質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～ねじれ電子の世界、エキゾチック粒子～</a:t>
                      </a:r>
                      <a:endParaRPr kumimoji="1" lang="ja-JP" altLang="en-US" sz="4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0033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第２２回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２０２４年２月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土と腸と脳　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～土壌微生物、脳内細菌叢、脳腸相関メカニズム～</a:t>
                      </a:r>
                      <a:endParaRPr kumimoji="1" lang="en-US" altLang="ja-JP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93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-14988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33EFD9-77C5-443F-9B07-7B1ABE3DF852}"/>
              </a:ext>
            </a:extLst>
          </p:cNvPr>
          <p:cNvSpPr txBox="1"/>
          <p:nvPr/>
        </p:nvSpPr>
        <p:spPr>
          <a:xfrm>
            <a:off x="2155371" y="259440"/>
            <a:ext cx="779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老化する東アジア</a:t>
            </a:r>
          </a:p>
        </p:txBody>
      </p:sp>
    </p:spTree>
    <p:extLst>
      <p:ext uri="{BB962C8B-B14F-4D97-AF65-F5344CB8AC3E}">
        <p14:creationId xmlns:p14="http://schemas.microsoft.com/office/powerpoint/2010/main" val="29477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-14988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33EFD9-77C5-443F-9B07-7B1ABE3DF852}"/>
              </a:ext>
            </a:extLst>
          </p:cNvPr>
          <p:cNvSpPr txBox="1"/>
          <p:nvPr/>
        </p:nvSpPr>
        <p:spPr>
          <a:xfrm>
            <a:off x="2155371" y="259440"/>
            <a:ext cx="779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耕作地増加と人口増加</a:t>
            </a:r>
            <a:endParaRPr kumimoji="1" lang="ja-JP" altLang="en-US" sz="2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9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-14988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33EFD9-77C5-443F-9B07-7B1ABE3DF852}"/>
              </a:ext>
            </a:extLst>
          </p:cNvPr>
          <p:cNvSpPr txBox="1"/>
          <p:nvPr/>
        </p:nvSpPr>
        <p:spPr>
          <a:xfrm>
            <a:off x="2155371" y="259440"/>
            <a:ext cx="779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子供が産まれない～異次元の少子化</a:t>
            </a:r>
          </a:p>
        </p:txBody>
      </p:sp>
    </p:spTree>
    <p:extLst>
      <p:ext uri="{BB962C8B-B14F-4D97-AF65-F5344CB8AC3E}">
        <p14:creationId xmlns:p14="http://schemas.microsoft.com/office/powerpoint/2010/main" val="176874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-14988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33EFD9-77C5-443F-9B07-7B1ABE3DF852}"/>
              </a:ext>
            </a:extLst>
          </p:cNvPr>
          <p:cNvSpPr txBox="1"/>
          <p:nvPr/>
        </p:nvSpPr>
        <p:spPr>
          <a:xfrm>
            <a:off x="2155371" y="259440"/>
            <a:ext cx="779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グローバリズムはコミュニズム</a:t>
            </a:r>
          </a:p>
        </p:txBody>
      </p:sp>
    </p:spTree>
    <p:extLst>
      <p:ext uri="{BB962C8B-B14F-4D97-AF65-F5344CB8AC3E}">
        <p14:creationId xmlns:p14="http://schemas.microsoft.com/office/powerpoint/2010/main" val="5672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-14988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33EFD9-77C5-443F-9B07-7B1ABE3DF852}"/>
              </a:ext>
            </a:extLst>
          </p:cNvPr>
          <p:cNvSpPr txBox="1"/>
          <p:nvPr/>
        </p:nvSpPr>
        <p:spPr>
          <a:xfrm>
            <a:off x="2155371" y="259440"/>
            <a:ext cx="779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長寿リスク</a:t>
            </a:r>
          </a:p>
        </p:txBody>
      </p:sp>
    </p:spTree>
    <p:extLst>
      <p:ext uri="{BB962C8B-B14F-4D97-AF65-F5344CB8AC3E}">
        <p14:creationId xmlns:p14="http://schemas.microsoft.com/office/powerpoint/2010/main" val="13055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43900</TotalTime>
  <Words>387</Words>
  <Application>Microsoft Office PowerPoint</Application>
  <PresentationFormat>ワイド画面</PresentationFormat>
  <Paragraphs>67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BIZ UDPゴシック</vt:lpstr>
      <vt:lpstr>BIZ UDP明朝 Medium</vt:lpstr>
      <vt:lpstr>BIZ UDゴシック</vt:lpstr>
      <vt:lpstr>Malgun Gothic</vt:lpstr>
      <vt:lpstr>Meiryo UI</vt:lpstr>
      <vt:lpstr>UD デジタル 教科書体 N-R</vt:lpstr>
      <vt:lpstr>游ゴシック</vt:lpstr>
      <vt:lpstr>72 Black</vt:lpstr>
      <vt:lpstr>Amasis MT Pro Black</vt:lpstr>
      <vt:lpstr>Arial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185</cp:revision>
  <cp:lastPrinted>2023-07-25T02:16:56Z</cp:lastPrinted>
  <dcterms:created xsi:type="dcterms:W3CDTF">2023-03-29T00:02:56Z</dcterms:created>
  <dcterms:modified xsi:type="dcterms:W3CDTF">2023-08-08T00:28:20Z</dcterms:modified>
</cp:coreProperties>
</file>