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7" r:id="rId10"/>
    <p:sldId id="268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3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7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6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7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5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1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42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62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7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71170-6E7C-4B0C-8ECD-85187CEBFE3A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56E19-2161-44F9-93D1-156F71538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33" y="1679832"/>
            <a:ext cx="2224217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41" y="91439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ENQUEUE “Apple”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08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32685" y="1679830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656144" y="1679830"/>
            <a:ext cx="2224216" cy="1161535"/>
            <a:chOff x="3912973" y="902042"/>
            <a:chExt cx="2224216" cy="1161535"/>
          </a:xfrm>
        </p:grpSpPr>
        <p:sp>
          <p:nvSpPr>
            <p:cNvPr id="14" name="Oval 13"/>
            <p:cNvSpPr/>
            <p:nvPr/>
          </p:nvSpPr>
          <p:spPr>
            <a:xfrm>
              <a:off x="3912973" y="902042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1978" y="129814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Elderberry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3" y="914399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0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4531" y="803189"/>
            <a:ext cx="1458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Pseudocode: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334531" y="1606378"/>
            <a:ext cx="34351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ENQUEUE(“Apple”)</a:t>
            </a:r>
          </a:p>
          <a:p>
            <a:r>
              <a:rPr lang="en-US" sz="2400" dirty="0" smtClean="0"/>
              <a:t>ENQUEUE(“Banana”)</a:t>
            </a:r>
          </a:p>
          <a:p>
            <a:r>
              <a:rPr lang="en-US" sz="2400" dirty="0"/>
              <a:t>ENQUEUE</a:t>
            </a:r>
            <a:r>
              <a:rPr lang="en-US" sz="2400" dirty="0" smtClean="0"/>
              <a:t>(“Cherry”)</a:t>
            </a:r>
          </a:p>
          <a:p>
            <a:r>
              <a:rPr lang="en-US" sz="2400" dirty="0"/>
              <a:t>DEQUEUE</a:t>
            </a:r>
            <a:r>
              <a:rPr lang="en-US" sz="2400" dirty="0" smtClean="0"/>
              <a:t>()</a:t>
            </a:r>
          </a:p>
          <a:p>
            <a:r>
              <a:rPr lang="en-US" sz="2400" dirty="0"/>
              <a:t>ENQUEUE</a:t>
            </a:r>
            <a:r>
              <a:rPr lang="en-US" sz="2400" dirty="0" smtClean="0"/>
              <a:t>(“Durian”)</a:t>
            </a:r>
          </a:p>
          <a:p>
            <a:r>
              <a:rPr lang="en-US" sz="2400" dirty="0" smtClean="0"/>
              <a:t>PEEK()</a:t>
            </a:r>
          </a:p>
          <a:p>
            <a:r>
              <a:rPr lang="en-US" sz="2400" dirty="0"/>
              <a:t>ENQUEUE</a:t>
            </a:r>
            <a:r>
              <a:rPr lang="en-US" sz="2400" dirty="0" smtClean="0"/>
              <a:t>(“Elderberry”)</a:t>
            </a:r>
          </a:p>
          <a:p>
            <a:r>
              <a:rPr lang="en-US" sz="2400" dirty="0"/>
              <a:t>DEQUEUE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/>
              <a:t>DEQUEUE</a:t>
            </a:r>
            <a:r>
              <a:rPr lang="en-US" sz="2400" dirty="0" smtClean="0"/>
              <a:t>()</a:t>
            </a:r>
            <a:endParaRPr lang="en-US" sz="2400" dirty="0"/>
          </a:p>
          <a:p>
            <a:r>
              <a:rPr lang="en-US" sz="2400" dirty="0" smtClean="0"/>
              <a:t>PEEK()</a:t>
            </a:r>
          </a:p>
          <a:p>
            <a:r>
              <a:rPr lang="en-US" sz="2400" dirty="0" smtClean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8305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30407" y="535935"/>
            <a:ext cx="1272746" cy="369332"/>
            <a:chOff x="1087395" y="766119"/>
            <a:chExt cx="1272746" cy="369332"/>
          </a:xfrm>
        </p:grpSpPr>
        <p:sp>
          <p:nvSpPr>
            <p:cNvPr id="4" name="Flowchart: Terminator 3"/>
            <p:cNvSpPr/>
            <p:nvPr/>
          </p:nvSpPr>
          <p:spPr>
            <a:xfrm>
              <a:off x="1087395" y="766119"/>
              <a:ext cx="1272746" cy="36933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22174" y="766119"/>
              <a:ext cx="939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7784" y="383059"/>
            <a:ext cx="1984378" cy="854277"/>
            <a:chOff x="2360141" y="420130"/>
            <a:chExt cx="1393121" cy="632850"/>
          </a:xfrm>
        </p:grpSpPr>
        <p:sp>
          <p:nvSpPr>
            <p:cNvPr id="9" name="Rectangle 8"/>
            <p:cNvSpPr/>
            <p:nvPr/>
          </p:nvSpPr>
          <p:spPr>
            <a:xfrm>
              <a:off x="2360141" y="420130"/>
              <a:ext cx="1285102" cy="4819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68160" y="529760"/>
              <a:ext cx="12851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Initialize </a:t>
              </a:r>
              <a:r>
                <a:rPr lang="en-US" sz="1400" dirty="0" err="1" smtClean="0"/>
                <a:t>linkedlist</a:t>
              </a:r>
              <a:endParaRPr lang="en-US" sz="14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21425" y="457756"/>
            <a:ext cx="2689503" cy="501133"/>
            <a:chOff x="3941805" y="383059"/>
            <a:chExt cx="2039838" cy="481913"/>
          </a:xfrm>
        </p:grpSpPr>
        <p:sp>
          <p:nvSpPr>
            <p:cNvPr id="24" name="Parallelogram 23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78134" y="479368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ENQUEUE “Apple”</a:t>
              </a:r>
              <a:endParaRPr lang="en-US" sz="14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075492" y="457755"/>
            <a:ext cx="2702760" cy="501133"/>
            <a:chOff x="3941805" y="383059"/>
            <a:chExt cx="2049893" cy="481913"/>
          </a:xfrm>
        </p:grpSpPr>
        <p:sp>
          <p:nvSpPr>
            <p:cNvPr id="31" name="Parallelogram 30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88189" y="497167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ENQUEUE “Banana”</a:t>
              </a:r>
              <a:endParaRPr lang="en-US" sz="1400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075492" y="1542804"/>
            <a:ext cx="2838886" cy="501133"/>
            <a:chOff x="3941805" y="383059"/>
            <a:chExt cx="2153136" cy="481913"/>
          </a:xfrm>
        </p:grpSpPr>
        <p:sp>
          <p:nvSpPr>
            <p:cNvPr id="34" name="Parallelogram 33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1432" y="493579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ENQUEUE</a:t>
              </a:r>
              <a:r>
                <a:rPr lang="en-US" sz="1400" dirty="0" smtClean="0"/>
                <a:t> “Cherry”</a:t>
              </a:r>
              <a:endParaRPr lang="en-US" sz="1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21424" y="1524554"/>
            <a:ext cx="3026225" cy="501133"/>
            <a:chOff x="3941805" y="383059"/>
            <a:chExt cx="2295223" cy="481913"/>
          </a:xfrm>
        </p:grpSpPr>
        <p:sp>
          <p:nvSpPr>
            <p:cNvPr id="37" name="Parallelogram 36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333519" y="493580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DEQUEUE()</a:t>
              </a:r>
              <a:endParaRPr lang="en-US" sz="1400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367355" y="1524553"/>
            <a:ext cx="2854069" cy="501133"/>
            <a:chOff x="3941805" y="383059"/>
            <a:chExt cx="2164652" cy="481913"/>
          </a:xfrm>
        </p:grpSpPr>
        <p:sp>
          <p:nvSpPr>
            <p:cNvPr id="40" name="Parallelogram 39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202948" y="479368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ENQUEUE</a:t>
              </a:r>
              <a:r>
                <a:rPr lang="en-US" sz="1400" dirty="0" smtClean="0"/>
                <a:t> “Durian”</a:t>
              </a:r>
              <a:endParaRPr lang="en-US" sz="1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286979" y="2516651"/>
            <a:ext cx="3258823" cy="501133"/>
            <a:chOff x="3941805" y="383059"/>
            <a:chExt cx="2471635" cy="481913"/>
          </a:xfrm>
        </p:grpSpPr>
        <p:sp>
          <p:nvSpPr>
            <p:cNvPr id="43" name="Parallelogram 42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509931" y="476028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PEEK()</a:t>
              </a:r>
              <a:endParaRPr lang="en-US" sz="1400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221427" y="2516651"/>
            <a:ext cx="2631834" cy="501133"/>
            <a:chOff x="3941805" y="383059"/>
            <a:chExt cx="1996098" cy="481913"/>
          </a:xfrm>
        </p:grpSpPr>
        <p:sp>
          <p:nvSpPr>
            <p:cNvPr id="46" name="Parallelogram 45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34394" y="507060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ENQUEUE “Elderberry”</a:t>
              </a:r>
              <a:endParaRPr lang="en-US" sz="14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5492" y="2488483"/>
            <a:ext cx="2949689" cy="501133"/>
            <a:chOff x="3941805" y="383059"/>
            <a:chExt cx="2237173" cy="481913"/>
          </a:xfrm>
        </p:grpSpPr>
        <p:sp>
          <p:nvSpPr>
            <p:cNvPr id="49" name="Parallelogram 48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275469" y="517185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DEQUEUE()</a:t>
              </a:r>
              <a:endParaRPr lang="en-US" sz="14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012453" y="3512590"/>
            <a:ext cx="2949689" cy="501133"/>
            <a:chOff x="3941805" y="383059"/>
            <a:chExt cx="2237173" cy="481913"/>
          </a:xfrm>
        </p:grpSpPr>
        <p:sp>
          <p:nvSpPr>
            <p:cNvPr id="52" name="Parallelogram 51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275469" y="517185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DEQUEUE()</a:t>
              </a:r>
              <a:endParaRPr lang="en-US" sz="1400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81204" y="3495507"/>
            <a:ext cx="3140383" cy="501133"/>
            <a:chOff x="3941805" y="383059"/>
            <a:chExt cx="2381804" cy="481913"/>
          </a:xfrm>
        </p:grpSpPr>
        <p:sp>
          <p:nvSpPr>
            <p:cNvPr id="55" name="Parallelogram 54"/>
            <p:cNvSpPr/>
            <p:nvPr/>
          </p:nvSpPr>
          <p:spPr>
            <a:xfrm>
              <a:off x="3941805" y="383059"/>
              <a:ext cx="1519881" cy="481913"/>
            </a:xfrm>
            <a:prstGeom prst="parallelogram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420100" y="471444"/>
              <a:ext cx="1903509" cy="295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PEEK()</a:t>
              </a:r>
              <a:endParaRPr lang="en-US" sz="1400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5479762" y="4710578"/>
            <a:ext cx="1272746" cy="369332"/>
            <a:chOff x="1087395" y="766119"/>
            <a:chExt cx="1272746" cy="369332"/>
          </a:xfrm>
        </p:grpSpPr>
        <p:sp>
          <p:nvSpPr>
            <p:cNvPr id="58" name="Flowchart: Terminator 57"/>
            <p:cNvSpPr/>
            <p:nvPr/>
          </p:nvSpPr>
          <p:spPr>
            <a:xfrm>
              <a:off x="1087395" y="766119"/>
              <a:ext cx="1272746" cy="369332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322174" y="766119"/>
              <a:ext cx="939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</a:t>
              </a:r>
              <a:endParaRPr lang="en-US" dirty="0"/>
            </a:p>
          </p:txBody>
        </p:sp>
      </p:grpSp>
      <p:cxnSp>
        <p:nvCxnSpPr>
          <p:cNvPr id="61" name="Straight Arrow Connector 60"/>
          <p:cNvCxnSpPr>
            <a:stCxn id="4" idx="3"/>
            <a:endCxn id="9" idx="1"/>
          </p:cNvCxnSpPr>
          <p:nvPr/>
        </p:nvCxnSpPr>
        <p:spPr>
          <a:xfrm flipV="1">
            <a:off x="1903153" y="708324"/>
            <a:ext cx="444631" cy="12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24" idx="5"/>
          </p:cNvCxnSpPr>
          <p:nvPr/>
        </p:nvCxnSpPr>
        <p:spPr>
          <a:xfrm flipV="1">
            <a:off x="4205617" y="708323"/>
            <a:ext cx="1078450" cy="12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1" idx="5"/>
          </p:cNvCxnSpPr>
          <p:nvPr/>
        </p:nvCxnSpPr>
        <p:spPr>
          <a:xfrm>
            <a:off x="7185151" y="708321"/>
            <a:ext cx="95298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1" idx="3"/>
          </p:cNvCxnSpPr>
          <p:nvPr/>
        </p:nvCxnSpPr>
        <p:spPr>
          <a:xfrm flipH="1">
            <a:off x="9014426" y="958888"/>
            <a:ext cx="397" cy="5593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7185151" y="1793370"/>
            <a:ext cx="948719" cy="1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4275684" y="1775119"/>
            <a:ext cx="1008382" cy="26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0" idx="3"/>
            <a:endCxn id="43" idx="0"/>
          </p:cNvCxnSpPr>
          <p:nvPr/>
        </p:nvCxnSpPr>
        <p:spPr>
          <a:xfrm flipH="1">
            <a:off x="3288952" y="2025686"/>
            <a:ext cx="17734" cy="49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4205617" y="2767218"/>
            <a:ext cx="1078452" cy="32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9" idx="5"/>
          </p:cNvCxnSpPr>
          <p:nvPr/>
        </p:nvCxnSpPr>
        <p:spPr>
          <a:xfrm flipV="1">
            <a:off x="7185151" y="2739050"/>
            <a:ext cx="952983" cy="28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49" idx="3"/>
            <a:endCxn id="52" idx="0"/>
          </p:cNvCxnSpPr>
          <p:nvPr/>
        </p:nvCxnSpPr>
        <p:spPr>
          <a:xfrm flipH="1">
            <a:off x="9014427" y="2989616"/>
            <a:ext cx="397" cy="52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 flipV="1">
            <a:off x="7094410" y="3763156"/>
            <a:ext cx="981083" cy="2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55" idx="4"/>
            <a:endCxn id="59" idx="0"/>
          </p:cNvCxnSpPr>
          <p:nvPr/>
        </p:nvCxnSpPr>
        <p:spPr>
          <a:xfrm>
            <a:off x="6183178" y="3996640"/>
            <a:ext cx="919" cy="713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1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33" y="1679832"/>
            <a:ext cx="2224217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4921" y="1679831"/>
            <a:ext cx="2224217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41" y="914399"/>
            <a:ext cx="2358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ENQUEUE “Banana”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4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48" y="1667475"/>
            <a:ext cx="2224217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4936" y="1667474"/>
            <a:ext cx="2224217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20724" y="1681202"/>
            <a:ext cx="2224217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6" y="902042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ENQUEUE “Cherry”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xit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39" y="1679831"/>
            <a:ext cx="2224217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664927" y="1679831"/>
            <a:ext cx="2224217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220715" y="1693559"/>
            <a:ext cx="2224217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47" y="91439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11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3.7037E-7 L -0.21042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95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1.48148E-6 L -0.20963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43" y="-18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3.7037E-7 L -0.2013 0.0025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2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45" y="1679831"/>
            <a:ext cx="2224216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5121" y="1693558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9145" y="1679831"/>
            <a:ext cx="2224216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2133" y="1682496"/>
            <a:ext cx="2224216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3" y="91439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ENQUEUE “Durian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3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6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42" y="1679831"/>
            <a:ext cx="2224216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5118" y="1679831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9142" y="1679831"/>
            <a:ext cx="2224216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2130" y="1682496"/>
            <a:ext cx="2224216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0" y="91439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109145" y="1679831"/>
            <a:ext cx="2224216" cy="1161535"/>
            <a:chOff x="902043" y="902043"/>
            <a:chExt cx="2224216" cy="1161535"/>
          </a:xfrm>
        </p:grpSpPr>
        <p:sp>
          <p:nvSpPr>
            <p:cNvPr id="12" name="Oval 11"/>
            <p:cNvSpPr/>
            <p:nvPr/>
          </p:nvSpPr>
          <p:spPr>
            <a:xfrm>
              <a:off x="902043" y="902043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41389" y="1311872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Apple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215121" y="1679831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9145" y="1679831"/>
            <a:ext cx="2224216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90995" y="1679830"/>
            <a:ext cx="2224216" cy="1161535"/>
            <a:chOff x="3912973" y="902042"/>
            <a:chExt cx="2224216" cy="1161535"/>
          </a:xfrm>
        </p:grpSpPr>
        <p:sp>
          <p:nvSpPr>
            <p:cNvPr id="14" name="Oval 13"/>
            <p:cNvSpPr/>
            <p:nvPr/>
          </p:nvSpPr>
          <p:spPr>
            <a:xfrm>
              <a:off x="3912973" y="902042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1978" y="129814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Elderberry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2133" y="1682496"/>
            <a:ext cx="2224216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3" y="914399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ENQUEUE “Elderberry”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3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7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5215121" y="1679831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8449" y="1679830"/>
            <a:ext cx="2224216" cy="1161535"/>
            <a:chOff x="941173" y="2580501"/>
            <a:chExt cx="2224216" cy="1161535"/>
          </a:xfrm>
        </p:grpSpPr>
        <p:sp>
          <p:nvSpPr>
            <p:cNvPr id="15" name="Oval 14"/>
            <p:cNvSpPr/>
            <p:nvPr/>
          </p:nvSpPr>
          <p:spPr>
            <a:xfrm>
              <a:off x="941173" y="258050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641389" y="297660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Banana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590995" y="1679830"/>
            <a:ext cx="2224216" cy="1161535"/>
            <a:chOff x="3912973" y="902042"/>
            <a:chExt cx="2224216" cy="1161535"/>
          </a:xfrm>
        </p:grpSpPr>
        <p:sp>
          <p:nvSpPr>
            <p:cNvPr id="14" name="Oval 13"/>
            <p:cNvSpPr/>
            <p:nvPr/>
          </p:nvSpPr>
          <p:spPr>
            <a:xfrm>
              <a:off x="3912973" y="902042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1978" y="129814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Elderberry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662133" y="1682496"/>
            <a:ext cx="2224216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3" y="914399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90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-0.20834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20937 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7 L -0.19492 7.40741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40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7 L -0.25 3.7037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47" presetClass="exit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617072" y="1679831"/>
            <a:ext cx="2224216" cy="1161535"/>
            <a:chOff x="1206843" y="5395784"/>
            <a:chExt cx="2224216" cy="1161535"/>
          </a:xfrm>
        </p:grpSpPr>
        <p:sp>
          <p:nvSpPr>
            <p:cNvPr id="17" name="Oval 16"/>
            <p:cNvSpPr/>
            <p:nvPr/>
          </p:nvSpPr>
          <p:spPr>
            <a:xfrm>
              <a:off x="1206843" y="5395784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23535" y="5791885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Durian</a:t>
              </a:r>
              <a:endParaRPr lang="en-US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934883" y="1679830"/>
            <a:ext cx="2224216" cy="1161535"/>
            <a:chOff x="3912973" y="902042"/>
            <a:chExt cx="2224216" cy="1161535"/>
          </a:xfrm>
        </p:grpSpPr>
        <p:sp>
          <p:nvSpPr>
            <p:cNvPr id="14" name="Oval 13"/>
            <p:cNvSpPr/>
            <p:nvPr/>
          </p:nvSpPr>
          <p:spPr>
            <a:xfrm>
              <a:off x="3912973" y="902042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01978" y="129814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Elderberry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36649" y="1682496"/>
            <a:ext cx="2224216" cy="1161535"/>
            <a:chOff x="1079157" y="3954161"/>
            <a:chExt cx="2224216" cy="1161535"/>
          </a:xfrm>
        </p:grpSpPr>
        <p:sp>
          <p:nvSpPr>
            <p:cNvPr id="16" name="Oval 15"/>
            <p:cNvSpPr/>
            <p:nvPr/>
          </p:nvSpPr>
          <p:spPr>
            <a:xfrm>
              <a:off x="1079157" y="3954161"/>
              <a:ext cx="2224216" cy="11615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71135" y="4350263"/>
              <a:ext cx="1355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Cherry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6853" y="914399"/>
            <a:ext cx="252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14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20833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-0.20938 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69" y="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3.7037E-7 L -0.19492 3.7037E-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47" presetClass="exit" presetSubtype="0" fill="hold" grpId="1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123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Abegel Ochia</dc:creator>
  <cp:lastModifiedBy>Abegel Ochia</cp:lastModifiedBy>
  <cp:revision>15</cp:revision>
  <dcterms:created xsi:type="dcterms:W3CDTF">2025-08-20T04:52:19Z</dcterms:created>
  <dcterms:modified xsi:type="dcterms:W3CDTF">2025-08-20T09:39:49Z</dcterms:modified>
</cp:coreProperties>
</file>