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1 Year CAGR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Daily Positive Return during the past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Volatility of Stocks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Standard Deviation of Returns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Index Weightage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Turnover of Stocks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Trading Activity of Stocks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55493a1-4bab-4af1-9fdf-a260805e450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88b23fe61414d58" /><Relationship Type="http://schemas.openxmlformats.org/officeDocument/2006/relationships/slideLayout" Target="/ppt/slideLayouts/slideLayout8.xml" Id="R84183dfaa9684d22" /><Relationship Type="http://schemas.openxmlformats.org/officeDocument/2006/relationships/hyperlink" Target="https://app.powerbi.com/groups/me/reports/555493a1-4bab-4af1-9fdf-a260805e4504/?pbi_source=PowerPoint" TargetMode="External" Id="RelId0" /><Relationship Type="http://schemas.openxmlformats.org/officeDocument/2006/relationships/image" Target="/ppt/media/image4.png" Id="imgId1488719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53659cb0e214b8b" /><Relationship Type="http://schemas.openxmlformats.org/officeDocument/2006/relationships/slideLayout" Target="/ppt/slideLayouts/slideLayout8.xml" Id="R1ac40666febf4be7" /><Relationship Type="http://schemas.openxmlformats.org/officeDocument/2006/relationships/hyperlink" Target="https://app.powerbi.com/groups/me/reports/555493a1-4bab-4af1-9fdf-a260805e4504/?pbi_source=PowerPoint" TargetMode="External" Id="RelId1" /><Relationship Type="http://schemas.openxmlformats.org/officeDocument/2006/relationships/image" Target="/ppt/media/image5.png" Id="imgId1488719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b26894e170a40e2" /><Relationship Type="http://schemas.openxmlformats.org/officeDocument/2006/relationships/slideLayout" Target="/ppt/slideLayouts/slideLayout8.xml" Id="Rdf5612023b8f46fa" /><Relationship Type="http://schemas.openxmlformats.org/officeDocument/2006/relationships/hyperlink" Target="https://app.powerbi.com/groups/me/reports/555493a1-4bab-4af1-9fdf-a260805e4504/?pbi_source=PowerPoint" TargetMode="External" Id="RelId2" /><Relationship Type="http://schemas.openxmlformats.org/officeDocument/2006/relationships/image" Target="/ppt/media/image6.png" Id="imgId1488719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fa2ae8bb192d4c14" /><Relationship Type="http://schemas.openxmlformats.org/officeDocument/2006/relationships/slideLayout" Target="/ppt/slideLayouts/slideLayout8.xml" Id="R30d8893d45f449e7" /><Relationship Type="http://schemas.openxmlformats.org/officeDocument/2006/relationships/hyperlink" Target="https://app.powerbi.com/groups/me/reports/555493a1-4bab-4af1-9fdf-a260805e4504/?pbi_source=PowerPoint" TargetMode="External" Id="RelId3" /><Relationship Type="http://schemas.openxmlformats.org/officeDocument/2006/relationships/image" Target="/ppt/media/image7.png" Id="imgId1488720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Stock Market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6/3/2022 12:50:00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6/3/2022 12:47:38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Chart ,slicer ,slicer ,textbox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71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1 Year CAGR ,Daily Positive Return during the past year ,textbox ,Volatility of Stocks ,textbox ,Standard Deviation of Return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71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ndex Weightage ,textbox ,Turnover of Stocks ,Trading Activity of Stocks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71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slicer ,textbox ,slicer ,slicer ,slicer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72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