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Number of Employees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Employee Ratings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Tweet Engagement (last 30 days)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Twitter followers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Tweet Data (last 30 days)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Alexa Website Rank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Company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Valuation and Total Funding Raised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b90abfc-d7cf-4c8c-9b76-7cd1d2043ec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5d5d927aed34aeb" /><Relationship Type="http://schemas.openxmlformats.org/officeDocument/2006/relationships/slideLayout" Target="/ppt/slideLayouts/slideLayout8.xml" Id="R9aa48bb7f1fe4bcf" /><Relationship Type="http://schemas.openxmlformats.org/officeDocument/2006/relationships/hyperlink" Target="https://app.powerbi.com/groups/me/reports/7b90abfc-d7cf-4c8c-9b76-7cd1d2043ecc/?pbi_source=PowerPoint" TargetMode="External" Id="RelId0" /><Relationship Type="http://schemas.openxmlformats.org/officeDocument/2006/relationships/image" Target="/ppt/media/image4.png" Id="imgId1503693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981bf90ca78b4f55" /><Relationship Type="http://schemas.openxmlformats.org/officeDocument/2006/relationships/slideLayout" Target="/ppt/slideLayouts/slideLayout8.xml" Id="R49d3cc3df758438b" /><Relationship Type="http://schemas.openxmlformats.org/officeDocument/2006/relationships/hyperlink" Target="https://app.powerbi.com/groups/me/reports/7b90abfc-d7cf-4c8c-9b76-7cd1d2043ecc/?pbi_source=PowerPoint" TargetMode="External" Id="RelId1" /><Relationship Type="http://schemas.openxmlformats.org/officeDocument/2006/relationships/image" Target="/ppt/media/image5.png" Id="imgId1503693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420e18aa6b314231" /><Relationship Type="http://schemas.openxmlformats.org/officeDocument/2006/relationships/slideLayout" Target="/ppt/slideLayouts/slideLayout8.xml" Id="Re57fc119ad414dff" /><Relationship Type="http://schemas.openxmlformats.org/officeDocument/2006/relationships/hyperlink" Target="https://app.powerbi.com/groups/me/reports/7b90abfc-d7cf-4c8c-9b76-7cd1d2043ecc/?pbi_source=PowerPoint" TargetMode="External" Id="RelId2" /><Relationship Type="http://schemas.openxmlformats.org/officeDocument/2006/relationships/image" Target="/ppt/media/image6.png" Id="imgId1503693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045fb61042a84c5f" /><Relationship Type="http://schemas.openxmlformats.org/officeDocument/2006/relationships/slideLayout" Target="/ppt/slideLayouts/slideLayout8.xml" Id="R12e22120727540de" /><Relationship Type="http://schemas.openxmlformats.org/officeDocument/2006/relationships/hyperlink" Target="https://app.powerbi.com/groups/me/reports/7b90abfc-d7cf-4c8c-9b76-7cd1d2043ecc/?pbi_source=PowerPoint" TargetMode="External" Id="RelId3" /><Relationship Type="http://schemas.openxmlformats.org/officeDocument/2006/relationships/image" Target="/ppt/media/image7.png" Id="imgId1503693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EdTech Startup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6/7/2022 11:05:46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6/7/2022 10:58:31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Number of Employees ,textbox ,slicer ,Employee Ratings ,tableEx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0369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Part 1 Employee Data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weet Engagement (last 30 days) ,textbox ,Twitter followers ,Tweet Data (last 30 days) ,Alexa Website Rank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0369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Part 2 Social Media Data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Company Type ,Valuation and Total Funding Raised ,tableE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03693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Part 3 Financial Data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03693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Part 4 Conclusion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