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Accounts with Fraudulent Activity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Categories of TX_BEHAVIOR_ID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Initial Balance of Accounts with Fraudulent Activity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Types of Alert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times a Fraudulent Transaction done by Sender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times a Fraudulent Transaction done by Receiver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Transaction Amount by Timestamp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Transaction Amount by Timestamp (Only Fraudulent)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ccde5dc-685f-4d71-af28-484ea588a84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6de80ca1ce64510" /><Relationship Type="http://schemas.openxmlformats.org/officeDocument/2006/relationships/slideLayout" Target="/ppt/slideLayouts/slideLayout8.xml" Id="R47b01590c2f04636" /><Relationship Type="http://schemas.openxmlformats.org/officeDocument/2006/relationships/hyperlink" Target="https://app.powerbi.com/groups/me/reports/eccde5dc-685f-4d71-af28-484ea588a842/?pbi_source=PowerPoint" TargetMode="External" Id="RelId0" /><Relationship Type="http://schemas.openxmlformats.org/officeDocument/2006/relationships/image" Target="/ppt/media/image4.png" Id="imgId147213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fb584f1f2234cf0" /><Relationship Type="http://schemas.openxmlformats.org/officeDocument/2006/relationships/slideLayout" Target="/ppt/slideLayouts/slideLayout8.xml" Id="Rbc25c9dc20fc4414" /><Relationship Type="http://schemas.openxmlformats.org/officeDocument/2006/relationships/hyperlink" Target="https://app.powerbi.com/groups/me/reports/eccde5dc-685f-4d71-af28-484ea588a842/?pbi_source=PowerPoint" TargetMode="External" Id="RelId1" /><Relationship Type="http://schemas.openxmlformats.org/officeDocument/2006/relationships/image" Target="/ppt/media/image5.png" Id="imgId1472133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38a5dbeb8ad4cca" /><Relationship Type="http://schemas.openxmlformats.org/officeDocument/2006/relationships/slideLayout" Target="/ppt/slideLayouts/slideLayout8.xml" Id="Rff1adf635df0497f" /><Relationship Type="http://schemas.openxmlformats.org/officeDocument/2006/relationships/hyperlink" Target="https://app.powerbi.com/groups/me/reports/eccde5dc-685f-4d71-af28-484ea588a842/?pbi_source=PowerPoint" TargetMode="External" Id="RelId2" /><Relationship Type="http://schemas.openxmlformats.org/officeDocument/2006/relationships/image" Target="/ppt/media/image6.png" Id="imgId1472133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15527f48eea9479a" /><Relationship Type="http://schemas.openxmlformats.org/officeDocument/2006/relationships/slideLayout" Target="/ppt/slideLayouts/slideLayout8.xml" Id="Rb04dab36b6ec4cea" /><Relationship Type="http://schemas.openxmlformats.org/officeDocument/2006/relationships/hyperlink" Target="https://app.powerbi.com/groups/me/reports/eccde5dc-685f-4d71-af28-484ea588a842/?pbi_source=PowerPoint" TargetMode="External" Id="RelId3" /><Relationship Type="http://schemas.openxmlformats.org/officeDocument/2006/relationships/image" Target="/ppt/media/image7.png" Id="imgId1472133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 Crime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6/1/2022 9:34:10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6/1/2022 9:33:24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Accounts with Fraudulent Activity ,Categories of TX_BEHAVIOR_ID ,Initial Balance of Accounts with Fraudulent Activity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213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ypes of Alert ,No. of times a Fraudulent Transaction done by Sender ,No. of times a Fraudulent Transaction done by Receiver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213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ransaction Amount by Timestamp ,Transaction Amount by Timestamp (Only Fraudulent)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213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ableEx ,slicer ,slicer ,lineChart ,textbox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213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