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Categories of Crime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Crime by District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Crimes Committed vs Attempted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Observation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Crime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24 Hour Crime Incidents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Observation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Observation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Crimes by Street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Crime Prevention Districts vs Non Crime Prevention Districts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Observation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Crime Incidents in the Area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Note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Crime by Zone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Crime by Subzone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Observation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Report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f203141-c6c6-473f-8a58-b4988b3e03d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8dc6b03eac14b0b" /><Relationship Type="http://schemas.openxmlformats.org/officeDocument/2006/relationships/slideLayout" Target="/ppt/slideLayouts/slideLayout8.xml" Id="R31ee8507b4e84aa2" /><Relationship Type="http://schemas.openxmlformats.org/officeDocument/2006/relationships/hyperlink" Target="https://app.powerbi.com/groups/me/reports/4f203141-c6c6-473f-8a58-b4988b3e03db/?pbi_source=PowerPoint" TargetMode="External" Id="RelId0" /><Relationship Type="http://schemas.openxmlformats.org/officeDocument/2006/relationships/image" Target="/ppt/media/image4.png" Id="imgId145538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427616c189a14e5b" /><Relationship Type="http://schemas.openxmlformats.org/officeDocument/2006/relationships/slideLayout" Target="/ppt/slideLayouts/slideLayout8.xml" Id="R37f440a270ae459d" /><Relationship Type="http://schemas.openxmlformats.org/officeDocument/2006/relationships/hyperlink" Target="https://app.powerbi.com/groups/me/reports/4f203141-c6c6-473f-8a58-b4988b3e03db/?pbi_source=PowerPoint" TargetMode="External" Id="RelId1" /><Relationship Type="http://schemas.openxmlformats.org/officeDocument/2006/relationships/image" Target="/ppt/media/image5.png" Id="imgId1455381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89529a213ac24b62" /><Relationship Type="http://schemas.openxmlformats.org/officeDocument/2006/relationships/slideLayout" Target="/ppt/slideLayouts/slideLayout8.xml" Id="R33c48297de934e58" /><Relationship Type="http://schemas.openxmlformats.org/officeDocument/2006/relationships/hyperlink" Target="https://app.powerbi.com/groups/me/reports/4f203141-c6c6-473f-8a58-b4988b3e03db/?pbi_source=PowerPoint" TargetMode="External" Id="RelId2" /><Relationship Type="http://schemas.openxmlformats.org/officeDocument/2006/relationships/image" Target="/ppt/media/image6.png" Id="imgId1455381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4f1168ea7e8742c6" /><Relationship Type="http://schemas.openxmlformats.org/officeDocument/2006/relationships/slideLayout" Target="/ppt/slideLayouts/slideLayout8.xml" Id="Rb243a4a869be4c8d" /><Relationship Type="http://schemas.openxmlformats.org/officeDocument/2006/relationships/hyperlink" Target="https://app.powerbi.com/groups/me/reports/4f203141-c6c6-473f-8a58-b4988b3e03db/?pbi_source=PowerPoint" TargetMode="External" Id="RelId3" /><Relationship Type="http://schemas.openxmlformats.org/officeDocument/2006/relationships/image" Target="/ppt/media/image7.png" Id="imgId1455381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56698b9187de4c1f" /><Relationship Type="http://schemas.openxmlformats.org/officeDocument/2006/relationships/slideLayout" Target="/ppt/slideLayouts/slideLayout8.xml" Id="Rc0ded7e23a334bc2" /><Relationship Type="http://schemas.openxmlformats.org/officeDocument/2006/relationships/hyperlink" Target="https://app.powerbi.com/groups/me/reports/4f203141-c6c6-473f-8a58-b4988b3e03db/?pbi_source=PowerPoint" TargetMode="External" Id="RelId4" /><Relationship Type="http://schemas.openxmlformats.org/officeDocument/2006/relationships/image" Target="/ppt/media/image8.png" Id="imgId1455381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2af16cb7e63643a3" /><Relationship Type="http://schemas.openxmlformats.org/officeDocument/2006/relationships/slideLayout" Target="/ppt/slideLayouts/slideLayout8.xml" Id="Rc1a54624a1964e53" /><Relationship Type="http://schemas.openxmlformats.org/officeDocument/2006/relationships/hyperlink" Target="https://app.powerbi.com/groups/me/reports/4f203141-c6c6-473f-8a58-b4988b3e03db/?pbi_source=PowerPoint" TargetMode="External" Id="RelId5" /><Relationship Type="http://schemas.openxmlformats.org/officeDocument/2006/relationships/image" Target="/ppt/media/image9.png" Id="imgId1455381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Crime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5/27/2022 12:06:42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5/27/2022 12:04:39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tegories of Crime ,textbox ,a ,Crime by District ,Crimes Committed vs Attempted ,Observati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55381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rime by Year ,24 Hour Crime Incidents ,textbox ,Observation ,slicer ,Observation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5538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rimes by Street Type ,Crime Prevention Districts vs Non Crime Prevention Districts ,textbox ,Observation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5538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rime Incidents in the Area ,textbox ,Note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5538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4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rime by Zone ,Crime by Subzone ,tableEx ,slicer ,textbox ,Observation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5538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5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Report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5538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Report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