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 id="261" r:id="RelId4"/>
    <p:sldId id="262" r:id="RelId5"/>
    <p:sldId id="263" r:id="RelId6"/>
    <p:sldId id="264" r:id="Rel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 Type="http://schemas.openxmlformats.org/officeDocument/2006/relationships/slide" Target="/ppt/slides/slide6.xml" Id="RelId4" /><Relationship Type="http://schemas.openxmlformats.org/officeDocument/2006/relationships/slide" Target="/ppt/slides/slide7.xml" Id="RelId5" /><Relationship Type="http://schemas.openxmlformats.org/officeDocument/2006/relationships/slide" Target="/ppt/slides/slide8.xml" Id="RelId6" /><Relationship Type="http://schemas.openxmlformats.org/officeDocument/2006/relationships/slide" Target="/ppt/slides/slide9.xml" Id="RelId7"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Top locations for restaurants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restaurants by rating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restaurants by votes</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Top cuisines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restaurant types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dishes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Cost for two people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Cost for two people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Restaurants with online order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Restaurants with Table Booking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Maximum Cost for two people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Minimum Cost for two people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restaurant types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cuisines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5.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6.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Votes by location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7.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dishes</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8.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1d245b24-bf10-442b-bd2e-ba41b0ef89f3?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a35268712cde4369" /><Relationship Type="http://schemas.openxmlformats.org/officeDocument/2006/relationships/slideLayout" Target="/ppt/slideLayouts/slideLayout8.xml" Id="Rdb3200eb144f4830" /><Relationship Type="http://schemas.openxmlformats.org/officeDocument/2006/relationships/hyperlink" Target="https://app.powerbi.com/groups/me/reports/1d245b24-bf10-442b-bd2e-ba41b0ef89f3/?pbi_source=PowerPoint" TargetMode="External" Id="RelId0" /><Relationship Type="http://schemas.openxmlformats.org/officeDocument/2006/relationships/image" Target="/ppt/media/image4.png" Id="imgId14654155"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236c4aec6d4b4a18" /><Relationship Type="http://schemas.openxmlformats.org/officeDocument/2006/relationships/slideLayout" Target="/ppt/slideLayouts/slideLayout8.xml" Id="Re2f18a72239f46d3" /><Relationship Type="http://schemas.openxmlformats.org/officeDocument/2006/relationships/hyperlink" Target="https://app.powerbi.com/groups/me/reports/1d245b24-bf10-442b-bd2e-ba41b0ef89f3/?pbi_source=PowerPoint" TargetMode="External" Id="RelId1" /><Relationship Type="http://schemas.openxmlformats.org/officeDocument/2006/relationships/image" Target="/ppt/media/image5.png" Id="imgId14654156"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ae7ab362179a4a0e" /><Relationship Type="http://schemas.openxmlformats.org/officeDocument/2006/relationships/slideLayout" Target="/ppt/slideLayouts/slideLayout8.xml" Id="R33411ea4a4d54270" /><Relationship Type="http://schemas.openxmlformats.org/officeDocument/2006/relationships/hyperlink" Target="https://app.powerbi.com/groups/me/reports/1d245b24-bf10-442b-bd2e-ba41b0ef89f3/?pbi_source=PowerPoint" TargetMode="External" Id="RelId2" /><Relationship Type="http://schemas.openxmlformats.org/officeDocument/2006/relationships/image" Target="/ppt/media/image6.png" Id="imgId14654157"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015bf47a6b364b10" /><Relationship Type="http://schemas.openxmlformats.org/officeDocument/2006/relationships/slideLayout" Target="/ppt/slideLayouts/slideLayout8.xml" Id="Rdea7b3f0124244bb" /><Relationship Type="http://schemas.openxmlformats.org/officeDocument/2006/relationships/hyperlink" Target="https://app.powerbi.com/groups/me/reports/1d245b24-bf10-442b-bd2e-ba41b0ef89f3/?pbi_source=PowerPoint" TargetMode="External" Id="RelId3" /><Relationship Type="http://schemas.openxmlformats.org/officeDocument/2006/relationships/image" Target="/ppt/media/image7.png" Id="imgId14654158" /></Relationships>
</file>

<file path=ppt/slides/_rels/slide6.xml.rels>&#65279;<?xml version="1.0" encoding="utf-8"?><Relationships xmlns="http://schemas.openxmlformats.org/package/2006/relationships"><Relationship Type="http://schemas.openxmlformats.org/officeDocument/2006/relationships/notesSlide" Target="/ppt/notesSlides/notesSlide5.xml" Id="R4c671a9136964158" /><Relationship Type="http://schemas.openxmlformats.org/officeDocument/2006/relationships/slideLayout" Target="/ppt/slideLayouts/slideLayout8.xml" Id="Raee0cb654b18496f" /><Relationship Type="http://schemas.openxmlformats.org/officeDocument/2006/relationships/hyperlink" Target="https://app.powerbi.com/groups/me/reports/1d245b24-bf10-442b-bd2e-ba41b0ef89f3/?pbi_source=PowerPoint" TargetMode="External" Id="RelId4" /><Relationship Type="http://schemas.openxmlformats.org/officeDocument/2006/relationships/image" Target="/ppt/media/image8.png" Id="imgId14654159" /></Relationships>
</file>

<file path=ppt/slides/_rels/slide7.xml.rels>&#65279;<?xml version="1.0" encoding="utf-8"?><Relationships xmlns="http://schemas.openxmlformats.org/package/2006/relationships"><Relationship Type="http://schemas.openxmlformats.org/officeDocument/2006/relationships/notesSlide" Target="/ppt/notesSlides/notesSlide6.xml" Id="R205fa1ed002c405c" /><Relationship Type="http://schemas.openxmlformats.org/officeDocument/2006/relationships/slideLayout" Target="/ppt/slideLayouts/slideLayout8.xml" Id="R924d8d11d8dd4be2" /><Relationship Type="http://schemas.openxmlformats.org/officeDocument/2006/relationships/hyperlink" Target="https://app.powerbi.com/groups/me/reports/1d245b24-bf10-442b-bd2e-ba41b0ef89f3/?pbi_source=PowerPoint" TargetMode="External" Id="RelId5" /><Relationship Type="http://schemas.openxmlformats.org/officeDocument/2006/relationships/image" Target="/ppt/media/image9.png" Id="imgId14654160" /></Relationships>
</file>

<file path=ppt/slides/_rels/slide8.xml.rels>&#65279;<?xml version="1.0" encoding="utf-8"?><Relationships xmlns="http://schemas.openxmlformats.org/package/2006/relationships"><Relationship Type="http://schemas.openxmlformats.org/officeDocument/2006/relationships/notesSlide" Target="/ppt/notesSlides/notesSlide7.xml" Id="R3736eafd9dfe40af" /><Relationship Type="http://schemas.openxmlformats.org/officeDocument/2006/relationships/slideLayout" Target="/ppt/slideLayouts/slideLayout8.xml" Id="R4ef3b55c0d8f4ffb" /><Relationship Type="http://schemas.openxmlformats.org/officeDocument/2006/relationships/hyperlink" Target="https://app.powerbi.com/groups/me/reports/1d245b24-bf10-442b-bd2e-ba41b0ef89f3/?pbi_source=PowerPoint" TargetMode="External" Id="RelId6" /><Relationship Type="http://schemas.openxmlformats.org/officeDocument/2006/relationships/image" Target="/ppt/media/imagea.png" Id="imgId14654161" /></Relationships>
</file>

<file path=ppt/slides/_rels/slide9.xml.rels>&#65279;<?xml version="1.0" encoding="utf-8"?><Relationships xmlns="http://schemas.openxmlformats.org/package/2006/relationships"><Relationship Type="http://schemas.openxmlformats.org/officeDocument/2006/relationships/notesSlide" Target="/ppt/notesSlides/notesSlide8.xml" Id="R8bb1c1144d49408d" /><Relationship Type="http://schemas.openxmlformats.org/officeDocument/2006/relationships/slideLayout" Target="/ppt/slideLayouts/slideLayout8.xml" Id="Ra2d6f063479043df" /><Relationship Type="http://schemas.openxmlformats.org/officeDocument/2006/relationships/hyperlink" Target="https://app.powerbi.com/groups/me/reports/1d245b24-bf10-442b-bd2e-ba41b0ef89f3/?pbi_source=PowerPoint" TargetMode="External" Id="RelId7" /><Relationship Type="http://schemas.openxmlformats.org/officeDocument/2006/relationships/image" Target="/ppt/media/imageb.png" Id="imgId14654162"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Restaurant Analysis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5/31/2022 11:56:54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5/31/2022 11:54:12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op locations for restaurants ,textbox ,slicer ,Top restaurants by rating ,Top restaurants by votes.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465415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Part 1</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Top cuisines ,textbox ,Top restaurant types ,Top dishes ,slicer ,slicer ,tableEx.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1465415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Part 2</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textbox ,Average Cost for two people ,Average Cost for two people ,Restaurants with online order ,Restaurants with Table Booking ,Maximum Cost for two people ,Minimum Cost for two people.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1465415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Part 3</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textbox ,Top restaurant types ,Top cuisines ,textbox ,slicer.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14654158"/>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Q1</a:t>
            </a:r>
          </a:p>
        </p:txBody>
      </p:sp>
    </p:spTree>
    <p:clrMapOvr>
      <a:masterClrMapping xmlns:a="http://schemas.openxmlformats.org/drawingml/2006/main"/>
    </p:clrMapOvr>
  </p:cSld>
</p:sld>
</file>

<file path=ppt/slides/slide6.xml><?xml version="1.0" encoding="utf-8"?>
<p:sld xmlns:p="http://schemas.openxmlformats.org/presentationml/2006/main">
  <p:cSld>
    <p:spTree>
      <p:nvGrpSpPr>
        <p:cNvPr id="1" name=""/>
        <p:cNvGrpSpPr/>
        <p:nvPr/>
      </p:nvGrpSpPr>
      <p:grpSpPr/>
      <p:pic>
        <p:nvPicPr>
          <p:cNvPr id="3" name="Picture" title="This slide contains the following visuals: textbox ,textbox. Please refer to the notes on this slide for details">
            <a:hlinkClick xmlns:r="http://schemas.openxmlformats.org/officeDocument/2006/relationships" xmlns:a="http://schemas.openxmlformats.org/drawingml/2006/main" r:id="RelId4"/>
          </p:cNvPr>
          <p:cNvPicPr>
            <a:picLocks xmlns:a="http://schemas.openxmlformats.org/drawingml/2006/main" noChangeAspect="1"/>
          </p:cNvPicPr>
          <p:nvPr/>
        </p:nvPicPr>
        <p:blipFill>
          <a:blip xmlns:r="http://schemas.openxmlformats.org/officeDocument/2006/relationships" xmlns:a="http://schemas.openxmlformats.org/drawingml/2006/main" r:embed="imgId1465415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Q2</a:t>
            </a:r>
          </a:p>
        </p:txBody>
      </p:sp>
    </p:spTree>
    <p:clrMapOvr>
      <a:masterClrMapping xmlns:a="http://schemas.openxmlformats.org/drawingml/2006/main"/>
    </p:clrMapOvr>
  </p:cSld>
</p:sld>
</file>

<file path=ppt/slides/slide7.xml><?xml version="1.0" encoding="utf-8"?>
<p:sld xmlns:p="http://schemas.openxmlformats.org/presentationml/2006/main">
  <p:cSld>
    <p:spTree>
      <p:nvGrpSpPr>
        <p:cNvPr id="1" name=""/>
        <p:cNvGrpSpPr/>
        <p:nvPr/>
      </p:nvGrpSpPr>
      <p:grpSpPr/>
      <p:pic>
        <p:nvPicPr>
          <p:cNvPr id="3" name="Picture" title="This slide contains the following visuals: textbox ,textbox ,Votes by location ,textbox ,textbox. Please refer to the notes on this slide for details">
            <a:hlinkClick xmlns:r="http://schemas.openxmlformats.org/officeDocument/2006/relationships" xmlns:a="http://schemas.openxmlformats.org/drawingml/2006/main" r:id="RelId5"/>
          </p:cNvPr>
          <p:cNvPicPr>
            <a:picLocks xmlns:a="http://schemas.openxmlformats.org/drawingml/2006/main" noChangeAspect="1"/>
          </p:cNvPicPr>
          <p:nvPr/>
        </p:nvPicPr>
        <p:blipFill>
          <a:blip xmlns:r="http://schemas.openxmlformats.org/officeDocument/2006/relationships" xmlns:a="http://schemas.openxmlformats.org/drawingml/2006/main" r:embed="imgId1465416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Q3 &amp; Q4</a:t>
            </a:r>
          </a:p>
        </p:txBody>
      </p:sp>
    </p:spTree>
    <p:clrMapOvr>
      <a:masterClrMapping xmlns:a="http://schemas.openxmlformats.org/drawingml/2006/main"/>
    </p:clrMapOvr>
  </p:cSld>
</p:sld>
</file>

<file path=ppt/slides/slide8.xml><?xml version="1.0" encoding="utf-8"?>
<p:sld xmlns:p="http://schemas.openxmlformats.org/presentationml/2006/main">
  <p:cSld>
    <p:spTree>
      <p:nvGrpSpPr>
        <p:cNvPr id="1" name=""/>
        <p:cNvGrpSpPr/>
        <p:nvPr/>
      </p:nvGrpSpPr>
      <p:grpSpPr/>
      <p:pic>
        <p:nvPicPr>
          <p:cNvPr id="3" name="Picture" title="This slide contains the following visuals: textbox ,textbox ,textbox ,textbox ,Top dishes. Please refer to the notes on this slide for details">
            <a:hlinkClick xmlns:r="http://schemas.openxmlformats.org/officeDocument/2006/relationships" xmlns:a="http://schemas.openxmlformats.org/drawingml/2006/main" r:id="RelId6"/>
          </p:cNvPr>
          <p:cNvPicPr>
            <a:picLocks xmlns:a="http://schemas.openxmlformats.org/drawingml/2006/main" noChangeAspect="1"/>
          </p:cNvPicPr>
          <p:nvPr/>
        </p:nvPicPr>
        <p:blipFill>
          <a:blip xmlns:r="http://schemas.openxmlformats.org/officeDocument/2006/relationships" xmlns:a="http://schemas.openxmlformats.org/drawingml/2006/main" r:embed="imgId1465416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Q5 &amp; Q6</a:t>
            </a:r>
          </a:p>
        </p:txBody>
      </p:sp>
    </p:spTree>
    <p:clrMapOvr>
      <a:masterClrMapping xmlns:a="http://schemas.openxmlformats.org/drawingml/2006/main"/>
    </p:clrMapOvr>
  </p:cSld>
</p:sld>
</file>

<file path=ppt/slides/slide9.xml><?xml version="1.0" encoding="utf-8"?>
<p:sld xmlns:p="http://schemas.openxmlformats.org/presentationml/2006/main">
  <p:cSld>
    <p:spTree>
      <p:nvGrpSpPr>
        <p:cNvPr id="1" name=""/>
        <p:cNvGrpSpPr/>
        <p:nvPr/>
      </p:nvGrpSpPr>
      <p:grpSpPr/>
      <p:pic>
        <p:nvPicPr>
          <p:cNvPr id="3" name="Picture" title="This slide contains the following visuals: textbox ,textbox ,textbox ,textbox. Please refer to the notes on this slide for details">
            <a:hlinkClick xmlns:r="http://schemas.openxmlformats.org/officeDocument/2006/relationships" xmlns:a="http://schemas.openxmlformats.org/drawingml/2006/main" r:id="RelId7"/>
          </p:cNvPr>
          <p:cNvPicPr>
            <a:picLocks xmlns:a="http://schemas.openxmlformats.org/drawingml/2006/main" noChangeAspect="1"/>
          </p:cNvPicPr>
          <p:nvPr/>
        </p:nvPicPr>
        <p:blipFill>
          <a:blip xmlns:r="http://schemas.openxmlformats.org/officeDocument/2006/relationships" xmlns:a="http://schemas.openxmlformats.org/drawingml/2006/main" r:embed="imgId1465416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Q7 &amp; Q8</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