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3" r:id="rId4"/>
    <p:sldId id="275" r:id="rId5"/>
    <p:sldId id="266" r:id="rId6"/>
    <p:sldId id="269" r:id="rId7"/>
    <p:sldId id="268" r:id="rId8"/>
    <p:sldId id="273" r:id="rId9"/>
    <p:sldId id="272" r:id="rId10"/>
    <p:sldId id="271" r:id="rId11"/>
    <p:sldId id="276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001409"/>
    <a:srgbClr val="FAA523"/>
    <a:srgbClr val="FFC830"/>
    <a:srgbClr val="FFCF01"/>
    <a:srgbClr val="005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HETASHIL06PES\Classes\CSCI_724\Scripts\new_test_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HETASHIL06PES\Classes\CSCI_724\results\new_test_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Noise Reduction Problem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Noisy Signal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Sheet2!$A$1:$A$2272</c:f>
              <c:numCache>
                <c:formatCode>General</c:formatCode>
                <c:ptCount val="2272"/>
                <c:pt idx="0">
                  <c:v>-928</c:v>
                </c:pt>
                <c:pt idx="1">
                  <c:v>-1157</c:v>
                </c:pt>
                <c:pt idx="2">
                  <c:v>-1412</c:v>
                </c:pt>
                <c:pt idx="3">
                  <c:v>-1492</c:v>
                </c:pt>
                <c:pt idx="4">
                  <c:v>-1363</c:v>
                </c:pt>
                <c:pt idx="5">
                  <c:v>-1187</c:v>
                </c:pt>
                <c:pt idx="6">
                  <c:v>-1176</c:v>
                </c:pt>
                <c:pt idx="7">
                  <c:v>-1175</c:v>
                </c:pt>
                <c:pt idx="8">
                  <c:v>-1091</c:v>
                </c:pt>
                <c:pt idx="9">
                  <c:v>-896</c:v>
                </c:pt>
                <c:pt idx="10">
                  <c:v>-658</c:v>
                </c:pt>
                <c:pt idx="11">
                  <c:v>-543</c:v>
                </c:pt>
                <c:pt idx="12">
                  <c:v>-666</c:v>
                </c:pt>
                <c:pt idx="13">
                  <c:v>-936</c:v>
                </c:pt>
                <c:pt idx="14">
                  <c:v>-1139</c:v>
                </c:pt>
                <c:pt idx="15">
                  <c:v>-1176</c:v>
                </c:pt>
                <c:pt idx="16">
                  <c:v>-1188</c:v>
                </c:pt>
                <c:pt idx="17">
                  <c:v>-1221</c:v>
                </c:pt>
                <c:pt idx="18">
                  <c:v>-1246</c:v>
                </c:pt>
                <c:pt idx="19">
                  <c:v>-1274</c:v>
                </c:pt>
                <c:pt idx="20">
                  <c:v>-1355</c:v>
                </c:pt>
                <c:pt idx="21">
                  <c:v>-1410</c:v>
                </c:pt>
                <c:pt idx="22">
                  <c:v>-1364</c:v>
                </c:pt>
                <c:pt idx="23">
                  <c:v>-1226</c:v>
                </c:pt>
                <c:pt idx="24">
                  <c:v>-1023</c:v>
                </c:pt>
                <c:pt idx="25">
                  <c:v>-859</c:v>
                </c:pt>
                <c:pt idx="26">
                  <c:v>-877</c:v>
                </c:pt>
                <c:pt idx="27">
                  <c:v>-1020</c:v>
                </c:pt>
                <c:pt idx="28">
                  <c:v>-1152</c:v>
                </c:pt>
                <c:pt idx="29">
                  <c:v>-1132</c:v>
                </c:pt>
                <c:pt idx="30">
                  <c:v>-967</c:v>
                </c:pt>
                <c:pt idx="31">
                  <c:v>-833</c:v>
                </c:pt>
                <c:pt idx="32">
                  <c:v>-832</c:v>
                </c:pt>
                <c:pt idx="33">
                  <c:v>-956</c:v>
                </c:pt>
                <c:pt idx="34">
                  <c:v>-1124</c:v>
                </c:pt>
                <c:pt idx="35">
                  <c:v>-1136</c:v>
                </c:pt>
                <c:pt idx="36">
                  <c:v>-947</c:v>
                </c:pt>
                <c:pt idx="37">
                  <c:v>-732</c:v>
                </c:pt>
                <c:pt idx="38">
                  <c:v>-590</c:v>
                </c:pt>
                <c:pt idx="39">
                  <c:v>-510</c:v>
                </c:pt>
                <c:pt idx="40">
                  <c:v>-505</c:v>
                </c:pt>
                <c:pt idx="41">
                  <c:v>-544</c:v>
                </c:pt>
                <c:pt idx="42">
                  <c:v>-602</c:v>
                </c:pt>
                <c:pt idx="43">
                  <c:v>-697</c:v>
                </c:pt>
                <c:pt idx="44">
                  <c:v>-850</c:v>
                </c:pt>
                <c:pt idx="45">
                  <c:v>-1031</c:v>
                </c:pt>
                <c:pt idx="46">
                  <c:v>-1146</c:v>
                </c:pt>
                <c:pt idx="47">
                  <c:v>-1160</c:v>
                </c:pt>
                <c:pt idx="48">
                  <c:v>-1139</c:v>
                </c:pt>
                <c:pt idx="49">
                  <c:v>-1104</c:v>
                </c:pt>
                <c:pt idx="50">
                  <c:v>-1034</c:v>
                </c:pt>
                <c:pt idx="51">
                  <c:v>-942</c:v>
                </c:pt>
                <c:pt idx="52">
                  <c:v>-757</c:v>
                </c:pt>
                <c:pt idx="53">
                  <c:v>-597</c:v>
                </c:pt>
                <c:pt idx="54">
                  <c:v>-603</c:v>
                </c:pt>
                <c:pt idx="55">
                  <c:v>-733</c:v>
                </c:pt>
                <c:pt idx="56">
                  <c:v>-815</c:v>
                </c:pt>
                <c:pt idx="57">
                  <c:v>-757</c:v>
                </c:pt>
                <c:pt idx="58">
                  <c:v>-624</c:v>
                </c:pt>
                <c:pt idx="59">
                  <c:v>-513</c:v>
                </c:pt>
                <c:pt idx="60">
                  <c:v>-407</c:v>
                </c:pt>
                <c:pt idx="61">
                  <c:v>-276</c:v>
                </c:pt>
                <c:pt idx="62">
                  <c:v>-127</c:v>
                </c:pt>
                <c:pt idx="63">
                  <c:v>-179</c:v>
                </c:pt>
                <c:pt idx="64">
                  <c:v>-496</c:v>
                </c:pt>
                <c:pt idx="65">
                  <c:v>-820</c:v>
                </c:pt>
                <c:pt idx="66">
                  <c:v>-947</c:v>
                </c:pt>
                <c:pt idx="67">
                  <c:v>-895</c:v>
                </c:pt>
                <c:pt idx="68">
                  <c:v>-934</c:v>
                </c:pt>
                <c:pt idx="69">
                  <c:v>-1153</c:v>
                </c:pt>
                <c:pt idx="70">
                  <c:v>-1360</c:v>
                </c:pt>
                <c:pt idx="71">
                  <c:v>-1448</c:v>
                </c:pt>
                <c:pt idx="72">
                  <c:v>-1379</c:v>
                </c:pt>
                <c:pt idx="73">
                  <c:v>-1199</c:v>
                </c:pt>
                <c:pt idx="74">
                  <c:v>-973</c:v>
                </c:pt>
                <c:pt idx="75">
                  <c:v>-737</c:v>
                </c:pt>
                <c:pt idx="76">
                  <c:v>-585</c:v>
                </c:pt>
                <c:pt idx="77">
                  <c:v>-532</c:v>
                </c:pt>
                <c:pt idx="78">
                  <c:v>-535</c:v>
                </c:pt>
                <c:pt idx="79">
                  <c:v>-520</c:v>
                </c:pt>
                <c:pt idx="80">
                  <c:v>-554</c:v>
                </c:pt>
                <c:pt idx="81">
                  <c:v>-649</c:v>
                </c:pt>
                <c:pt idx="82">
                  <c:v>-663</c:v>
                </c:pt>
                <c:pt idx="83">
                  <c:v>-705</c:v>
                </c:pt>
                <c:pt idx="84">
                  <c:v>-845</c:v>
                </c:pt>
                <c:pt idx="85">
                  <c:v>-973</c:v>
                </c:pt>
                <c:pt idx="86">
                  <c:v>-1067</c:v>
                </c:pt>
                <c:pt idx="87">
                  <c:v>-1156</c:v>
                </c:pt>
                <c:pt idx="88">
                  <c:v>-1237</c:v>
                </c:pt>
                <c:pt idx="89">
                  <c:v>-1367</c:v>
                </c:pt>
                <c:pt idx="90">
                  <c:v>-1514</c:v>
                </c:pt>
                <c:pt idx="91">
                  <c:v>-1455</c:v>
                </c:pt>
                <c:pt idx="92">
                  <c:v>-1042</c:v>
                </c:pt>
                <c:pt idx="93">
                  <c:v>-552</c:v>
                </c:pt>
                <c:pt idx="94">
                  <c:v>-301</c:v>
                </c:pt>
                <c:pt idx="95">
                  <c:v>-288</c:v>
                </c:pt>
                <c:pt idx="96">
                  <c:v>-365</c:v>
                </c:pt>
                <c:pt idx="97">
                  <c:v>-515</c:v>
                </c:pt>
                <c:pt idx="98">
                  <c:v>-758</c:v>
                </c:pt>
                <c:pt idx="99">
                  <c:v>-1059</c:v>
                </c:pt>
                <c:pt idx="100">
                  <c:v>-1314</c:v>
                </c:pt>
                <c:pt idx="101">
                  <c:v>-1419</c:v>
                </c:pt>
                <c:pt idx="102">
                  <c:v>-1330</c:v>
                </c:pt>
                <c:pt idx="103">
                  <c:v>-1019</c:v>
                </c:pt>
                <c:pt idx="104">
                  <c:v>-571</c:v>
                </c:pt>
                <c:pt idx="105">
                  <c:v>-291</c:v>
                </c:pt>
                <c:pt idx="106">
                  <c:v>-368</c:v>
                </c:pt>
                <c:pt idx="107">
                  <c:v>-603</c:v>
                </c:pt>
                <c:pt idx="108">
                  <c:v>-815</c:v>
                </c:pt>
                <c:pt idx="109">
                  <c:v>-1019</c:v>
                </c:pt>
                <c:pt idx="110">
                  <c:v>-1223</c:v>
                </c:pt>
                <c:pt idx="111">
                  <c:v>-1274</c:v>
                </c:pt>
                <c:pt idx="112">
                  <c:v>-1024</c:v>
                </c:pt>
                <c:pt idx="113">
                  <c:v>-531</c:v>
                </c:pt>
                <c:pt idx="114">
                  <c:v>-117</c:v>
                </c:pt>
                <c:pt idx="115">
                  <c:v>-146</c:v>
                </c:pt>
                <c:pt idx="116">
                  <c:v>-547</c:v>
                </c:pt>
                <c:pt idx="117">
                  <c:v>-896</c:v>
                </c:pt>
                <c:pt idx="118">
                  <c:v>-897</c:v>
                </c:pt>
                <c:pt idx="119">
                  <c:v>-692</c:v>
                </c:pt>
                <c:pt idx="120">
                  <c:v>-481</c:v>
                </c:pt>
                <c:pt idx="121">
                  <c:v>-352</c:v>
                </c:pt>
                <c:pt idx="122">
                  <c:v>-347</c:v>
                </c:pt>
                <c:pt idx="123">
                  <c:v>-510</c:v>
                </c:pt>
                <c:pt idx="124">
                  <c:v>-828</c:v>
                </c:pt>
                <c:pt idx="125">
                  <c:v>-1133</c:v>
                </c:pt>
                <c:pt idx="126">
                  <c:v>-1170</c:v>
                </c:pt>
                <c:pt idx="127">
                  <c:v>-945</c:v>
                </c:pt>
                <c:pt idx="128">
                  <c:v>-638</c:v>
                </c:pt>
                <c:pt idx="129">
                  <c:v>-448</c:v>
                </c:pt>
                <c:pt idx="130">
                  <c:v>-477</c:v>
                </c:pt>
                <c:pt idx="131">
                  <c:v>-618</c:v>
                </c:pt>
                <c:pt idx="132">
                  <c:v>-768</c:v>
                </c:pt>
                <c:pt idx="133">
                  <c:v>-887</c:v>
                </c:pt>
                <c:pt idx="134">
                  <c:v>-920</c:v>
                </c:pt>
                <c:pt idx="135">
                  <c:v>-747</c:v>
                </c:pt>
                <c:pt idx="136">
                  <c:v>-477</c:v>
                </c:pt>
                <c:pt idx="137">
                  <c:v>-333</c:v>
                </c:pt>
                <c:pt idx="138">
                  <c:v>-360</c:v>
                </c:pt>
                <c:pt idx="139">
                  <c:v>-425</c:v>
                </c:pt>
                <c:pt idx="140">
                  <c:v>-457</c:v>
                </c:pt>
                <c:pt idx="141">
                  <c:v>-526</c:v>
                </c:pt>
                <c:pt idx="142">
                  <c:v>-775</c:v>
                </c:pt>
                <c:pt idx="143">
                  <c:v>-1100</c:v>
                </c:pt>
                <c:pt idx="144">
                  <c:v>-1269</c:v>
                </c:pt>
                <c:pt idx="145">
                  <c:v>-1262</c:v>
                </c:pt>
                <c:pt idx="146">
                  <c:v>-1224</c:v>
                </c:pt>
                <c:pt idx="147">
                  <c:v>-1242</c:v>
                </c:pt>
                <c:pt idx="148">
                  <c:v>-1221</c:v>
                </c:pt>
                <c:pt idx="149">
                  <c:v>-1013</c:v>
                </c:pt>
                <c:pt idx="150">
                  <c:v>-689</c:v>
                </c:pt>
                <c:pt idx="151">
                  <c:v>-398</c:v>
                </c:pt>
                <c:pt idx="152">
                  <c:v>-248</c:v>
                </c:pt>
                <c:pt idx="153">
                  <c:v>-139</c:v>
                </c:pt>
                <c:pt idx="154">
                  <c:v>-49</c:v>
                </c:pt>
                <c:pt idx="155">
                  <c:v>-80</c:v>
                </c:pt>
                <c:pt idx="156">
                  <c:v>-211</c:v>
                </c:pt>
                <c:pt idx="157">
                  <c:v>-338</c:v>
                </c:pt>
                <c:pt idx="158">
                  <c:v>-323</c:v>
                </c:pt>
                <c:pt idx="159">
                  <c:v>-56</c:v>
                </c:pt>
                <c:pt idx="160">
                  <c:v>358</c:v>
                </c:pt>
                <c:pt idx="161">
                  <c:v>496</c:v>
                </c:pt>
                <c:pt idx="162">
                  <c:v>169</c:v>
                </c:pt>
                <c:pt idx="163">
                  <c:v>-413</c:v>
                </c:pt>
                <c:pt idx="164">
                  <c:v>-942</c:v>
                </c:pt>
                <c:pt idx="165">
                  <c:v>-1196</c:v>
                </c:pt>
                <c:pt idx="166">
                  <c:v>-1114</c:v>
                </c:pt>
                <c:pt idx="167">
                  <c:v>-927</c:v>
                </c:pt>
                <c:pt idx="168">
                  <c:v>-807</c:v>
                </c:pt>
                <c:pt idx="169">
                  <c:v>-703</c:v>
                </c:pt>
                <c:pt idx="170">
                  <c:v>-586</c:v>
                </c:pt>
                <c:pt idx="171">
                  <c:v>-493</c:v>
                </c:pt>
                <c:pt idx="172">
                  <c:v>-460</c:v>
                </c:pt>
                <c:pt idx="173">
                  <c:v>-520</c:v>
                </c:pt>
                <c:pt idx="174">
                  <c:v>-667</c:v>
                </c:pt>
                <c:pt idx="175">
                  <c:v>-779</c:v>
                </c:pt>
                <c:pt idx="176">
                  <c:v>-734</c:v>
                </c:pt>
                <c:pt idx="177">
                  <c:v>-552</c:v>
                </c:pt>
                <c:pt idx="178">
                  <c:v>-350</c:v>
                </c:pt>
                <c:pt idx="179">
                  <c:v>-230</c:v>
                </c:pt>
                <c:pt idx="180">
                  <c:v>-207</c:v>
                </c:pt>
                <c:pt idx="181">
                  <c:v>-218</c:v>
                </c:pt>
                <c:pt idx="182">
                  <c:v>-220</c:v>
                </c:pt>
                <c:pt idx="183">
                  <c:v>-206</c:v>
                </c:pt>
                <c:pt idx="184">
                  <c:v>-208</c:v>
                </c:pt>
                <c:pt idx="185">
                  <c:v>-252</c:v>
                </c:pt>
                <c:pt idx="186">
                  <c:v>-411</c:v>
                </c:pt>
                <c:pt idx="187">
                  <c:v>-708</c:v>
                </c:pt>
                <c:pt idx="188">
                  <c:v>-929</c:v>
                </c:pt>
                <c:pt idx="189">
                  <c:v>-843</c:v>
                </c:pt>
                <c:pt idx="190">
                  <c:v>-517</c:v>
                </c:pt>
                <c:pt idx="191">
                  <c:v>-174</c:v>
                </c:pt>
                <c:pt idx="192">
                  <c:v>26</c:v>
                </c:pt>
                <c:pt idx="193">
                  <c:v>-6</c:v>
                </c:pt>
                <c:pt idx="194">
                  <c:v>-189</c:v>
                </c:pt>
                <c:pt idx="195">
                  <c:v>-385</c:v>
                </c:pt>
                <c:pt idx="196">
                  <c:v>-502</c:v>
                </c:pt>
                <c:pt idx="197">
                  <c:v>-579</c:v>
                </c:pt>
                <c:pt idx="198">
                  <c:v>-710</c:v>
                </c:pt>
                <c:pt idx="199">
                  <c:v>-889</c:v>
                </c:pt>
                <c:pt idx="200">
                  <c:v>-999</c:v>
                </c:pt>
                <c:pt idx="201">
                  <c:v>-1038</c:v>
                </c:pt>
                <c:pt idx="202">
                  <c:v>-1101</c:v>
                </c:pt>
                <c:pt idx="203">
                  <c:v>-1143</c:v>
                </c:pt>
                <c:pt idx="204">
                  <c:v>-1065</c:v>
                </c:pt>
                <c:pt idx="205">
                  <c:v>-826</c:v>
                </c:pt>
                <c:pt idx="206">
                  <c:v>-478</c:v>
                </c:pt>
                <c:pt idx="207">
                  <c:v>-216</c:v>
                </c:pt>
                <c:pt idx="208">
                  <c:v>-70</c:v>
                </c:pt>
                <c:pt idx="209">
                  <c:v>39</c:v>
                </c:pt>
                <c:pt idx="210">
                  <c:v>117</c:v>
                </c:pt>
                <c:pt idx="211">
                  <c:v>103</c:v>
                </c:pt>
                <c:pt idx="212">
                  <c:v>-13</c:v>
                </c:pt>
                <c:pt idx="213">
                  <c:v>-148</c:v>
                </c:pt>
                <c:pt idx="214">
                  <c:v>-244</c:v>
                </c:pt>
                <c:pt idx="215">
                  <c:v>-267</c:v>
                </c:pt>
                <c:pt idx="216">
                  <c:v>-205</c:v>
                </c:pt>
                <c:pt idx="217">
                  <c:v>-209</c:v>
                </c:pt>
                <c:pt idx="218">
                  <c:v>-341</c:v>
                </c:pt>
                <c:pt idx="219">
                  <c:v>-458</c:v>
                </c:pt>
                <c:pt idx="220">
                  <c:v>-437</c:v>
                </c:pt>
                <c:pt idx="221">
                  <c:v>-390</c:v>
                </c:pt>
                <c:pt idx="222">
                  <c:v>-362</c:v>
                </c:pt>
                <c:pt idx="223">
                  <c:v>-400</c:v>
                </c:pt>
                <c:pt idx="224">
                  <c:v>-514</c:v>
                </c:pt>
                <c:pt idx="225">
                  <c:v>-623</c:v>
                </c:pt>
                <c:pt idx="226">
                  <c:v>-579</c:v>
                </c:pt>
                <c:pt idx="227">
                  <c:v>-333</c:v>
                </c:pt>
                <c:pt idx="228">
                  <c:v>-101</c:v>
                </c:pt>
                <c:pt idx="229">
                  <c:v>-40</c:v>
                </c:pt>
                <c:pt idx="230">
                  <c:v>-16</c:v>
                </c:pt>
                <c:pt idx="231">
                  <c:v>94</c:v>
                </c:pt>
                <c:pt idx="232">
                  <c:v>154</c:v>
                </c:pt>
                <c:pt idx="233">
                  <c:v>38</c:v>
                </c:pt>
                <c:pt idx="234">
                  <c:v>-147</c:v>
                </c:pt>
                <c:pt idx="235">
                  <c:v>-242</c:v>
                </c:pt>
                <c:pt idx="236">
                  <c:v>-229</c:v>
                </c:pt>
                <c:pt idx="237">
                  <c:v>-213</c:v>
                </c:pt>
                <c:pt idx="238">
                  <c:v>-337</c:v>
                </c:pt>
                <c:pt idx="239">
                  <c:v>-587</c:v>
                </c:pt>
                <c:pt idx="240">
                  <c:v>-743</c:v>
                </c:pt>
                <c:pt idx="241">
                  <c:v>-645</c:v>
                </c:pt>
                <c:pt idx="242">
                  <c:v>-478</c:v>
                </c:pt>
                <c:pt idx="243">
                  <c:v>-476</c:v>
                </c:pt>
                <c:pt idx="244">
                  <c:v>-629</c:v>
                </c:pt>
                <c:pt idx="245">
                  <c:v>-731</c:v>
                </c:pt>
                <c:pt idx="246">
                  <c:v>-639</c:v>
                </c:pt>
                <c:pt idx="247">
                  <c:v>-392</c:v>
                </c:pt>
                <c:pt idx="248">
                  <c:v>-224</c:v>
                </c:pt>
                <c:pt idx="249">
                  <c:v>-253</c:v>
                </c:pt>
                <c:pt idx="250">
                  <c:v>-362</c:v>
                </c:pt>
                <c:pt idx="251">
                  <c:v>-478</c:v>
                </c:pt>
                <c:pt idx="252">
                  <c:v>-551</c:v>
                </c:pt>
                <c:pt idx="253">
                  <c:v>-573</c:v>
                </c:pt>
                <c:pt idx="254">
                  <c:v>-573</c:v>
                </c:pt>
                <c:pt idx="255">
                  <c:v>-562</c:v>
                </c:pt>
                <c:pt idx="256">
                  <c:v>-527</c:v>
                </c:pt>
                <c:pt idx="257">
                  <c:v>-390</c:v>
                </c:pt>
                <c:pt idx="258">
                  <c:v>-232</c:v>
                </c:pt>
                <c:pt idx="259">
                  <c:v>-246</c:v>
                </c:pt>
                <c:pt idx="260">
                  <c:v>-547</c:v>
                </c:pt>
                <c:pt idx="261">
                  <c:v>-898</c:v>
                </c:pt>
                <c:pt idx="262">
                  <c:v>-1054</c:v>
                </c:pt>
                <c:pt idx="263">
                  <c:v>-995</c:v>
                </c:pt>
                <c:pt idx="264">
                  <c:v>-880</c:v>
                </c:pt>
                <c:pt idx="265">
                  <c:v>-818</c:v>
                </c:pt>
                <c:pt idx="266">
                  <c:v>-792</c:v>
                </c:pt>
                <c:pt idx="267">
                  <c:v>-689</c:v>
                </c:pt>
                <c:pt idx="268">
                  <c:v>-460</c:v>
                </c:pt>
                <c:pt idx="269">
                  <c:v>-162</c:v>
                </c:pt>
                <c:pt idx="270">
                  <c:v>83</c:v>
                </c:pt>
                <c:pt idx="271">
                  <c:v>246</c:v>
                </c:pt>
                <c:pt idx="272">
                  <c:v>364</c:v>
                </c:pt>
                <c:pt idx="273">
                  <c:v>413</c:v>
                </c:pt>
                <c:pt idx="274">
                  <c:v>333</c:v>
                </c:pt>
                <c:pt idx="275">
                  <c:v>131</c:v>
                </c:pt>
                <c:pt idx="276">
                  <c:v>-193</c:v>
                </c:pt>
                <c:pt idx="277">
                  <c:v>-576</c:v>
                </c:pt>
                <c:pt idx="278">
                  <c:v>-899</c:v>
                </c:pt>
                <c:pt idx="279">
                  <c:v>-1068</c:v>
                </c:pt>
                <c:pt idx="280">
                  <c:v>-1045</c:v>
                </c:pt>
                <c:pt idx="281">
                  <c:v>-835</c:v>
                </c:pt>
                <c:pt idx="282">
                  <c:v>-659</c:v>
                </c:pt>
                <c:pt idx="283">
                  <c:v>-667</c:v>
                </c:pt>
                <c:pt idx="284">
                  <c:v>-859</c:v>
                </c:pt>
                <c:pt idx="285">
                  <c:v>-1047</c:v>
                </c:pt>
                <c:pt idx="286">
                  <c:v>-1037</c:v>
                </c:pt>
                <c:pt idx="287">
                  <c:v>-794</c:v>
                </c:pt>
                <c:pt idx="288">
                  <c:v>-461</c:v>
                </c:pt>
                <c:pt idx="289">
                  <c:v>-133</c:v>
                </c:pt>
                <c:pt idx="290">
                  <c:v>107</c:v>
                </c:pt>
                <c:pt idx="291">
                  <c:v>201</c:v>
                </c:pt>
                <c:pt idx="292">
                  <c:v>173</c:v>
                </c:pt>
                <c:pt idx="293">
                  <c:v>101</c:v>
                </c:pt>
                <c:pt idx="294">
                  <c:v>-20</c:v>
                </c:pt>
                <c:pt idx="295">
                  <c:v>-184</c:v>
                </c:pt>
                <c:pt idx="296">
                  <c:v>-312</c:v>
                </c:pt>
                <c:pt idx="297">
                  <c:v>-360</c:v>
                </c:pt>
                <c:pt idx="298">
                  <c:v>-418</c:v>
                </c:pt>
                <c:pt idx="299">
                  <c:v>-522</c:v>
                </c:pt>
                <c:pt idx="300">
                  <c:v>-617</c:v>
                </c:pt>
                <c:pt idx="301">
                  <c:v>-645</c:v>
                </c:pt>
                <c:pt idx="302">
                  <c:v>-577</c:v>
                </c:pt>
                <c:pt idx="303">
                  <c:v>-433</c:v>
                </c:pt>
                <c:pt idx="304">
                  <c:v>-302</c:v>
                </c:pt>
                <c:pt idx="305">
                  <c:v>-245</c:v>
                </c:pt>
                <c:pt idx="306">
                  <c:v>-222</c:v>
                </c:pt>
                <c:pt idx="307">
                  <c:v>-167</c:v>
                </c:pt>
                <c:pt idx="308">
                  <c:v>-88</c:v>
                </c:pt>
                <c:pt idx="309">
                  <c:v>-48</c:v>
                </c:pt>
                <c:pt idx="310">
                  <c:v>-121</c:v>
                </c:pt>
                <c:pt idx="311">
                  <c:v>-366</c:v>
                </c:pt>
                <c:pt idx="312">
                  <c:v>-660</c:v>
                </c:pt>
                <c:pt idx="313">
                  <c:v>-838</c:v>
                </c:pt>
                <c:pt idx="314">
                  <c:v>-765</c:v>
                </c:pt>
                <c:pt idx="315">
                  <c:v>-528</c:v>
                </c:pt>
                <c:pt idx="316">
                  <c:v>-425</c:v>
                </c:pt>
                <c:pt idx="317">
                  <c:v>-563</c:v>
                </c:pt>
                <c:pt idx="318">
                  <c:v>-716</c:v>
                </c:pt>
                <c:pt idx="319">
                  <c:v>-695</c:v>
                </c:pt>
                <c:pt idx="320">
                  <c:v>-591</c:v>
                </c:pt>
                <c:pt idx="321">
                  <c:v>-566</c:v>
                </c:pt>
                <c:pt idx="322">
                  <c:v>-543</c:v>
                </c:pt>
                <c:pt idx="323">
                  <c:v>-381</c:v>
                </c:pt>
                <c:pt idx="324">
                  <c:v>-108</c:v>
                </c:pt>
                <c:pt idx="325">
                  <c:v>33</c:v>
                </c:pt>
                <c:pt idx="326">
                  <c:v>-85</c:v>
                </c:pt>
                <c:pt idx="327">
                  <c:v>-341</c:v>
                </c:pt>
                <c:pt idx="328">
                  <c:v>-504</c:v>
                </c:pt>
                <c:pt idx="329">
                  <c:v>-425</c:v>
                </c:pt>
                <c:pt idx="330">
                  <c:v>-103</c:v>
                </c:pt>
                <c:pt idx="331">
                  <c:v>274</c:v>
                </c:pt>
                <c:pt idx="332">
                  <c:v>404</c:v>
                </c:pt>
                <c:pt idx="333">
                  <c:v>118</c:v>
                </c:pt>
                <c:pt idx="334">
                  <c:v>-386</c:v>
                </c:pt>
                <c:pt idx="335">
                  <c:v>-765</c:v>
                </c:pt>
                <c:pt idx="336">
                  <c:v>-901</c:v>
                </c:pt>
                <c:pt idx="337">
                  <c:v>-845</c:v>
                </c:pt>
                <c:pt idx="338">
                  <c:v>-564</c:v>
                </c:pt>
                <c:pt idx="339">
                  <c:v>-252</c:v>
                </c:pt>
                <c:pt idx="340">
                  <c:v>-206</c:v>
                </c:pt>
                <c:pt idx="341">
                  <c:v>-330</c:v>
                </c:pt>
                <c:pt idx="342">
                  <c:v>-293</c:v>
                </c:pt>
                <c:pt idx="343">
                  <c:v>-90</c:v>
                </c:pt>
                <c:pt idx="344">
                  <c:v>-50</c:v>
                </c:pt>
                <c:pt idx="345">
                  <c:v>-211</c:v>
                </c:pt>
                <c:pt idx="346">
                  <c:v>-352</c:v>
                </c:pt>
                <c:pt idx="347">
                  <c:v>-509</c:v>
                </c:pt>
                <c:pt idx="348">
                  <c:v>-785</c:v>
                </c:pt>
                <c:pt idx="349">
                  <c:v>-1033</c:v>
                </c:pt>
                <c:pt idx="350">
                  <c:v>-1119</c:v>
                </c:pt>
                <c:pt idx="351">
                  <c:v>-1097</c:v>
                </c:pt>
                <c:pt idx="352">
                  <c:v>-1028</c:v>
                </c:pt>
                <c:pt idx="353">
                  <c:v>-892</c:v>
                </c:pt>
                <c:pt idx="354">
                  <c:v>-666</c:v>
                </c:pt>
                <c:pt idx="355">
                  <c:v>-378</c:v>
                </c:pt>
                <c:pt idx="356">
                  <c:v>-82</c:v>
                </c:pt>
                <c:pt idx="357">
                  <c:v>126</c:v>
                </c:pt>
                <c:pt idx="358">
                  <c:v>243</c:v>
                </c:pt>
                <c:pt idx="359">
                  <c:v>232</c:v>
                </c:pt>
                <c:pt idx="360">
                  <c:v>69</c:v>
                </c:pt>
                <c:pt idx="361">
                  <c:v>-177</c:v>
                </c:pt>
                <c:pt idx="362">
                  <c:v>-449</c:v>
                </c:pt>
                <c:pt idx="363">
                  <c:v>-653</c:v>
                </c:pt>
                <c:pt idx="364">
                  <c:v>-688</c:v>
                </c:pt>
                <c:pt idx="365">
                  <c:v>-578</c:v>
                </c:pt>
                <c:pt idx="366">
                  <c:v>-424</c:v>
                </c:pt>
                <c:pt idx="367">
                  <c:v>-318</c:v>
                </c:pt>
                <c:pt idx="368">
                  <c:v>-267</c:v>
                </c:pt>
                <c:pt idx="369">
                  <c:v>-229</c:v>
                </c:pt>
                <c:pt idx="370">
                  <c:v>-211</c:v>
                </c:pt>
                <c:pt idx="371">
                  <c:v>-235</c:v>
                </c:pt>
                <c:pt idx="372">
                  <c:v>-309</c:v>
                </c:pt>
                <c:pt idx="373">
                  <c:v>-401</c:v>
                </c:pt>
                <c:pt idx="374">
                  <c:v>-506</c:v>
                </c:pt>
                <c:pt idx="375">
                  <c:v>-563</c:v>
                </c:pt>
                <c:pt idx="376">
                  <c:v>-583</c:v>
                </c:pt>
                <c:pt idx="377">
                  <c:v>-693</c:v>
                </c:pt>
                <c:pt idx="378">
                  <c:v>-918</c:v>
                </c:pt>
                <c:pt idx="379">
                  <c:v>-1074</c:v>
                </c:pt>
                <c:pt idx="380">
                  <c:v>-992</c:v>
                </c:pt>
                <c:pt idx="381">
                  <c:v>-704</c:v>
                </c:pt>
                <c:pt idx="382">
                  <c:v>-434</c:v>
                </c:pt>
                <c:pt idx="383">
                  <c:v>-295</c:v>
                </c:pt>
                <c:pt idx="384">
                  <c:v>-243</c:v>
                </c:pt>
                <c:pt idx="385">
                  <c:v>-164</c:v>
                </c:pt>
                <c:pt idx="386">
                  <c:v>-44</c:v>
                </c:pt>
                <c:pt idx="387">
                  <c:v>-29</c:v>
                </c:pt>
                <c:pt idx="388">
                  <c:v>-132</c:v>
                </c:pt>
                <c:pt idx="389">
                  <c:v>-217</c:v>
                </c:pt>
                <c:pt idx="390">
                  <c:v>-180</c:v>
                </c:pt>
                <c:pt idx="391">
                  <c:v>1</c:v>
                </c:pt>
                <c:pt idx="392">
                  <c:v>109</c:v>
                </c:pt>
                <c:pt idx="393">
                  <c:v>-31</c:v>
                </c:pt>
                <c:pt idx="394">
                  <c:v>-382</c:v>
                </c:pt>
                <c:pt idx="395">
                  <c:v>-663</c:v>
                </c:pt>
                <c:pt idx="396">
                  <c:v>-673</c:v>
                </c:pt>
                <c:pt idx="397">
                  <c:v>-585</c:v>
                </c:pt>
                <c:pt idx="398">
                  <c:v>-605</c:v>
                </c:pt>
                <c:pt idx="399">
                  <c:v>-615</c:v>
                </c:pt>
                <c:pt idx="400">
                  <c:v>-413</c:v>
                </c:pt>
                <c:pt idx="401">
                  <c:v>-52</c:v>
                </c:pt>
                <c:pt idx="402">
                  <c:v>248</c:v>
                </c:pt>
                <c:pt idx="403">
                  <c:v>270</c:v>
                </c:pt>
                <c:pt idx="404">
                  <c:v>51</c:v>
                </c:pt>
                <c:pt idx="405">
                  <c:v>-129</c:v>
                </c:pt>
                <c:pt idx="406">
                  <c:v>-83</c:v>
                </c:pt>
                <c:pt idx="407">
                  <c:v>64</c:v>
                </c:pt>
                <c:pt idx="408">
                  <c:v>159</c:v>
                </c:pt>
                <c:pt idx="409">
                  <c:v>103</c:v>
                </c:pt>
                <c:pt idx="410">
                  <c:v>-121</c:v>
                </c:pt>
                <c:pt idx="411">
                  <c:v>-381</c:v>
                </c:pt>
                <c:pt idx="412">
                  <c:v>-514</c:v>
                </c:pt>
                <c:pt idx="413">
                  <c:v>-552</c:v>
                </c:pt>
                <c:pt idx="414">
                  <c:v>-572</c:v>
                </c:pt>
                <c:pt idx="415">
                  <c:v>-575</c:v>
                </c:pt>
                <c:pt idx="416">
                  <c:v>-488</c:v>
                </c:pt>
                <c:pt idx="417">
                  <c:v>-301</c:v>
                </c:pt>
                <c:pt idx="418">
                  <c:v>-186</c:v>
                </c:pt>
                <c:pt idx="419">
                  <c:v>-309</c:v>
                </c:pt>
                <c:pt idx="420">
                  <c:v>-568</c:v>
                </c:pt>
                <c:pt idx="421">
                  <c:v>-715</c:v>
                </c:pt>
                <c:pt idx="422">
                  <c:v>-554</c:v>
                </c:pt>
                <c:pt idx="423">
                  <c:v>-220</c:v>
                </c:pt>
                <c:pt idx="424">
                  <c:v>19</c:v>
                </c:pt>
                <c:pt idx="425">
                  <c:v>112</c:v>
                </c:pt>
                <c:pt idx="426">
                  <c:v>180</c:v>
                </c:pt>
                <c:pt idx="427">
                  <c:v>268</c:v>
                </c:pt>
                <c:pt idx="428">
                  <c:v>317</c:v>
                </c:pt>
                <c:pt idx="429">
                  <c:v>329</c:v>
                </c:pt>
                <c:pt idx="430">
                  <c:v>359</c:v>
                </c:pt>
                <c:pt idx="431">
                  <c:v>436</c:v>
                </c:pt>
                <c:pt idx="432">
                  <c:v>416</c:v>
                </c:pt>
                <c:pt idx="433">
                  <c:v>253</c:v>
                </c:pt>
                <c:pt idx="434">
                  <c:v>15</c:v>
                </c:pt>
                <c:pt idx="435">
                  <c:v>-154</c:v>
                </c:pt>
                <c:pt idx="436">
                  <c:v>-203</c:v>
                </c:pt>
                <c:pt idx="437">
                  <c:v>-105</c:v>
                </c:pt>
                <c:pt idx="438">
                  <c:v>75</c:v>
                </c:pt>
                <c:pt idx="439">
                  <c:v>293</c:v>
                </c:pt>
                <c:pt idx="440">
                  <c:v>447</c:v>
                </c:pt>
                <c:pt idx="441">
                  <c:v>446</c:v>
                </c:pt>
                <c:pt idx="442">
                  <c:v>314</c:v>
                </c:pt>
                <c:pt idx="443">
                  <c:v>174</c:v>
                </c:pt>
                <c:pt idx="444">
                  <c:v>74</c:v>
                </c:pt>
                <c:pt idx="445">
                  <c:v>-103</c:v>
                </c:pt>
                <c:pt idx="446">
                  <c:v>-511</c:v>
                </c:pt>
                <c:pt idx="447">
                  <c:v>-901</c:v>
                </c:pt>
                <c:pt idx="448">
                  <c:v>-944</c:v>
                </c:pt>
                <c:pt idx="449">
                  <c:v>-686</c:v>
                </c:pt>
                <c:pt idx="450">
                  <c:v>-456</c:v>
                </c:pt>
                <c:pt idx="451">
                  <c:v>-314</c:v>
                </c:pt>
                <c:pt idx="452">
                  <c:v>-115</c:v>
                </c:pt>
                <c:pt idx="453">
                  <c:v>148</c:v>
                </c:pt>
                <c:pt idx="454">
                  <c:v>373</c:v>
                </c:pt>
                <c:pt idx="455">
                  <c:v>541</c:v>
                </c:pt>
                <c:pt idx="456">
                  <c:v>627</c:v>
                </c:pt>
                <c:pt idx="457">
                  <c:v>694</c:v>
                </c:pt>
                <c:pt idx="458">
                  <c:v>761</c:v>
                </c:pt>
                <c:pt idx="459">
                  <c:v>912</c:v>
                </c:pt>
                <c:pt idx="460">
                  <c:v>1171</c:v>
                </c:pt>
                <c:pt idx="461">
                  <c:v>1273</c:v>
                </c:pt>
                <c:pt idx="462">
                  <c:v>1067</c:v>
                </c:pt>
                <c:pt idx="463">
                  <c:v>653</c:v>
                </c:pt>
                <c:pt idx="464">
                  <c:v>215</c:v>
                </c:pt>
                <c:pt idx="465">
                  <c:v>-157</c:v>
                </c:pt>
                <c:pt idx="466">
                  <c:v>-399</c:v>
                </c:pt>
                <c:pt idx="467">
                  <c:v>-475</c:v>
                </c:pt>
                <c:pt idx="468">
                  <c:v>-405</c:v>
                </c:pt>
                <c:pt idx="469">
                  <c:v>-276</c:v>
                </c:pt>
                <c:pt idx="470">
                  <c:v>-232</c:v>
                </c:pt>
                <c:pt idx="471">
                  <c:v>-349</c:v>
                </c:pt>
                <c:pt idx="472">
                  <c:v>-451</c:v>
                </c:pt>
                <c:pt idx="473">
                  <c:v>-389</c:v>
                </c:pt>
                <c:pt idx="474">
                  <c:v>-242</c:v>
                </c:pt>
                <c:pt idx="475">
                  <c:v>-177</c:v>
                </c:pt>
                <c:pt idx="476">
                  <c:v>-218</c:v>
                </c:pt>
                <c:pt idx="477">
                  <c:v>-178</c:v>
                </c:pt>
                <c:pt idx="478">
                  <c:v>-14</c:v>
                </c:pt>
                <c:pt idx="479">
                  <c:v>180</c:v>
                </c:pt>
                <c:pt idx="480">
                  <c:v>296</c:v>
                </c:pt>
                <c:pt idx="481">
                  <c:v>277</c:v>
                </c:pt>
                <c:pt idx="482">
                  <c:v>180</c:v>
                </c:pt>
                <c:pt idx="483">
                  <c:v>79</c:v>
                </c:pt>
                <c:pt idx="484">
                  <c:v>34</c:v>
                </c:pt>
                <c:pt idx="485">
                  <c:v>43</c:v>
                </c:pt>
                <c:pt idx="486">
                  <c:v>51</c:v>
                </c:pt>
                <c:pt idx="487">
                  <c:v>68</c:v>
                </c:pt>
                <c:pt idx="488">
                  <c:v>24</c:v>
                </c:pt>
                <c:pt idx="489">
                  <c:v>-125</c:v>
                </c:pt>
                <c:pt idx="490">
                  <c:v>-312</c:v>
                </c:pt>
                <c:pt idx="491">
                  <c:v>-407</c:v>
                </c:pt>
                <c:pt idx="492">
                  <c:v>-414</c:v>
                </c:pt>
                <c:pt idx="493">
                  <c:v>-337</c:v>
                </c:pt>
                <c:pt idx="494">
                  <c:v>-229</c:v>
                </c:pt>
                <c:pt idx="495">
                  <c:v>-186</c:v>
                </c:pt>
                <c:pt idx="496">
                  <c:v>-231</c:v>
                </c:pt>
                <c:pt idx="497">
                  <c:v>-239</c:v>
                </c:pt>
                <c:pt idx="498">
                  <c:v>-129</c:v>
                </c:pt>
                <c:pt idx="499">
                  <c:v>86</c:v>
                </c:pt>
                <c:pt idx="500">
                  <c:v>222</c:v>
                </c:pt>
                <c:pt idx="501">
                  <c:v>142</c:v>
                </c:pt>
                <c:pt idx="502">
                  <c:v>-59</c:v>
                </c:pt>
                <c:pt idx="503">
                  <c:v>-261</c:v>
                </c:pt>
                <c:pt idx="504">
                  <c:v>-399</c:v>
                </c:pt>
                <c:pt idx="505">
                  <c:v>-428</c:v>
                </c:pt>
                <c:pt idx="506">
                  <c:v>-398</c:v>
                </c:pt>
                <c:pt idx="507">
                  <c:v>-327</c:v>
                </c:pt>
                <c:pt idx="508">
                  <c:v>-168</c:v>
                </c:pt>
                <c:pt idx="509">
                  <c:v>-141</c:v>
                </c:pt>
                <c:pt idx="510">
                  <c:v>-368</c:v>
                </c:pt>
                <c:pt idx="511">
                  <c:v>-610</c:v>
                </c:pt>
                <c:pt idx="512">
                  <c:v>-649</c:v>
                </c:pt>
                <c:pt idx="513">
                  <c:v>-468</c:v>
                </c:pt>
                <c:pt idx="514">
                  <c:v>-119</c:v>
                </c:pt>
                <c:pt idx="515">
                  <c:v>260</c:v>
                </c:pt>
                <c:pt idx="516">
                  <c:v>530</c:v>
                </c:pt>
                <c:pt idx="517">
                  <c:v>545</c:v>
                </c:pt>
                <c:pt idx="518">
                  <c:v>352</c:v>
                </c:pt>
                <c:pt idx="519">
                  <c:v>217</c:v>
                </c:pt>
                <c:pt idx="520">
                  <c:v>329</c:v>
                </c:pt>
                <c:pt idx="521">
                  <c:v>575</c:v>
                </c:pt>
                <c:pt idx="522">
                  <c:v>723</c:v>
                </c:pt>
                <c:pt idx="523">
                  <c:v>588</c:v>
                </c:pt>
                <c:pt idx="524">
                  <c:v>336</c:v>
                </c:pt>
                <c:pt idx="525">
                  <c:v>265</c:v>
                </c:pt>
                <c:pt idx="526">
                  <c:v>383</c:v>
                </c:pt>
                <c:pt idx="527">
                  <c:v>407</c:v>
                </c:pt>
                <c:pt idx="528">
                  <c:v>165</c:v>
                </c:pt>
                <c:pt idx="529">
                  <c:v>-243</c:v>
                </c:pt>
                <c:pt idx="530">
                  <c:v>-407</c:v>
                </c:pt>
                <c:pt idx="531">
                  <c:v>-214</c:v>
                </c:pt>
                <c:pt idx="532">
                  <c:v>-72</c:v>
                </c:pt>
                <c:pt idx="533">
                  <c:v>-181</c:v>
                </c:pt>
                <c:pt idx="534">
                  <c:v>-347</c:v>
                </c:pt>
                <c:pt idx="535">
                  <c:v>-369</c:v>
                </c:pt>
                <c:pt idx="536">
                  <c:v>-142</c:v>
                </c:pt>
                <c:pt idx="537">
                  <c:v>156</c:v>
                </c:pt>
                <c:pt idx="538">
                  <c:v>259</c:v>
                </c:pt>
                <c:pt idx="539">
                  <c:v>254</c:v>
                </c:pt>
                <c:pt idx="540">
                  <c:v>399</c:v>
                </c:pt>
                <c:pt idx="541">
                  <c:v>736</c:v>
                </c:pt>
                <c:pt idx="542">
                  <c:v>998</c:v>
                </c:pt>
                <c:pt idx="543">
                  <c:v>982</c:v>
                </c:pt>
                <c:pt idx="544">
                  <c:v>772</c:v>
                </c:pt>
                <c:pt idx="545">
                  <c:v>546</c:v>
                </c:pt>
                <c:pt idx="546">
                  <c:v>308</c:v>
                </c:pt>
                <c:pt idx="547">
                  <c:v>-39</c:v>
                </c:pt>
                <c:pt idx="548">
                  <c:v>-458</c:v>
                </c:pt>
                <c:pt idx="549">
                  <c:v>-779</c:v>
                </c:pt>
                <c:pt idx="550">
                  <c:v>-820</c:v>
                </c:pt>
                <c:pt idx="551">
                  <c:v>-560</c:v>
                </c:pt>
                <c:pt idx="552">
                  <c:v>-59</c:v>
                </c:pt>
                <c:pt idx="553">
                  <c:v>466</c:v>
                </c:pt>
                <c:pt idx="554">
                  <c:v>711</c:v>
                </c:pt>
                <c:pt idx="555">
                  <c:v>554</c:v>
                </c:pt>
                <c:pt idx="556">
                  <c:v>132</c:v>
                </c:pt>
                <c:pt idx="557">
                  <c:v>-155</c:v>
                </c:pt>
                <c:pt idx="558">
                  <c:v>-71</c:v>
                </c:pt>
                <c:pt idx="559">
                  <c:v>287</c:v>
                </c:pt>
                <c:pt idx="560">
                  <c:v>555</c:v>
                </c:pt>
                <c:pt idx="561">
                  <c:v>452</c:v>
                </c:pt>
                <c:pt idx="562">
                  <c:v>119</c:v>
                </c:pt>
                <c:pt idx="563">
                  <c:v>-121</c:v>
                </c:pt>
                <c:pt idx="564">
                  <c:v>-24</c:v>
                </c:pt>
                <c:pt idx="565">
                  <c:v>347</c:v>
                </c:pt>
                <c:pt idx="566">
                  <c:v>651</c:v>
                </c:pt>
                <c:pt idx="567">
                  <c:v>624</c:v>
                </c:pt>
                <c:pt idx="568">
                  <c:v>314</c:v>
                </c:pt>
                <c:pt idx="569">
                  <c:v>-43</c:v>
                </c:pt>
                <c:pt idx="570">
                  <c:v>-277</c:v>
                </c:pt>
                <c:pt idx="571">
                  <c:v>-242</c:v>
                </c:pt>
                <c:pt idx="572">
                  <c:v>-66</c:v>
                </c:pt>
                <c:pt idx="573">
                  <c:v>70</c:v>
                </c:pt>
                <c:pt idx="574">
                  <c:v>238</c:v>
                </c:pt>
                <c:pt idx="575">
                  <c:v>592</c:v>
                </c:pt>
                <c:pt idx="576">
                  <c:v>965</c:v>
                </c:pt>
                <c:pt idx="577">
                  <c:v>983</c:v>
                </c:pt>
                <c:pt idx="578">
                  <c:v>671</c:v>
                </c:pt>
                <c:pt idx="579">
                  <c:v>371</c:v>
                </c:pt>
                <c:pt idx="580">
                  <c:v>357</c:v>
                </c:pt>
                <c:pt idx="581">
                  <c:v>484</c:v>
                </c:pt>
                <c:pt idx="582">
                  <c:v>539</c:v>
                </c:pt>
                <c:pt idx="583">
                  <c:v>475</c:v>
                </c:pt>
                <c:pt idx="584">
                  <c:v>327</c:v>
                </c:pt>
                <c:pt idx="585">
                  <c:v>182</c:v>
                </c:pt>
                <c:pt idx="586">
                  <c:v>48</c:v>
                </c:pt>
                <c:pt idx="587">
                  <c:v>-195</c:v>
                </c:pt>
                <c:pt idx="588">
                  <c:v>-339</c:v>
                </c:pt>
                <c:pt idx="589">
                  <c:v>-252</c:v>
                </c:pt>
                <c:pt idx="590">
                  <c:v>-337</c:v>
                </c:pt>
                <c:pt idx="591">
                  <c:v>-619</c:v>
                </c:pt>
                <c:pt idx="592">
                  <c:v>-545</c:v>
                </c:pt>
                <c:pt idx="593">
                  <c:v>-143</c:v>
                </c:pt>
                <c:pt idx="594">
                  <c:v>327</c:v>
                </c:pt>
                <c:pt idx="595">
                  <c:v>701</c:v>
                </c:pt>
                <c:pt idx="596">
                  <c:v>853</c:v>
                </c:pt>
                <c:pt idx="597">
                  <c:v>998</c:v>
                </c:pt>
                <c:pt idx="598">
                  <c:v>1075</c:v>
                </c:pt>
                <c:pt idx="599">
                  <c:v>755</c:v>
                </c:pt>
                <c:pt idx="600">
                  <c:v>251</c:v>
                </c:pt>
                <c:pt idx="601">
                  <c:v>94</c:v>
                </c:pt>
                <c:pt idx="602">
                  <c:v>509</c:v>
                </c:pt>
                <c:pt idx="603">
                  <c:v>979</c:v>
                </c:pt>
                <c:pt idx="604">
                  <c:v>847</c:v>
                </c:pt>
                <c:pt idx="605">
                  <c:v>214</c:v>
                </c:pt>
                <c:pt idx="606">
                  <c:v>-182</c:v>
                </c:pt>
                <c:pt idx="607">
                  <c:v>-42</c:v>
                </c:pt>
                <c:pt idx="608">
                  <c:v>279</c:v>
                </c:pt>
                <c:pt idx="609">
                  <c:v>369</c:v>
                </c:pt>
                <c:pt idx="610">
                  <c:v>206</c:v>
                </c:pt>
                <c:pt idx="611">
                  <c:v>74</c:v>
                </c:pt>
                <c:pt idx="612">
                  <c:v>223</c:v>
                </c:pt>
                <c:pt idx="613">
                  <c:v>547</c:v>
                </c:pt>
                <c:pt idx="614">
                  <c:v>724</c:v>
                </c:pt>
                <c:pt idx="615">
                  <c:v>589</c:v>
                </c:pt>
                <c:pt idx="616">
                  <c:v>377</c:v>
                </c:pt>
                <c:pt idx="617">
                  <c:v>343</c:v>
                </c:pt>
                <c:pt idx="618">
                  <c:v>393</c:v>
                </c:pt>
                <c:pt idx="619">
                  <c:v>328</c:v>
                </c:pt>
                <c:pt idx="620">
                  <c:v>182</c:v>
                </c:pt>
                <c:pt idx="621">
                  <c:v>-14</c:v>
                </c:pt>
                <c:pt idx="622">
                  <c:v>-240</c:v>
                </c:pt>
                <c:pt idx="623">
                  <c:v>-360</c:v>
                </c:pt>
                <c:pt idx="624">
                  <c:v>-238</c:v>
                </c:pt>
                <c:pt idx="625">
                  <c:v>103</c:v>
                </c:pt>
                <c:pt idx="626">
                  <c:v>576</c:v>
                </c:pt>
                <c:pt idx="627">
                  <c:v>923</c:v>
                </c:pt>
                <c:pt idx="628">
                  <c:v>1005</c:v>
                </c:pt>
                <c:pt idx="629">
                  <c:v>891</c:v>
                </c:pt>
                <c:pt idx="630">
                  <c:v>752</c:v>
                </c:pt>
                <c:pt idx="631">
                  <c:v>564</c:v>
                </c:pt>
                <c:pt idx="632">
                  <c:v>275</c:v>
                </c:pt>
                <c:pt idx="633">
                  <c:v>-59</c:v>
                </c:pt>
                <c:pt idx="634">
                  <c:v>-264</c:v>
                </c:pt>
                <c:pt idx="635">
                  <c:v>-301</c:v>
                </c:pt>
                <c:pt idx="636">
                  <c:v>-166</c:v>
                </c:pt>
                <c:pt idx="637">
                  <c:v>72</c:v>
                </c:pt>
                <c:pt idx="638">
                  <c:v>405</c:v>
                </c:pt>
                <c:pt idx="639">
                  <c:v>719</c:v>
                </c:pt>
                <c:pt idx="640">
                  <c:v>898</c:v>
                </c:pt>
                <c:pt idx="641">
                  <c:v>929</c:v>
                </c:pt>
                <c:pt idx="642">
                  <c:v>875</c:v>
                </c:pt>
                <c:pt idx="643">
                  <c:v>661</c:v>
                </c:pt>
                <c:pt idx="644">
                  <c:v>246</c:v>
                </c:pt>
                <c:pt idx="645">
                  <c:v>-181</c:v>
                </c:pt>
                <c:pt idx="646">
                  <c:v>-304</c:v>
                </c:pt>
                <c:pt idx="647">
                  <c:v>-130</c:v>
                </c:pt>
                <c:pt idx="648">
                  <c:v>47</c:v>
                </c:pt>
                <c:pt idx="649">
                  <c:v>-17</c:v>
                </c:pt>
                <c:pt idx="650">
                  <c:v>-219</c:v>
                </c:pt>
                <c:pt idx="651">
                  <c:v>-236</c:v>
                </c:pt>
                <c:pt idx="652">
                  <c:v>-5</c:v>
                </c:pt>
                <c:pt idx="653">
                  <c:v>258</c:v>
                </c:pt>
                <c:pt idx="654">
                  <c:v>295</c:v>
                </c:pt>
                <c:pt idx="655">
                  <c:v>119</c:v>
                </c:pt>
                <c:pt idx="656">
                  <c:v>-50</c:v>
                </c:pt>
                <c:pt idx="657">
                  <c:v>-101</c:v>
                </c:pt>
                <c:pt idx="658">
                  <c:v>-33</c:v>
                </c:pt>
                <c:pt idx="659">
                  <c:v>28</c:v>
                </c:pt>
                <c:pt idx="660">
                  <c:v>57</c:v>
                </c:pt>
                <c:pt idx="661">
                  <c:v>219</c:v>
                </c:pt>
                <c:pt idx="662">
                  <c:v>456</c:v>
                </c:pt>
                <c:pt idx="663">
                  <c:v>566</c:v>
                </c:pt>
                <c:pt idx="664">
                  <c:v>524</c:v>
                </c:pt>
                <c:pt idx="665">
                  <c:v>439</c:v>
                </c:pt>
                <c:pt idx="666">
                  <c:v>294</c:v>
                </c:pt>
                <c:pt idx="667">
                  <c:v>100</c:v>
                </c:pt>
                <c:pt idx="668">
                  <c:v>13</c:v>
                </c:pt>
                <c:pt idx="669">
                  <c:v>73</c:v>
                </c:pt>
                <c:pt idx="670">
                  <c:v>129</c:v>
                </c:pt>
                <c:pt idx="671">
                  <c:v>160</c:v>
                </c:pt>
                <c:pt idx="672">
                  <c:v>241</c:v>
                </c:pt>
                <c:pt idx="673">
                  <c:v>353</c:v>
                </c:pt>
                <c:pt idx="674">
                  <c:v>495</c:v>
                </c:pt>
                <c:pt idx="675">
                  <c:v>643</c:v>
                </c:pt>
                <c:pt idx="676">
                  <c:v>689</c:v>
                </c:pt>
                <c:pt idx="677">
                  <c:v>606</c:v>
                </c:pt>
                <c:pt idx="678">
                  <c:v>474</c:v>
                </c:pt>
                <c:pt idx="679">
                  <c:v>309</c:v>
                </c:pt>
                <c:pt idx="680">
                  <c:v>85</c:v>
                </c:pt>
                <c:pt idx="681">
                  <c:v>-102</c:v>
                </c:pt>
                <c:pt idx="682">
                  <c:v>-142</c:v>
                </c:pt>
                <c:pt idx="683">
                  <c:v>29</c:v>
                </c:pt>
                <c:pt idx="684">
                  <c:v>276</c:v>
                </c:pt>
                <c:pt idx="685">
                  <c:v>457</c:v>
                </c:pt>
                <c:pt idx="686">
                  <c:v>540</c:v>
                </c:pt>
                <c:pt idx="687">
                  <c:v>509</c:v>
                </c:pt>
                <c:pt idx="688">
                  <c:v>497</c:v>
                </c:pt>
                <c:pt idx="689">
                  <c:v>615</c:v>
                </c:pt>
                <c:pt idx="690">
                  <c:v>733</c:v>
                </c:pt>
                <c:pt idx="691">
                  <c:v>752</c:v>
                </c:pt>
                <c:pt idx="692">
                  <c:v>649</c:v>
                </c:pt>
                <c:pt idx="693">
                  <c:v>504</c:v>
                </c:pt>
                <c:pt idx="694">
                  <c:v>447</c:v>
                </c:pt>
                <c:pt idx="695">
                  <c:v>576</c:v>
                </c:pt>
                <c:pt idx="696">
                  <c:v>754</c:v>
                </c:pt>
                <c:pt idx="697">
                  <c:v>754</c:v>
                </c:pt>
                <c:pt idx="698">
                  <c:v>524</c:v>
                </c:pt>
                <c:pt idx="699">
                  <c:v>199</c:v>
                </c:pt>
                <c:pt idx="700">
                  <c:v>17</c:v>
                </c:pt>
                <c:pt idx="701">
                  <c:v>32</c:v>
                </c:pt>
                <c:pt idx="702">
                  <c:v>141</c:v>
                </c:pt>
                <c:pt idx="703">
                  <c:v>202</c:v>
                </c:pt>
                <c:pt idx="704">
                  <c:v>173</c:v>
                </c:pt>
                <c:pt idx="705">
                  <c:v>86</c:v>
                </c:pt>
                <c:pt idx="706">
                  <c:v>69</c:v>
                </c:pt>
                <c:pt idx="707">
                  <c:v>215</c:v>
                </c:pt>
                <c:pt idx="708">
                  <c:v>422</c:v>
                </c:pt>
                <c:pt idx="709">
                  <c:v>491</c:v>
                </c:pt>
                <c:pt idx="710">
                  <c:v>357</c:v>
                </c:pt>
                <c:pt idx="711">
                  <c:v>214</c:v>
                </c:pt>
                <c:pt idx="712">
                  <c:v>257</c:v>
                </c:pt>
                <c:pt idx="713">
                  <c:v>403</c:v>
                </c:pt>
                <c:pt idx="714">
                  <c:v>459</c:v>
                </c:pt>
                <c:pt idx="715">
                  <c:v>403</c:v>
                </c:pt>
                <c:pt idx="716">
                  <c:v>347</c:v>
                </c:pt>
                <c:pt idx="717">
                  <c:v>283</c:v>
                </c:pt>
                <c:pt idx="718">
                  <c:v>154</c:v>
                </c:pt>
                <c:pt idx="719">
                  <c:v>-50</c:v>
                </c:pt>
                <c:pt idx="720">
                  <c:v>-225</c:v>
                </c:pt>
                <c:pt idx="721">
                  <c:v>-201</c:v>
                </c:pt>
                <c:pt idx="722">
                  <c:v>-29</c:v>
                </c:pt>
                <c:pt idx="723">
                  <c:v>143</c:v>
                </c:pt>
                <c:pt idx="724">
                  <c:v>182</c:v>
                </c:pt>
                <c:pt idx="725">
                  <c:v>111</c:v>
                </c:pt>
                <c:pt idx="726">
                  <c:v>58</c:v>
                </c:pt>
                <c:pt idx="727">
                  <c:v>107</c:v>
                </c:pt>
                <c:pt idx="728">
                  <c:v>194</c:v>
                </c:pt>
                <c:pt idx="729">
                  <c:v>245</c:v>
                </c:pt>
                <c:pt idx="730">
                  <c:v>306</c:v>
                </c:pt>
                <c:pt idx="731">
                  <c:v>399</c:v>
                </c:pt>
                <c:pt idx="732">
                  <c:v>480</c:v>
                </c:pt>
                <c:pt idx="733">
                  <c:v>573</c:v>
                </c:pt>
                <c:pt idx="734">
                  <c:v>677</c:v>
                </c:pt>
                <c:pt idx="735">
                  <c:v>621</c:v>
                </c:pt>
                <c:pt idx="736">
                  <c:v>286</c:v>
                </c:pt>
                <c:pt idx="737">
                  <c:v>-82</c:v>
                </c:pt>
                <c:pt idx="738">
                  <c:v>-217</c:v>
                </c:pt>
                <c:pt idx="739">
                  <c:v>-121</c:v>
                </c:pt>
                <c:pt idx="740">
                  <c:v>56</c:v>
                </c:pt>
                <c:pt idx="741">
                  <c:v>210</c:v>
                </c:pt>
                <c:pt idx="742">
                  <c:v>277</c:v>
                </c:pt>
                <c:pt idx="743">
                  <c:v>375</c:v>
                </c:pt>
                <c:pt idx="744">
                  <c:v>570</c:v>
                </c:pt>
                <c:pt idx="745">
                  <c:v>764</c:v>
                </c:pt>
                <c:pt idx="746">
                  <c:v>818</c:v>
                </c:pt>
                <c:pt idx="747">
                  <c:v>819</c:v>
                </c:pt>
                <c:pt idx="748">
                  <c:v>764</c:v>
                </c:pt>
                <c:pt idx="749">
                  <c:v>637</c:v>
                </c:pt>
                <c:pt idx="750">
                  <c:v>470</c:v>
                </c:pt>
                <c:pt idx="751">
                  <c:v>222</c:v>
                </c:pt>
                <c:pt idx="752">
                  <c:v>20</c:v>
                </c:pt>
                <c:pt idx="753">
                  <c:v>-127</c:v>
                </c:pt>
                <c:pt idx="754">
                  <c:v>-160</c:v>
                </c:pt>
                <c:pt idx="755">
                  <c:v>-84</c:v>
                </c:pt>
                <c:pt idx="756">
                  <c:v>33</c:v>
                </c:pt>
                <c:pt idx="757">
                  <c:v>151</c:v>
                </c:pt>
                <c:pt idx="758">
                  <c:v>264</c:v>
                </c:pt>
                <c:pt idx="759">
                  <c:v>340</c:v>
                </c:pt>
                <c:pt idx="760">
                  <c:v>342</c:v>
                </c:pt>
                <c:pt idx="761">
                  <c:v>221</c:v>
                </c:pt>
                <c:pt idx="762">
                  <c:v>60</c:v>
                </c:pt>
                <c:pt idx="763">
                  <c:v>89</c:v>
                </c:pt>
                <c:pt idx="764">
                  <c:v>388</c:v>
                </c:pt>
                <c:pt idx="765">
                  <c:v>707</c:v>
                </c:pt>
                <c:pt idx="766">
                  <c:v>733</c:v>
                </c:pt>
                <c:pt idx="767">
                  <c:v>599</c:v>
                </c:pt>
                <c:pt idx="768">
                  <c:v>539</c:v>
                </c:pt>
                <c:pt idx="769">
                  <c:v>626</c:v>
                </c:pt>
                <c:pt idx="770">
                  <c:v>810</c:v>
                </c:pt>
                <c:pt idx="771">
                  <c:v>891</c:v>
                </c:pt>
                <c:pt idx="772">
                  <c:v>888</c:v>
                </c:pt>
                <c:pt idx="773">
                  <c:v>861</c:v>
                </c:pt>
                <c:pt idx="774">
                  <c:v>796</c:v>
                </c:pt>
                <c:pt idx="775">
                  <c:v>571</c:v>
                </c:pt>
                <c:pt idx="776">
                  <c:v>241</c:v>
                </c:pt>
                <c:pt idx="777">
                  <c:v>-44</c:v>
                </c:pt>
                <c:pt idx="778">
                  <c:v>-246</c:v>
                </c:pt>
                <c:pt idx="779">
                  <c:v>-345</c:v>
                </c:pt>
                <c:pt idx="780">
                  <c:v>-314</c:v>
                </c:pt>
                <c:pt idx="781">
                  <c:v>-209</c:v>
                </c:pt>
                <c:pt idx="782">
                  <c:v>-125</c:v>
                </c:pt>
                <c:pt idx="783">
                  <c:v>-106</c:v>
                </c:pt>
                <c:pt idx="784">
                  <c:v>-87</c:v>
                </c:pt>
                <c:pt idx="785">
                  <c:v>-26</c:v>
                </c:pt>
                <c:pt idx="786">
                  <c:v>6</c:v>
                </c:pt>
                <c:pt idx="787">
                  <c:v>12</c:v>
                </c:pt>
                <c:pt idx="788">
                  <c:v>34</c:v>
                </c:pt>
                <c:pt idx="789">
                  <c:v>128</c:v>
                </c:pt>
                <c:pt idx="790">
                  <c:v>311</c:v>
                </c:pt>
                <c:pt idx="791">
                  <c:v>492</c:v>
                </c:pt>
                <c:pt idx="792">
                  <c:v>532</c:v>
                </c:pt>
                <c:pt idx="793">
                  <c:v>347</c:v>
                </c:pt>
                <c:pt idx="794">
                  <c:v>131</c:v>
                </c:pt>
                <c:pt idx="795">
                  <c:v>101</c:v>
                </c:pt>
                <c:pt idx="796">
                  <c:v>231</c:v>
                </c:pt>
                <c:pt idx="797">
                  <c:v>405</c:v>
                </c:pt>
                <c:pt idx="798">
                  <c:v>568</c:v>
                </c:pt>
                <c:pt idx="799">
                  <c:v>614</c:v>
                </c:pt>
                <c:pt idx="800">
                  <c:v>488</c:v>
                </c:pt>
                <c:pt idx="801">
                  <c:v>344</c:v>
                </c:pt>
                <c:pt idx="802">
                  <c:v>395</c:v>
                </c:pt>
                <c:pt idx="803">
                  <c:v>631</c:v>
                </c:pt>
                <c:pt idx="804">
                  <c:v>796</c:v>
                </c:pt>
                <c:pt idx="805">
                  <c:v>737</c:v>
                </c:pt>
                <c:pt idx="806">
                  <c:v>551</c:v>
                </c:pt>
                <c:pt idx="807">
                  <c:v>443</c:v>
                </c:pt>
                <c:pt idx="808">
                  <c:v>395</c:v>
                </c:pt>
                <c:pt idx="809">
                  <c:v>268</c:v>
                </c:pt>
                <c:pt idx="810">
                  <c:v>67</c:v>
                </c:pt>
                <c:pt idx="811">
                  <c:v>-110</c:v>
                </c:pt>
                <c:pt idx="812">
                  <c:v>-169</c:v>
                </c:pt>
                <c:pt idx="813">
                  <c:v>-147</c:v>
                </c:pt>
                <c:pt idx="814">
                  <c:v>-132</c:v>
                </c:pt>
                <c:pt idx="815">
                  <c:v>-194</c:v>
                </c:pt>
                <c:pt idx="816">
                  <c:v>-277</c:v>
                </c:pt>
                <c:pt idx="817">
                  <c:v>-268</c:v>
                </c:pt>
                <c:pt idx="818">
                  <c:v>-121</c:v>
                </c:pt>
                <c:pt idx="819">
                  <c:v>122</c:v>
                </c:pt>
                <c:pt idx="820">
                  <c:v>360</c:v>
                </c:pt>
                <c:pt idx="821">
                  <c:v>486</c:v>
                </c:pt>
                <c:pt idx="822">
                  <c:v>435</c:v>
                </c:pt>
                <c:pt idx="823">
                  <c:v>359</c:v>
                </c:pt>
                <c:pt idx="824">
                  <c:v>432</c:v>
                </c:pt>
                <c:pt idx="825">
                  <c:v>651</c:v>
                </c:pt>
                <c:pt idx="826">
                  <c:v>899</c:v>
                </c:pt>
                <c:pt idx="827">
                  <c:v>1006</c:v>
                </c:pt>
                <c:pt idx="828">
                  <c:v>876</c:v>
                </c:pt>
                <c:pt idx="829">
                  <c:v>676</c:v>
                </c:pt>
                <c:pt idx="830">
                  <c:v>605</c:v>
                </c:pt>
                <c:pt idx="831">
                  <c:v>553</c:v>
                </c:pt>
                <c:pt idx="832">
                  <c:v>398</c:v>
                </c:pt>
                <c:pt idx="833">
                  <c:v>217</c:v>
                </c:pt>
                <c:pt idx="834">
                  <c:v>163</c:v>
                </c:pt>
                <c:pt idx="835">
                  <c:v>210</c:v>
                </c:pt>
                <c:pt idx="836">
                  <c:v>174</c:v>
                </c:pt>
                <c:pt idx="837">
                  <c:v>22</c:v>
                </c:pt>
                <c:pt idx="838">
                  <c:v>-150</c:v>
                </c:pt>
                <c:pt idx="839">
                  <c:v>-182</c:v>
                </c:pt>
                <c:pt idx="840">
                  <c:v>33</c:v>
                </c:pt>
                <c:pt idx="841">
                  <c:v>294</c:v>
                </c:pt>
                <c:pt idx="842">
                  <c:v>284</c:v>
                </c:pt>
                <c:pt idx="843">
                  <c:v>-18</c:v>
                </c:pt>
                <c:pt idx="844">
                  <c:v>-331</c:v>
                </c:pt>
                <c:pt idx="845">
                  <c:v>-416</c:v>
                </c:pt>
                <c:pt idx="846">
                  <c:v>-267</c:v>
                </c:pt>
                <c:pt idx="847">
                  <c:v>-124</c:v>
                </c:pt>
                <c:pt idx="848">
                  <c:v>-139</c:v>
                </c:pt>
                <c:pt idx="849">
                  <c:v>-193</c:v>
                </c:pt>
                <c:pt idx="850">
                  <c:v>-150</c:v>
                </c:pt>
                <c:pt idx="851">
                  <c:v>-57</c:v>
                </c:pt>
                <c:pt idx="852">
                  <c:v>55</c:v>
                </c:pt>
                <c:pt idx="853">
                  <c:v>254</c:v>
                </c:pt>
                <c:pt idx="854">
                  <c:v>526</c:v>
                </c:pt>
                <c:pt idx="855">
                  <c:v>683</c:v>
                </c:pt>
                <c:pt idx="856">
                  <c:v>654</c:v>
                </c:pt>
                <c:pt idx="857">
                  <c:v>523</c:v>
                </c:pt>
                <c:pt idx="858">
                  <c:v>480</c:v>
                </c:pt>
                <c:pt idx="859">
                  <c:v>540</c:v>
                </c:pt>
                <c:pt idx="860">
                  <c:v>543</c:v>
                </c:pt>
                <c:pt idx="861">
                  <c:v>320</c:v>
                </c:pt>
                <c:pt idx="862">
                  <c:v>41</c:v>
                </c:pt>
                <c:pt idx="863">
                  <c:v>-141</c:v>
                </c:pt>
                <c:pt idx="864">
                  <c:v>-176</c:v>
                </c:pt>
                <c:pt idx="865">
                  <c:v>-137</c:v>
                </c:pt>
                <c:pt idx="866">
                  <c:v>-101</c:v>
                </c:pt>
                <c:pt idx="867">
                  <c:v>-110</c:v>
                </c:pt>
                <c:pt idx="868">
                  <c:v>-94</c:v>
                </c:pt>
                <c:pt idx="869">
                  <c:v>14</c:v>
                </c:pt>
                <c:pt idx="870">
                  <c:v>162</c:v>
                </c:pt>
                <c:pt idx="871">
                  <c:v>293</c:v>
                </c:pt>
                <c:pt idx="872">
                  <c:v>411</c:v>
                </c:pt>
                <c:pt idx="873">
                  <c:v>493</c:v>
                </c:pt>
                <c:pt idx="874">
                  <c:v>538</c:v>
                </c:pt>
                <c:pt idx="875">
                  <c:v>601</c:v>
                </c:pt>
                <c:pt idx="876">
                  <c:v>734</c:v>
                </c:pt>
                <c:pt idx="877">
                  <c:v>859</c:v>
                </c:pt>
                <c:pt idx="878">
                  <c:v>799</c:v>
                </c:pt>
                <c:pt idx="879">
                  <c:v>524</c:v>
                </c:pt>
                <c:pt idx="880">
                  <c:v>290</c:v>
                </c:pt>
                <c:pt idx="881">
                  <c:v>335</c:v>
                </c:pt>
                <c:pt idx="882">
                  <c:v>530</c:v>
                </c:pt>
                <c:pt idx="883">
                  <c:v>588</c:v>
                </c:pt>
                <c:pt idx="884">
                  <c:v>431</c:v>
                </c:pt>
                <c:pt idx="885">
                  <c:v>304</c:v>
                </c:pt>
                <c:pt idx="886">
                  <c:v>362</c:v>
                </c:pt>
                <c:pt idx="887">
                  <c:v>344</c:v>
                </c:pt>
                <c:pt idx="888">
                  <c:v>103</c:v>
                </c:pt>
                <c:pt idx="889">
                  <c:v>-159</c:v>
                </c:pt>
                <c:pt idx="890">
                  <c:v>-189</c:v>
                </c:pt>
                <c:pt idx="891">
                  <c:v>12</c:v>
                </c:pt>
                <c:pt idx="892">
                  <c:v>200</c:v>
                </c:pt>
                <c:pt idx="893">
                  <c:v>214</c:v>
                </c:pt>
                <c:pt idx="894">
                  <c:v>135</c:v>
                </c:pt>
                <c:pt idx="895">
                  <c:v>120</c:v>
                </c:pt>
                <c:pt idx="896">
                  <c:v>201</c:v>
                </c:pt>
                <c:pt idx="897">
                  <c:v>307</c:v>
                </c:pt>
                <c:pt idx="898">
                  <c:v>342</c:v>
                </c:pt>
                <c:pt idx="899">
                  <c:v>316</c:v>
                </c:pt>
                <c:pt idx="900">
                  <c:v>401</c:v>
                </c:pt>
                <c:pt idx="901">
                  <c:v>669</c:v>
                </c:pt>
                <c:pt idx="902">
                  <c:v>846</c:v>
                </c:pt>
                <c:pt idx="903">
                  <c:v>719</c:v>
                </c:pt>
                <c:pt idx="904">
                  <c:v>441</c:v>
                </c:pt>
                <c:pt idx="905">
                  <c:v>250</c:v>
                </c:pt>
                <c:pt idx="906">
                  <c:v>260</c:v>
                </c:pt>
                <c:pt idx="907">
                  <c:v>395</c:v>
                </c:pt>
                <c:pt idx="908">
                  <c:v>501</c:v>
                </c:pt>
                <c:pt idx="909">
                  <c:v>457</c:v>
                </c:pt>
                <c:pt idx="910">
                  <c:v>340</c:v>
                </c:pt>
                <c:pt idx="911">
                  <c:v>283</c:v>
                </c:pt>
                <c:pt idx="912">
                  <c:v>293</c:v>
                </c:pt>
                <c:pt idx="913">
                  <c:v>261</c:v>
                </c:pt>
                <c:pt idx="914">
                  <c:v>109</c:v>
                </c:pt>
                <c:pt idx="915">
                  <c:v>-36</c:v>
                </c:pt>
                <c:pt idx="916">
                  <c:v>40</c:v>
                </c:pt>
                <c:pt idx="917">
                  <c:v>247</c:v>
                </c:pt>
                <c:pt idx="918">
                  <c:v>407</c:v>
                </c:pt>
                <c:pt idx="919">
                  <c:v>441</c:v>
                </c:pt>
                <c:pt idx="920">
                  <c:v>403</c:v>
                </c:pt>
                <c:pt idx="921">
                  <c:v>432</c:v>
                </c:pt>
                <c:pt idx="922">
                  <c:v>623</c:v>
                </c:pt>
                <c:pt idx="923">
                  <c:v>849</c:v>
                </c:pt>
                <c:pt idx="924">
                  <c:v>920</c:v>
                </c:pt>
                <c:pt idx="925">
                  <c:v>804</c:v>
                </c:pt>
                <c:pt idx="926">
                  <c:v>590</c:v>
                </c:pt>
                <c:pt idx="927">
                  <c:v>317</c:v>
                </c:pt>
                <c:pt idx="928">
                  <c:v>138</c:v>
                </c:pt>
                <c:pt idx="929">
                  <c:v>152</c:v>
                </c:pt>
                <c:pt idx="930">
                  <c:v>266</c:v>
                </c:pt>
                <c:pt idx="931">
                  <c:v>327</c:v>
                </c:pt>
                <c:pt idx="932">
                  <c:v>312</c:v>
                </c:pt>
                <c:pt idx="933">
                  <c:v>313</c:v>
                </c:pt>
                <c:pt idx="934">
                  <c:v>303</c:v>
                </c:pt>
                <c:pt idx="935">
                  <c:v>240</c:v>
                </c:pt>
                <c:pt idx="936">
                  <c:v>221</c:v>
                </c:pt>
                <c:pt idx="937">
                  <c:v>306</c:v>
                </c:pt>
                <c:pt idx="938">
                  <c:v>394</c:v>
                </c:pt>
                <c:pt idx="939">
                  <c:v>401</c:v>
                </c:pt>
                <c:pt idx="940">
                  <c:v>364</c:v>
                </c:pt>
                <c:pt idx="941">
                  <c:v>336</c:v>
                </c:pt>
                <c:pt idx="942">
                  <c:v>303</c:v>
                </c:pt>
                <c:pt idx="943">
                  <c:v>232</c:v>
                </c:pt>
                <c:pt idx="944">
                  <c:v>186</c:v>
                </c:pt>
                <c:pt idx="945">
                  <c:v>258</c:v>
                </c:pt>
                <c:pt idx="946">
                  <c:v>452</c:v>
                </c:pt>
                <c:pt idx="947">
                  <c:v>620</c:v>
                </c:pt>
                <c:pt idx="948">
                  <c:v>611</c:v>
                </c:pt>
                <c:pt idx="949">
                  <c:v>470</c:v>
                </c:pt>
                <c:pt idx="950">
                  <c:v>371</c:v>
                </c:pt>
                <c:pt idx="951">
                  <c:v>481</c:v>
                </c:pt>
                <c:pt idx="952">
                  <c:v>643</c:v>
                </c:pt>
                <c:pt idx="953">
                  <c:v>641</c:v>
                </c:pt>
                <c:pt idx="954">
                  <c:v>419</c:v>
                </c:pt>
                <c:pt idx="955">
                  <c:v>170</c:v>
                </c:pt>
                <c:pt idx="956">
                  <c:v>61</c:v>
                </c:pt>
                <c:pt idx="957">
                  <c:v>74</c:v>
                </c:pt>
                <c:pt idx="958">
                  <c:v>163</c:v>
                </c:pt>
                <c:pt idx="959">
                  <c:v>284</c:v>
                </c:pt>
                <c:pt idx="960">
                  <c:v>356</c:v>
                </c:pt>
                <c:pt idx="961">
                  <c:v>268</c:v>
                </c:pt>
                <c:pt idx="962">
                  <c:v>-39</c:v>
                </c:pt>
                <c:pt idx="963">
                  <c:v>-375</c:v>
                </c:pt>
                <c:pt idx="964">
                  <c:v>-527</c:v>
                </c:pt>
                <c:pt idx="965">
                  <c:v>-409</c:v>
                </c:pt>
                <c:pt idx="966">
                  <c:v>-157</c:v>
                </c:pt>
                <c:pt idx="967">
                  <c:v>-7</c:v>
                </c:pt>
                <c:pt idx="968">
                  <c:v>56</c:v>
                </c:pt>
                <c:pt idx="969">
                  <c:v>248</c:v>
                </c:pt>
                <c:pt idx="970">
                  <c:v>530</c:v>
                </c:pt>
                <c:pt idx="971">
                  <c:v>672</c:v>
                </c:pt>
                <c:pt idx="972">
                  <c:v>608</c:v>
                </c:pt>
                <c:pt idx="973">
                  <c:v>473</c:v>
                </c:pt>
                <c:pt idx="974">
                  <c:v>356</c:v>
                </c:pt>
                <c:pt idx="975">
                  <c:v>274</c:v>
                </c:pt>
                <c:pt idx="976">
                  <c:v>171</c:v>
                </c:pt>
                <c:pt idx="977">
                  <c:v>73</c:v>
                </c:pt>
                <c:pt idx="978">
                  <c:v>-38</c:v>
                </c:pt>
                <c:pt idx="979">
                  <c:v>-97</c:v>
                </c:pt>
                <c:pt idx="980">
                  <c:v>-89</c:v>
                </c:pt>
                <c:pt idx="981">
                  <c:v>-42</c:v>
                </c:pt>
                <c:pt idx="982">
                  <c:v>-62</c:v>
                </c:pt>
                <c:pt idx="983">
                  <c:v>-78</c:v>
                </c:pt>
                <c:pt idx="984">
                  <c:v>-24</c:v>
                </c:pt>
                <c:pt idx="985">
                  <c:v>121</c:v>
                </c:pt>
                <c:pt idx="986">
                  <c:v>315</c:v>
                </c:pt>
                <c:pt idx="987">
                  <c:v>490</c:v>
                </c:pt>
                <c:pt idx="988">
                  <c:v>604</c:v>
                </c:pt>
                <c:pt idx="989">
                  <c:v>709</c:v>
                </c:pt>
                <c:pt idx="990">
                  <c:v>749</c:v>
                </c:pt>
                <c:pt idx="991">
                  <c:v>590</c:v>
                </c:pt>
                <c:pt idx="992">
                  <c:v>202</c:v>
                </c:pt>
                <c:pt idx="993">
                  <c:v>-164</c:v>
                </c:pt>
                <c:pt idx="994">
                  <c:v>-304</c:v>
                </c:pt>
                <c:pt idx="995">
                  <c:v>-181</c:v>
                </c:pt>
                <c:pt idx="996">
                  <c:v>123</c:v>
                </c:pt>
                <c:pt idx="997">
                  <c:v>414</c:v>
                </c:pt>
                <c:pt idx="998">
                  <c:v>398</c:v>
                </c:pt>
                <c:pt idx="999">
                  <c:v>94</c:v>
                </c:pt>
                <c:pt idx="1000">
                  <c:v>-222</c:v>
                </c:pt>
                <c:pt idx="1001">
                  <c:v>-398</c:v>
                </c:pt>
                <c:pt idx="1002">
                  <c:v>-401</c:v>
                </c:pt>
                <c:pt idx="1003">
                  <c:v>-183</c:v>
                </c:pt>
                <c:pt idx="1004">
                  <c:v>125</c:v>
                </c:pt>
                <c:pt idx="1005">
                  <c:v>344</c:v>
                </c:pt>
                <c:pt idx="1006">
                  <c:v>482</c:v>
                </c:pt>
                <c:pt idx="1007">
                  <c:v>557</c:v>
                </c:pt>
                <c:pt idx="1008">
                  <c:v>556</c:v>
                </c:pt>
                <c:pt idx="1009">
                  <c:v>492</c:v>
                </c:pt>
                <c:pt idx="1010">
                  <c:v>385</c:v>
                </c:pt>
                <c:pt idx="1011">
                  <c:v>209</c:v>
                </c:pt>
                <c:pt idx="1012">
                  <c:v>1</c:v>
                </c:pt>
                <c:pt idx="1013">
                  <c:v>-100</c:v>
                </c:pt>
                <c:pt idx="1014">
                  <c:v>-60</c:v>
                </c:pt>
                <c:pt idx="1015">
                  <c:v>-28</c:v>
                </c:pt>
                <c:pt idx="1016">
                  <c:v>-119</c:v>
                </c:pt>
                <c:pt idx="1017">
                  <c:v>-189</c:v>
                </c:pt>
                <c:pt idx="1018">
                  <c:v>-171</c:v>
                </c:pt>
                <c:pt idx="1019">
                  <c:v>-39</c:v>
                </c:pt>
                <c:pt idx="1020">
                  <c:v>225</c:v>
                </c:pt>
                <c:pt idx="1021">
                  <c:v>490</c:v>
                </c:pt>
                <c:pt idx="1022">
                  <c:v>584</c:v>
                </c:pt>
                <c:pt idx="1023">
                  <c:v>546</c:v>
                </c:pt>
                <c:pt idx="1024">
                  <c:v>541</c:v>
                </c:pt>
                <c:pt idx="1025">
                  <c:v>579</c:v>
                </c:pt>
                <c:pt idx="1026">
                  <c:v>549</c:v>
                </c:pt>
                <c:pt idx="1027">
                  <c:v>430</c:v>
                </c:pt>
                <c:pt idx="1028">
                  <c:v>206</c:v>
                </c:pt>
                <c:pt idx="1029">
                  <c:v>-107</c:v>
                </c:pt>
                <c:pt idx="1030">
                  <c:v>-388</c:v>
                </c:pt>
                <c:pt idx="1031">
                  <c:v>-506</c:v>
                </c:pt>
                <c:pt idx="1032">
                  <c:v>-480</c:v>
                </c:pt>
                <c:pt idx="1033">
                  <c:v>-357</c:v>
                </c:pt>
                <c:pt idx="1034">
                  <c:v>-185</c:v>
                </c:pt>
                <c:pt idx="1035">
                  <c:v>-4</c:v>
                </c:pt>
                <c:pt idx="1036">
                  <c:v>70</c:v>
                </c:pt>
                <c:pt idx="1037">
                  <c:v>69</c:v>
                </c:pt>
                <c:pt idx="1038">
                  <c:v>26</c:v>
                </c:pt>
                <c:pt idx="1039">
                  <c:v>29</c:v>
                </c:pt>
                <c:pt idx="1040">
                  <c:v>151</c:v>
                </c:pt>
                <c:pt idx="1041">
                  <c:v>386</c:v>
                </c:pt>
                <c:pt idx="1042">
                  <c:v>656</c:v>
                </c:pt>
                <c:pt idx="1043">
                  <c:v>854</c:v>
                </c:pt>
                <c:pt idx="1044">
                  <c:v>950</c:v>
                </c:pt>
                <c:pt idx="1045">
                  <c:v>941</c:v>
                </c:pt>
                <c:pt idx="1046">
                  <c:v>771</c:v>
                </c:pt>
                <c:pt idx="1047">
                  <c:v>540</c:v>
                </c:pt>
                <c:pt idx="1048">
                  <c:v>370</c:v>
                </c:pt>
                <c:pt idx="1049">
                  <c:v>260</c:v>
                </c:pt>
                <c:pt idx="1050">
                  <c:v>136</c:v>
                </c:pt>
                <c:pt idx="1051">
                  <c:v>-5</c:v>
                </c:pt>
                <c:pt idx="1052">
                  <c:v>-72</c:v>
                </c:pt>
                <c:pt idx="1053">
                  <c:v>-111</c:v>
                </c:pt>
                <c:pt idx="1054">
                  <c:v>-109</c:v>
                </c:pt>
                <c:pt idx="1055">
                  <c:v>42</c:v>
                </c:pt>
                <c:pt idx="1056">
                  <c:v>303</c:v>
                </c:pt>
                <c:pt idx="1057">
                  <c:v>569</c:v>
                </c:pt>
                <c:pt idx="1058">
                  <c:v>782</c:v>
                </c:pt>
                <c:pt idx="1059">
                  <c:v>904</c:v>
                </c:pt>
                <c:pt idx="1060">
                  <c:v>830</c:v>
                </c:pt>
                <c:pt idx="1061">
                  <c:v>520</c:v>
                </c:pt>
                <c:pt idx="1062">
                  <c:v>171</c:v>
                </c:pt>
                <c:pt idx="1063">
                  <c:v>-11</c:v>
                </c:pt>
                <c:pt idx="1064">
                  <c:v>-7</c:v>
                </c:pt>
                <c:pt idx="1065">
                  <c:v>-17</c:v>
                </c:pt>
                <c:pt idx="1066">
                  <c:v>-123</c:v>
                </c:pt>
                <c:pt idx="1067">
                  <c:v>-190</c:v>
                </c:pt>
                <c:pt idx="1068">
                  <c:v>-47</c:v>
                </c:pt>
                <c:pt idx="1069">
                  <c:v>248</c:v>
                </c:pt>
                <c:pt idx="1070">
                  <c:v>505</c:v>
                </c:pt>
                <c:pt idx="1071">
                  <c:v>511</c:v>
                </c:pt>
                <c:pt idx="1072">
                  <c:v>293</c:v>
                </c:pt>
                <c:pt idx="1073">
                  <c:v>100</c:v>
                </c:pt>
                <c:pt idx="1074">
                  <c:v>147</c:v>
                </c:pt>
                <c:pt idx="1075">
                  <c:v>353</c:v>
                </c:pt>
                <c:pt idx="1076">
                  <c:v>532</c:v>
                </c:pt>
                <c:pt idx="1077">
                  <c:v>582</c:v>
                </c:pt>
                <c:pt idx="1078">
                  <c:v>560</c:v>
                </c:pt>
                <c:pt idx="1079">
                  <c:v>551</c:v>
                </c:pt>
                <c:pt idx="1080">
                  <c:v>548</c:v>
                </c:pt>
                <c:pt idx="1081">
                  <c:v>450</c:v>
                </c:pt>
                <c:pt idx="1082">
                  <c:v>325</c:v>
                </c:pt>
                <c:pt idx="1083">
                  <c:v>193</c:v>
                </c:pt>
                <c:pt idx="1084">
                  <c:v>156</c:v>
                </c:pt>
                <c:pt idx="1085">
                  <c:v>244</c:v>
                </c:pt>
                <c:pt idx="1086">
                  <c:v>282</c:v>
                </c:pt>
                <c:pt idx="1087">
                  <c:v>214</c:v>
                </c:pt>
                <c:pt idx="1088">
                  <c:v>249</c:v>
                </c:pt>
                <c:pt idx="1089">
                  <c:v>444</c:v>
                </c:pt>
                <c:pt idx="1090">
                  <c:v>630</c:v>
                </c:pt>
                <c:pt idx="1091">
                  <c:v>732</c:v>
                </c:pt>
                <c:pt idx="1092">
                  <c:v>736</c:v>
                </c:pt>
                <c:pt idx="1093">
                  <c:v>620</c:v>
                </c:pt>
                <c:pt idx="1094">
                  <c:v>448</c:v>
                </c:pt>
                <c:pt idx="1095">
                  <c:v>373</c:v>
                </c:pt>
                <c:pt idx="1096">
                  <c:v>434</c:v>
                </c:pt>
                <c:pt idx="1097">
                  <c:v>534</c:v>
                </c:pt>
                <c:pt idx="1098">
                  <c:v>527</c:v>
                </c:pt>
                <c:pt idx="1099">
                  <c:v>419</c:v>
                </c:pt>
                <c:pt idx="1100">
                  <c:v>303</c:v>
                </c:pt>
                <c:pt idx="1101">
                  <c:v>261</c:v>
                </c:pt>
                <c:pt idx="1102">
                  <c:v>216</c:v>
                </c:pt>
                <c:pt idx="1103">
                  <c:v>146</c:v>
                </c:pt>
                <c:pt idx="1104">
                  <c:v>77</c:v>
                </c:pt>
                <c:pt idx="1105">
                  <c:v>51</c:v>
                </c:pt>
                <c:pt idx="1106">
                  <c:v>45</c:v>
                </c:pt>
                <c:pt idx="1107">
                  <c:v>111</c:v>
                </c:pt>
                <c:pt idx="1108">
                  <c:v>188</c:v>
                </c:pt>
                <c:pt idx="1109">
                  <c:v>151</c:v>
                </c:pt>
                <c:pt idx="1110">
                  <c:v>1</c:v>
                </c:pt>
                <c:pt idx="1111">
                  <c:v>-99</c:v>
                </c:pt>
                <c:pt idx="1112">
                  <c:v>-96</c:v>
                </c:pt>
                <c:pt idx="1113">
                  <c:v>34</c:v>
                </c:pt>
                <c:pt idx="1114">
                  <c:v>276</c:v>
                </c:pt>
                <c:pt idx="1115">
                  <c:v>525</c:v>
                </c:pt>
                <c:pt idx="1116">
                  <c:v>547</c:v>
                </c:pt>
                <c:pt idx="1117">
                  <c:v>474</c:v>
                </c:pt>
                <c:pt idx="1118">
                  <c:v>511</c:v>
                </c:pt>
                <c:pt idx="1119">
                  <c:v>648</c:v>
                </c:pt>
                <c:pt idx="1120">
                  <c:v>718</c:v>
                </c:pt>
                <c:pt idx="1121">
                  <c:v>742</c:v>
                </c:pt>
                <c:pt idx="1122">
                  <c:v>745</c:v>
                </c:pt>
                <c:pt idx="1123">
                  <c:v>746</c:v>
                </c:pt>
                <c:pt idx="1124">
                  <c:v>754</c:v>
                </c:pt>
                <c:pt idx="1125">
                  <c:v>721</c:v>
                </c:pt>
                <c:pt idx="1126">
                  <c:v>505</c:v>
                </c:pt>
                <c:pt idx="1127">
                  <c:v>228</c:v>
                </c:pt>
                <c:pt idx="1128">
                  <c:v>87</c:v>
                </c:pt>
                <c:pt idx="1129">
                  <c:v>124</c:v>
                </c:pt>
                <c:pt idx="1130">
                  <c:v>159</c:v>
                </c:pt>
                <c:pt idx="1131">
                  <c:v>20</c:v>
                </c:pt>
                <c:pt idx="1132">
                  <c:v>-232</c:v>
                </c:pt>
                <c:pt idx="1133">
                  <c:v>-399</c:v>
                </c:pt>
                <c:pt idx="1134">
                  <c:v>-392</c:v>
                </c:pt>
                <c:pt idx="1135">
                  <c:v>-294</c:v>
                </c:pt>
                <c:pt idx="1136">
                  <c:v>-207</c:v>
                </c:pt>
                <c:pt idx="1137">
                  <c:v>-23</c:v>
                </c:pt>
                <c:pt idx="1138">
                  <c:v>326</c:v>
                </c:pt>
                <c:pt idx="1139">
                  <c:v>753</c:v>
                </c:pt>
                <c:pt idx="1140">
                  <c:v>1002</c:v>
                </c:pt>
                <c:pt idx="1141">
                  <c:v>943</c:v>
                </c:pt>
                <c:pt idx="1142">
                  <c:v>725</c:v>
                </c:pt>
                <c:pt idx="1143">
                  <c:v>552</c:v>
                </c:pt>
                <c:pt idx="1144">
                  <c:v>476</c:v>
                </c:pt>
                <c:pt idx="1145">
                  <c:v>464</c:v>
                </c:pt>
                <c:pt idx="1146">
                  <c:v>450</c:v>
                </c:pt>
                <c:pt idx="1147">
                  <c:v>383</c:v>
                </c:pt>
                <c:pt idx="1148">
                  <c:v>240</c:v>
                </c:pt>
                <c:pt idx="1149">
                  <c:v>27</c:v>
                </c:pt>
                <c:pt idx="1150">
                  <c:v>-118</c:v>
                </c:pt>
                <c:pt idx="1151">
                  <c:v>-71</c:v>
                </c:pt>
                <c:pt idx="1152">
                  <c:v>171</c:v>
                </c:pt>
                <c:pt idx="1153">
                  <c:v>468</c:v>
                </c:pt>
                <c:pt idx="1154">
                  <c:v>711</c:v>
                </c:pt>
                <c:pt idx="1155">
                  <c:v>857</c:v>
                </c:pt>
                <c:pt idx="1156">
                  <c:v>915</c:v>
                </c:pt>
                <c:pt idx="1157">
                  <c:v>903</c:v>
                </c:pt>
                <c:pt idx="1158">
                  <c:v>840</c:v>
                </c:pt>
                <c:pt idx="1159">
                  <c:v>784</c:v>
                </c:pt>
                <c:pt idx="1160">
                  <c:v>800</c:v>
                </c:pt>
                <c:pt idx="1161">
                  <c:v>953</c:v>
                </c:pt>
                <c:pt idx="1162">
                  <c:v>1124</c:v>
                </c:pt>
                <c:pt idx="1163">
                  <c:v>1135</c:v>
                </c:pt>
                <c:pt idx="1164">
                  <c:v>1016</c:v>
                </c:pt>
                <c:pt idx="1165">
                  <c:v>848</c:v>
                </c:pt>
                <c:pt idx="1166">
                  <c:v>564</c:v>
                </c:pt>
                <c:pt idx="1167">
                  <c:v>178</c:v>
                </c:pt>
                <c:pt idx="1168">
                  <c:v>-185</c:v>
                </c:pt>
                <c:pt idx="1169">
                  <c:v>-344</c:v>
                </c:pt>
                <c:pt idx="1170">
                  <c:v>-273</c:v>
                </c:pt>
                <c:pt idx="1171">
                  <c:v>-106</c:v>
                </c:pt>
                <c:pt idx="1172">
                  <c:v>9</c:v>
                </c:pt>
                <c:pt idx="1173">
                  <c:v>92</c:v>
                </c:pt>
                <c:pt idx="1174">
                  <c:v>251</c:v>
                </c:pt>
                <c:pt idx="1175">
                  <c:v>557</c:v>
                </c:pt>
                <c:pt idx="1176">
                  <c:v>789</c:v>
                </c:pt>
                <c:pt idx="1177">
                  <c:v>647</c:v>
                </c:pt>
                <c:pt idx="1178">
                  <c:v>227</c:v>
                </c:pt>
                <c:pt idx="1179">
                  <c:v>-94</c:v>
                </c:pt>
                <c:pt idx="1180">
                  <c:v>-199</c:v>
                </c:pt>
                <c:pt idx="1181">
                  <c:v>-169</c:v>
                </c:pt>
                <c:pt idx="1182">
                  <c:v>-70</c:v>
                </c:pt>
                <c:pt idx="1183">
                  <c:v>135</c:v>
                </c:pt>
                <c:pt idx="1184">
                  <c:v>373</c:v>
                </c:pt>
                <c:pt idx="1185">
                  <c:v>499</c:v>
                </c:pt>
                <c:pt idx="1186">
                  <c:v>470</c:v>
                </c:pt>
                <c:pt idx="1187">
                  <c:v>452</c:v>
                </c:pt>
                <c:pt idx="1188">
                  <c:v>434</c:v>
                </c:pt>
                <c:pt idx="1189">
                  <c:v>305</c:v>
                </c:pt>
                <c:pt idx="1190">
                  <c:v>73</c:v>
                </c:pt>
                <c:pt idx="1191">
                  <c:v>-104</c:v>
                </c:pt>
                <c:pt idx="1192">
                  <c:v>-107</c:v>
                </c:pt>
                <c:pt idx="1193">
                  <c:v>100</c:v>
                </c:pt>
                <c:pt idx="1194">
                  <c:v>339</c:v>
                </c:pt>
                <c:pt idx="1195">
                  <c:v>401</c:v>
                </c:pt>
                <c:pt idx="1196">
                  <c:v>312</c:v>
                </c:pt>
                <c:pt idx="1197">
                  <c:v>293</c:v>
                </c:pt>
                <c:pt idx="1198">
                  <c:v>391</c:v>
                </c:pt>
                <c:pt idx="1199">
                  <c:v>486</c:v>
                </c:pt>
                <c:pt idx="1200">
                  <c:v>469</c:v>
                </c:pt>
                <c:pt idx="1201">
                  <c:v>312</c:v>
                </c:pt>
                <c:pt idx="1202">
                  <c:v>43</c:v>
                </c:pt>
                <c:pt idx="1203">
                  <c:v>-342</c:v>
                </c:pt>
                <c:pt idx="1204">
                  <c:v>-731</c:v>
                </c:pt>
                <c:pt idx="1205">
                  <c:v>-933</c:v>
                </c:pt>
                <c:pt idx="1206">
                  <c:v>-798</c:v>
                </c:pt>
                <c:pt idx="1207">
                  <c:v>-507</c:v>
                </c:pt>
                <c:pt idx="1208">
                  <c:v>-192</c:v>
                </c:pt>
                <c:pt idx="1209">
                  <c:v>89</c:v>
                </c:pt>
                <c:pt idx="1210">
                  <c:v>384</c:v>
                </c:pt>
                <c:pt idx="1211">
                  <c:v>671</c:v>
                </c:pt>
                <c:pt idx="1212">
                  <c:v>804</c:v>
                </c:pt>
                <c:pt idx="1213">
                  <c:v>702</c:v>
                </c:pt>
                <c:pt idx="1214">
                  <c:v>418</c:v>
                </c:pt>
                <c:pt idx="1215">
                  <c:v>54</c:v>
                </c:pt>
                <c:pt idx="1216">
                  <c:v>-272</c:v>
                </c:pt>
                <c:pt idx="1217">
                  <c:v>-470</c:v>
                </c:pt>
                <c:pt idx="1218">
                  <c:v>-416</c:v>
                </c:pt>
                <c:pt idx="1219">
                  <c:v>-95</c:v>
                </c:pt>
                <c:pt idx="1220">
                  <c:v>266</c:v>
                </c:pt>
                <c:pt idx="1221">
                  <c:v>431</c:v>
                </c:pt>
                <c:pt idx="1222">
                  <c:v>432</c:v>
                </c:pt>
                <c:pt idx="1223">
                  <c:v>304</c:v>
                </c:pt>
                <c:pt idx="1224">
                  <c:v>159</c:v>
                </c:pt>
                <c:pt idx="1225">
                  <c:v>148</c:v>
                </c:pt>
                <c:pt idx="1226">
                  <c:v>254</c:v>
                </c:pt>
                <c:pt idx="1227">
                  <c:v>289</c:v>
                </c:pt>
                <c:pt idx="1228">
                  <c:v>197</c:v>
                </c:pt>
                <c:pt idx="1229">
                  <c:v>94</c:v>
                </c:pt>
                <c:pt idx="1230">
                  <c:v>82</c:v>
                </c:pt>
                <c:pt idx="1231">
                  <c:v>101</c:v>
                </c:pt>
                <c:pt idx="1232">
                  <c:v>-23</c:v>
                </c:pt>
                <c:pt idx="1233">
                  <c:v>-293</c:v>
                </c:pt>
                <c:pt idx="1234">
                  <c:v>-517</c:v>
                </c:pt>
                <c:pt idx="1235">
                  <c:v>-479</c:v>
                </c:pt>
                <c:pt idx="1236">
                  <c:v>-151</c:v>
                </c:pt>
                <c:pt idx="1237">
                  <c:v>262</c:v>
                </c:pt>
                <c:pt idx="1238">
                  <c:v>473</c:v>
                </c:pt>
                <c:pt idx="1239">
                  <c:v>346</c:v>
                </c:pt>
                <c:pt idx="1240">
                  <c:v>18</c:v>
                </c:pt>
                <c:pt idx="1241">
                  <c:v>-175</c:v>
                </c:pt>
                <c:pt idx="1242">
                  <c:v>-174</c:v>
                </c:pt>
                <c:pt idx="1243">
                  <c:v>-151</c:v>
                </c:pt>
                <c:pt idx="1244">
                  <c:v>-248</c:v>
                </c:pt>
                <c:pt idx="1245">
                  <c:v>-386</c:v>
                </c:pt>
                <c:pt idx="1246">
                  <c:v>-438</c:v>
                </c:pt>
                <c:pt idx="1247">
                  <c:v>-342</c:v>
                </c:pt>
                <c:pt idx="1248">
                  <c:v>-149</c:v>
                </c:pt>
                <c:pt idx="1249">
                  <c:v>-22</c:v>
                </c:pt>
                <c:pt idx="1250">
                  <c:v>-52</c:v>
                </c:pt>
                <c:pt idx="1251">
                  <c:v>-112</c:v>
                </c:pt>
                <c:pt idx="1252">
                  <c:v>-134</c:v>
                </c:pt>
                <c:pt idx="1253">
                  <c:v>-133</c:v>
                </c:pt>
                <c:pt idx="1254">
                  <c:v>-103</c:v>
                </c:pt>
                <c:pt idx="1255">
                  <c:v>-22</c:v>
                </c:pt>
                <c:pt idx="1256">
                  <c:v>43</c:v>
                </c:pt>
                <c:pt idx="1257">
                  <c:v>189</c:v>
                </c:pt>
                <c:pt idx="1258">
                  <c:v>344</c:v>
                </c:pt>
                <c:pt idx="1259">
                  <c:v>400</c:v>
                </c:pt>
                <c:pt idx="1260">
                  <c:v>375</c:v>
                </c:pt>
                <c:pt idx="1261">
                  <c:v>324</c:v>
                </c:pt>
                <c:pt idx="1262">
                  <c:v>225</c:v>
                </c:pt>
                <c:pt idx="1263">
                  <c:v>120</c:v>
                </c:pt>
                <c:pt idx="1264">
                  <c:v>52</c:v>
                </c:pt>
                <c:pt idx="1265">
                  <c:v>-30</c:v>
                </c:pt>
                <c:pt idx="1266">
                  <c:v>-219</c:v>
                </c:pt>
                <c:pt idx="1267">
                  <c:v>-415</c:v>
                </c:pt>
                <c:pt idx="1268">
                  <c:v>-523</c:v>
                </c:pt>
                <c:pt idx="1269">
                  <c:v>-475</c:v>
                </c:pt>
                <c:pt idx="1270">
                  <c:v>-292</c:v>
                </c:pt>
                <c:pt idx="1271">
                  <c:v>-162</c:v>
                </c:pt>
                <c:pt idx="1272">
                  <c:v>-56</c:v>
                </c:pt>
                <c:pt idx="1273">
                  <c:v>187</c:v>
                </c:pt>
                <c:pt idx="1274">
                  <c:v>566</c:v>
                </c:pt>
                <c:pt idx="1275">
                  <c:v>889</c:v>
                </c:pt>
                <c:pt idx="1276">
                  <c:v>1017</c:v>
                </c:pt>
                <c:pt idx="1277">
                  <c:v>920</c:v>
                </c:pt>
                <c:pt idx="1278">
                  <c:v>792</c:v>
                </c:pt>
                <c:pt idx="1279">
                  <c:v>795</c:v>
                </c:pt>
                <c:pt idx="1280">
                  <c:v>799</c:v>
                </c:pt>
                <c:pt idx="1281">
                  <c:v>560</c:v>
                </c:pt>
                <c:pt idx="1282">
                  <c:v>158</c:v>
                </c:pt>
                <c:pt idx="1283">
                  <c:v>-175</c:v>
                </c:pt>
                <c:pt idx="1284">
                  <c:v>-184</c:v>
                </c:pt>
                <c:pt idx="1285">
                  <c:v>64</c:v>
                </c:pt>
                <c:pt idx="1286">
                  <c:v>181</c:v>
                </c:pt>
                <c:pt idx="1287">
                  <c:v>-96</c:v>
                </c:pt>
                <c:pt idx="1288">
                  <c:v>-559</c:v>
                </c:pt>
                <c:pt idx="1289">
                  <c:v>-803</c:v>
                </c:pt>
                <c:pt idx="1290">
                  <c:v>-677</c:v>
                </c:pt>
                <c:pt idx="1291">
                  <c:v>-357</c:v>
                </c:pt>
                <c:pt idx="1292">
                  <c:v>12</c:v>
                </c:pt>
                <c:pt idx="1293">
                  <c:v>270</c:v>
                </c:pt>
                <c:pt idx="1294">
                  <c:v>336</c:v>
                </c:pt>
                <c:pt idx="1295">
                  <c:v>260</c:v>
                </c:pt>
                <c:pt idx="1296">
                  <c:v>148</c:v>
                </c:pt>
                <c:pt idx="1297">
                  <c:v>129</c:v>
                </c:pt>
                <c:pt idx="1298">
                  <c:v>213</c:v>
                </c:pt>
                <c:pt idx="1299">
                  <c:v>329</c:v>
                </c:pt>
                <c:pt idx="1300">
                  <c:v>388</c:v>
                </c:pt>
                <c:pt idx="1301">
                  <c:v>334</c:v>
                </c:pt>
                <c:pt idx="1302">
                  <c:v>256</c:v>
                </c:pt>
                <c:pt idx="1303">
                  <c:v>172</c:v>
                </c:pt>
                <c:pt idx="1304">
                  <c:v>45</c:v>
                </c:pt>
                <c:pt idx="1305">
                  <c:v>-87</c:v>
                </c:pt>
                <c:pt idx="1306">
                  <c:v>-147</c:v>
                </c:pt>
                <c:pt idx="1307">
                  <c:v>-96</c:v>
                </c:pt>
                <c:pt idx="1308">
                  <c:v>-20</c:v>
                </c:pt>
                <c:pt idx="1309">
                  <c:v>39</c:v>
                </c:pt>
                <c:pt idx="1310">
                  <c:v>75</c:v>
                </c:pt>
                <c:pt idx="1311">
                  <c:v>57</c:v>
                </c:pt>
                <c:pt idx="1312">
                  <c:v>-17</c:v>
                </c:pt>
                <c:pt idx="1313">
                  <c:v>-64</c:v>
                </c:pt>
                <c:pt idx="1314">
                  <c:v>-43</c:v>
                </c:pt>
                <c:pt idx="1315">
                  <c:v>66</c:v>
                </c:pt>
                <c:pt idx="1316">
                  <c:v>177</c:v>
                </c:pt>
                <c:pt idx="1317">
                  <c:v>144</c:v>
                </c:pt>
                <c:pt idx="1318">
                  <c:v>-133</c:v>
                </c:pt>
                <c:pt idx="1319">
                  <c:v>-536</c:v>
                </c:pt>
                <c:pt idx="1320">
                  <c:v>-815</c:v>
                </c:pt>
                <c:pt idx="1321">
                  <c:v>-829</c:v>
                </c:pt>
                <c:pt idx="1322">
                  <c:v>-712</c:v>
                </c:pt>
                <c:pt idx="1323">
                  <c:v>-601</c:v>
                </c:pt>
                <c:pt idx="1324">
                  <c:v>-566</c:v>
                </c:pt>
                <c:pt idx="1325">
                  <c:v>-565</c:v>
                </c:pt>
                <c:pt idx="1326">
                  <c:v>-414</c:v>
                </c:pt>
                <c:pt idx="1327">
                  <c:v>-94</c:v>
                </c:pt>
                <c:pt idx="1328">
                  <c:v>276</c:v>
                </c:pt>
                <c:pt idx="1329">
                  <c:v>523</c:v>
                </c:pt>
                <c:pt idx="1330">
                  <c:v>547</c:v>
                </c:pt>
                <c:pt idx="1331">
                  <c:v>380</c:v>
                </c:pt>
                <c:pt idx="1332">
                  <c:v>128</c:v>
                </c:pt>
                <c:pt idx="1333">
                  <c:v>-52</c:v>
                </c:pt>
                <c:pt idx="1334">
                  <c:v>-106</c:v>
                </c:pt>
                <c:pt idx="1335">
                  <c:v>-144</c:v>
                </c:pt>
                <c:pt idx="1336">
                  <c:v>-142</c:v>
                </c:pt>
                <c:pt idx="1337">
                  <c:v>-63</c:v>
                </c:pt>
                <c:pt idx="1338">
                  <c:v>50</c:v>
                </c:pt>
                <c:pt idx="1339">
                  <c:v>151</c:v>
                </c:pt>
                <c:pt idx="1340">
                  <c:v>272</c:v>
                </c:pt>
                <c:pt idx="1341">
                  <c:v>329</c:v>
                </c:pt>
                <c:pt idx="1342">
                  <c:v>194</c:v>
                </c:pt>
                <c:pt idx="1343">
                  <c:v>-98</c:v>
                </c:pt>
                <c:pt idx="1344">
                  <c:v>-394</c:v>
                </c:pt>
                <c:pt idx="1345">
                  <c:v>-513</c:v>
                </c:pt>
                <c:pt idx="1346">
                  <c:v>-368</c:v>
                </c:pt>
                <c:pt idx="1347">
                  <c:v>-210</c:v>
                </c:pt>
                <c:pt idx="1348">
                  <c:v>-252</c:v>
                </c:pt>
                <c:pt idx="1349">
                  <c:v>-441</c:v>
                </c:pt>
                <c:pt idx="1350">
                  <c:v>-554</c:v>
                </c:pt>
                <c:pt idx="1351">
                  <c:v>-480</c:v>
                </c:pt>
                <c:pt idx="1352">
                  <c:v>-342</c:v>
                </c:pt>
                <c:pt idx="1353">
                  <c:v>-325</c:v>
                </c:pt>
                <c:pt idx="1354">
                  <c:v>-467</c:v>
                </c:pt>
                <c:pt idx="1355">
                  <c:v>-625</c:v>
                </c:pt>
                <c:pt idx="1356">
                  <c:v>-632</c:v>
                </c:pt>
                <c:pt idx="1357">
                  <c:v>-402</c:v>
                </c:pt>
                <c:pt idx="1358">
                  <c:v>-76</c:v>
                </c:pt>
                <c:pt idx="1359">
                  <c:v>45</c:v>
                </c:pt>
                <c:pt idx="1360">
                  <c:v>-158</c:v>
                </c:pt>
                <c:pt idx="1361">
                  <c:v>-415</c:v>
                </c:pt>
                <c:pt idx="1362">
                  <c:v>-462</c:v>
                </c:pt>
                <c:pt idx="1363">
                  <c:v>-255</c:v>
                </c:pt>
                <c:pt idx="1364">
                  <c:v>30</c:v>
                </c:pt>
                <c:pt idx="1365">
                  <c:v>185</c:v>
                </c:pt>
                <c:pt idx="1366">
                  <c:v>102</c:v>
                </c:pt>
                <c:pt idx="1367">
                  <c:v>-52</c:v>
                </c:pt>
                <c:pt idx="1368">
                  <c:v>-146</c:v>
                </c:pt>
                <c:pt idx="1369">
                  <c:v>-215</c:v>
                </c:pt>
                <c:pt idx="1370">
                  <c:v>-292</c:v>
                </c:pt>
                <c:pt idx="1371">
                  <c:v>-293</c:v>
                </c:pt>
                <c:pt idx="1372">
                  <c:v>-200</c:v>
                </c:pt>
                <c:pt idx="1373">
                  <c:v>-64</c:v>
                </c:pt>
                <c:pt idx="1374">
                  <c:v>15</c:v>
                </c:pt>
                <c:pt idx="1375">
                  <c:v>22</c:v>
                </c:pt>
                <c:pt idx="1376">
                  <c:v>22</c:v>
                </c:pt>
                <c:pt idx="1377">
                  <c:v>75</c:v>
                </c:pt>
                <c:pt idx="1378">
                  <c:v>96</c:v>
                </c:pt>
                <c:pt idx="1379">
                  <c:v>-23</c:v>
                </c:pt>
                <c:pt idx="1380">
                  <c:v>-261</c:v>
                </c:pt>
                <c:pt idx="1381">
                  <c:v>-476</c:v>
                </c:pt>
                <c:pt idx="1382">
                  <c:v>-580</c:v>
                </c:pt>
                <c:pt idx="1383">
                  <c:v>-594</c:v>
                </c:pt>
                <c:pt idx="1384">
                  <c:v>-572</c:v>
                </c:pt>
                <c:pt idx="1385">
                  <c:v>-463</c:v>
                </c:pt>
                <c:pt idx="1386">
                  <c:v>-148</c:v>
                </c:pt>
                <c:pt idx="1387">
                  <c:v>248</c:v>
                </c:pt>
                <c:pt idx="1388">
                  <c:v>525</c:v>
                </c:pt>
                <c:pt idx="1389">
                  <c:v>625</c:v>
                </c:pt>
                <c:pt idx="1390">
                  <c:v>549</c:v>
                </c:pt>
                <c:pt idx="1391">
                  <c:v>338</c:v>
                </c:pt>
                <c:pt idx="1392">
                  <c:v>242</c:v>
                </c:pt>
                <c:pt idx="1393">
                  <c:v>304</c:v>
                </c:pt>
                <c:pt idx="1394">
                  <c:v>441</c:v>
                </c:pt>
                <c:pt idx="1395">
                  <c:v>583</c:v>
                </c:pt>
                <c:pt idx="1396">
                  <c:v>604</c:v>
                </c:pt>
                <c:pt idx="1397">
                  <c:v>495</c:v>
                </c:pt>
                <c:pt idx="1398">
                  <c:v>375</c:v>
                </c:pt>
                <c:pt idx="1399">
                  <c:v>333</c:v>
                </c:pt>
                <c:pt idx="1400">
                  <c:v>423</c:v>
                </c:pt>
                <c:pt idx="1401">
                  <c:v>589</c:v>
                </c:pt>
                <c:pt idx="1402">
                  <c:v>616</c:v>
                </c:pt>
                <c:pt idx="1403">
                  <c:v>396</c:v>
                </c:pt>
                <c:pt idx="1404">
                  <c:v>71</c:v>
                </c:pt>
                <c:pt idx="1405">
                  <c:v>-194</c:v>
                </c:pt>
                <c:pt idx="1406">
                  <c:v>-392</c:v>
                </c:pt>
                <c:pt idx="1407">
                  <c:v>-527</c:v>
                </c:pt>
                <c:pt idx="1408">
                  <c:v>-566</c:v>
                </c:pt>
                <c:pt idx="1409">
                  <c:v>-453</c:v>
                </c:pt>
                <c:pt idx="1410">
                  <c:v>-188</c:v>
                </c:pt>
                <c:pt idx="1411">
                  <c:v>209</c:v>
                </c:pt>
                <c:pt idx="1412">
                  <c:v>537</c:v>
                </c:pt>
                <c:pt idx="1413">
                  <c:v>598</c:v>
                </c:pt>
                <c:pt idx="1414">
                  <c:v>429</c:v>
                </c:pt>
                <c:pt idx="1415">
                  <c:v>252</c:v>
                </c:pt>
                <c:pt idx="1416">
                  <c:v>172</c:v>
                </c:pt>
                <c:pt idx="1417">
                  <c:v>168</c:v>
                </c:pt>
                <c:pt idx="1418">
                  <c:v>212</c:v>
                </c:pt>
                <c:pt idx="1419">
                  <c:v>225</c:v>
                </c:pt>
                <c:pt idx="1420">
                  <c:v>149</c:v>
                </c:pt>
                <c:pt idx="1421">
                  <c:v>60</c:v>
                </c:pt>
                <c:pt idx="1422">
                  <c:v>23</c:v>
                </c:pt>
                <c:pt idx="1423">
                  <c:v>49</c:v>
                </c:pt>
                <c:pt idx="1424">
                  <c:v>134</c:v>
                </c:pt>
                <c:pt idx="1425">
                  <c:v>267</c:v>
                </c:pt>
                <c:pt idx="1426">
                  <c:v>359</c:v>
                </c:pt>
                <c:pt idx="1427">
                  <c:v>381</c:v>
                </c:pt>
                <c:pt idx="1428">
                  <c:v>328</c:v>
                </c:pt>
                <c:pt idx="1429">
                  <c:v>224</c:v>
                </c:pt>
                <c:pt idx="1430">
                  <c:v>116</c:v>
                </c:pt>
                <c:pt idx="1431">
                  <c:v>83</c:v>
                </c:pt>
                <c:pt idx="1432">
                  <c:v>43</c:v>
                </c:pt>
                <c:pt idx="1433">
                  <c:v>-30</c:v>
                </c:pt>
                <c:pt idx="1434">
                  <c:v>-78</c:v>
                </c:pt>
                <c:pt idx="1435">
                  <c:v>-108</c:v>
                </c:pt>
                <c:pt idx="1436">
                  <c:v>-223</c:v>
                </c:pt>
                <c:pt idx="1437">
                  <c:v>-458</c:v>
                </c:pt>
                <c:pt idx="1438">
                  <c:v>-682</c:v>
                </c:pt>
                <c:pt idx="1439">
                  <c:v>-740</c:v>
                </c:pt>
                <c:pt idx="1440">
                  <c:v>-581</c:v>
                </c:pt>
                <c:pt idx="1441">
                  <c:v>-277</c:v>
                </c:pt>
                <c:pt idx="1442">
                  <c:v>1</c:v>
                </c:pt>
                <c:pt idx="1443">
                  <c:v>120</c:v>
                </c:pt>
                <c:pt idx="1444">
                  <c:v>158</c:v>
                </c:pt>
                <c:pt idx="1445">
                  <c:v>237</c:v>
                </c:pt>
                <c:pt idx="1446">
                  <c:v>295</c:v>
                </c:pt>
                <c:pt idx="1447">
                  <c:v>293</c:v>
                </c:pt>
                <c:pt idx="1448">
                  <c:v>268</c:v>
                </c:pt>
                <c:pt idx="1449">
                  <c:v>314</c:v>
                </c:pt>
                <c:pt idx="1450">
                  <c:v>415</c:v>
                </c:pt>
                <c:pt idx="1451">
                  <c:v>405</c:v>
                </c:pt>
                <c:pt idx="1452">
                  <c:v>183</c:v>
                </c:pt>
                <c:pt idx="1453">
                  <c:v>-172</c:v>
                </c:pt>
                <c:pt idx="1454">
                  <c:v>-409</c:v>
                </c:pt>
                <c:pt idx="1455">
                  <c:v>-390</c:v>
                </c:pt>
                <c:pt idx="1456">
                  <c:v>-197</c:v>
                </c:pt>
                <c:pt idx="1457">
                  <c:v>-42</c:v>
                </c:pt>
                <c:pt idx="1458">
                  <c:v>-17</c:v>
                </c:pt>
                <c:pt idx="1459">
                  <c:v>-130</c:v>
                </c:pt>
                <c:pt idx="1460">
                  <c:v>-287</c:v>
                </c:pt>
                <c:pt idx="1461">
                  <c:v>-385</c:v>
                </c:pt>
                <c:pt idx="1462">
                  <c:v>-387</c:v>
                </c:pt>
                <c:pt idx="1463">
                  <c:v>-344</c:v>
                </c:pt>
                <c:pt idx="1464">
                  <c:v>-322</c:v>
                </c:pt>
                <c:pt idx="1465">
                  <c:v>-289</c:v>
                </c:pt>
                <c:pt idx="1466">
                  <c:v>-179</c:v>
                </c:pt>
                <c:pt idx="1467">
                  <c:v>-6</c:v>
                </c:pt>
                <c:pt idx="1468">
                  <c:v>152</c:v>
                </c:pt>
                <c:pt idx="1469">
                  <c:v>182</c:v>
                </c:pt>
                <c:pt idx="1470">
                  <c:v>72</c:v>
                </c:pt>
                <c:pt idx="1471">
                  <c:v>-86</c:v>
                </c:pt>
                <c:pt idx="1472">
                  <c:v>-180</c:v>
                </c:pt>
                <c:pt idx="1473">
                  <c:v>-280</c:v>
                </c:pt>
                <c:pt idx="1474">
                  <c:v>-384</c:v>
                </c:pt>
                <c:pt idx="1475">
                  <c:v>-347</c:v>
                </c:pt>
                <c:pt idx="1476">
                  <c:v>-142</c:v>
                </c:pt>
                <c:pt idx="1477">
                  <c:v>37</c:v>
                </c:pt>
                <c:pt idx="1478">
                  <c:v>36</c:v>
                </c:pt>
                <c:pt idx="1479">
                  <c:v>-121</c:v>
                </c:pt>
                <c:pt idx="1480">
                  <c:v>-350</c:v>
                </c:pt>
                <c:pt idx="1481">
                  <c:v>-533</c:v>
                </c:pt>
                <c:pt idx="1482">
                  <c:v>-493</c:v>
                </c:pt>
                <c:pt idx="1483">
                  <c:v>-301</c:v>
                </c:pt>
                <c:pt idx="1484">
                  <c:v>-144</c:v>
                </c:pt>
                <c:pt idx="1485">
                  <c:v>-86</c:v>
                </c:pt>
                <c:pt idx="1486">
                  <c:v>-134</c:v>
                </c:pt>
                <c:pt idx="1487">
                  <c:v>-151</c:v>
                </c:pt>
                <c:pt idx="1488">
                  <c:v>-130</c:v>
                </c:pt>
                <c:pt idx="1489">
                  <c:v>-140</c:v>
                </c:pt>
                <c:pt idx="1490">
                  <c:v>-200</c:v>
                </c:pt>
                <c:pt idx="1491">
                  <c:v>-190</c:v>
                </c:pt>
                <c:pt idx="1492">
                  <c:v>-65</c:v>
                </c:pt>
                <c:pt idx="1493">
                  <c:v>143</c:v>
                </c:pt>
                <c:pt idx="1494">
                  <c:v>357</c:v>
                </c:pt>
                <c:pt idx="1495">
                  <c:v>453</c:v>
                </c:pt>
                <c:pt idx="1496">
                  <c:v>331</c:v>
                </c:pt>
                <c:pt idx="1497">
                  <c:v>77</c:v>
                </c:pt>
                <c:pt idx="1498">
                  <c:v>-133</c:v>
                </c:pt>
                <c:pt idx="1499">
                  <c:v>-166</c:v>
                </c:pt>
                <c:pt idx="1500">
                  <c:v>-92</c:v>
                </c:pt>
                <c:pt idx="1501">
                  <c:v>-122</c:v>
                </c:pt>
                <c:pt idx="1502">
                  <c:v>-225</c:v>
                </c:pt>
                <c:pt idx="1503">
                  <c:v>-214</c:v>
                </c:pt>
                <c:pt idx="1504">
                  <c:v>-15</c:v>
                </c:pt>
                <c:pt idx="1505">
                  <c:v>241</c:v>
                </c:pt>
                <c:pt idx="1506">
                  <c:v>383</c:v>
                </c:pt>
                <c:pt idx="1507">
                  <c:v>372</c:v>
                </c:pt>
                <c:pt idx="1508">
                  <c:v>284</c:v>
                </c:pt>
                <c:pt idx="1509">
                  <c:v>150</c:v>
                </c:pt>
                <c:pt idx="1510">
                  <c:v>7</c:v>
                </c:pt>
                <c:pt idx="1511">
                  <c:v>-109</c:v>
                </c:pt>
                <c:pt idx="1512">
                  <c:v>-197</c:v>
                </c:pt>
                <c:pt idx="1513">
                  <c:v>-275</c:v>
                </c:pt>
                <c:pt idx="1514">
                  <c:v>-350</c:v>
                </c:pt>
                <c:pt idx="1515">
                  <c:v>-400</c:v>
                </c:pt>
                <c:pt idx="1516">
                  <c:v>-334</c:v>
                </c:pt>
                <c:pt idx="1517">
                  <c:v>-233</c:v>
                </c:pt>
                <c:pt idx="1518">
                  <c:v>-127</c:v>
                </c:pt>
                <c:pt idx="1519">
                  <c:v>-66</c:v>
                </c:pt>
                <c:pt idx="1520">
                  <c:v>-63</c:v>
                </c:pt>
                <c:pt idx="1521">
                  <c:v>-60</c:v>
                </c:pt>
                <c:pt idx="1522">
                  <c:v>46</c:v>
                </c:pt>
                <c:pt idx="1523">
                  <c:v>246</c:v>
                </c:pt>
                <c:pt idx="1524">
                  <c:v>406</c:v>
                </c:pt>
                <c:pt idx="1525">
                  <c:v>444</c:v>
                </c:pt>
                <c:pt idx="1526">
                  <c:v>400</c:v>
                </c:pt>
                <c:pt idx="1527">
                  <c:v>340</c:v>
                </c:pt>
                <c:pt idx="1528">
                  <c:v>364</c:v>
                </c:pt>
                <c:pt idx="1529">
                  <c:v>496</c:v>
                </c:pt>
                <c:pt idx="1530">
                  <c:v>537</c:v>
                </c:pt>
                <c:pt idx="1531">
                  <c:v>288</c:v>
                </c:pt>
                <c:pt idx="1532">
                  <c:v>-18</c:v>
                </c:pt>
                <c:pt idx="1533">
                  <c:v>-176</c:v>
                </c:pt>
                <c:pt idx="1534">
                  <c:v>-163</c:v>
                </c:pt>
                <c:pt idx="1535">
                  <c:v>-82</c:v>
                </c:pt>
                <c:pt idx="1536">
                  <c:v>-41</c:v>
                </c:pt>
                <c:pt idx="1537">
                  <c:v>15</c:v>
                </c:pt>
                <c:pt idx="1538">
                  <c:v>73</c:v>
                </c:pt>
                <c:pt idx="1539">
                  <c:v>152</c:v>
                </c:pt>
                <c:pt idx="1540">
                  <c:v>294</c:v>
                </c:pt>
                <c:pt idx="1541">
                  <c:v>446</c:v>
                </c:pt>
                <c:pt idx="1542">
                  <c:v>449</c:v>
                </c:pt>
                <c:pt idx="1543">
                  <c:v>280</c:v>
                </c:pt>
                <c:pt idx="1544">
                  <c:v>74</c:v>
                </c:pt>
                <c:pt idx="1545">
                  <c:v>-8</c:v>
                </c:pt>
                <c:pt idx="1546">
                  <c:v>91</c:v>
                </c:pt>
                <c:pt idx="1547">
                  <c:v>252</c:v>
                </c:pt>
                <c:pt idx="1548">
                  <c:v>330</c:v>
                </c:pt>
                <c:pt idx="1549">
                  <c:v>313</c:v>
                </c:pt>
                <c:pt idx="1550">
                  <c:v>305</c:v>
                </c:pt>
                <c:pt idx="1551">
                  <c:v>361</c:v>
                </c:pt>
                <c:pt idx="1552">
                  <c:v>498</c:v>
                </c:pt>
                <c:pt idx="1553">
                  <c:v>546</c:v>
                </c:pt>
                <c:pt idx="1554">
                  <c:v>407</c:v>
                </c:pt>
                <c:pt idx="1555">
                  <c:v>244</c:v>
                </c:pt>
                <c:pt idx="1556">
                  <c:v>188</c:v>
                </c:pt>
                <c:pt idx="1557">
                  <c:v>236</c:v>
                </c:pt>
                <c:pt idx="1558">
                  <c:v>187</c:v>
                </c:pt>
                <c:pt idx="1559">
                  <c:v>-75</c:v>
                </c:pt>
                <c:pt idx="1560">
                  <c:v>-428</c:v>
                </c:pt>
                <c:pt idx="1561">
                  <c:v>-579</c:v>
                </c:pt>
                <c:pt idx="1562">
                  <c:v>-507</c:v>
                </c:pt>
                <c:pt idx="1563">
                  <c:v>-391</c:v>
                </c:pt>
                <c:pt idx="1564">
                  <c:v>-370</c:v>
                </c:pt>
                <c:pt idx="1565">
                  <c:v>-418</c:v>
                </c:pt>
                <c:pt idx="1566">
                  <c:v>-431</c:v>
                </c:pt>
                <c:pt idx="1567">
                  <c:v>-241</c:v>
                </c:pt>
                <c:pt idx="1568">
                  <c:v>137</c:v>
                </c:pt>
                <c:pt idx="1569">
                  <c:v>467</c:v>
                </c:pt>
                <c:pt idx="1570">
                  <c:v>467</c:v>
                </c:pt>
                <c:pt idx="1571">
                  <c:v>47</c:v>
                </c:pt>
                <c:pt idx="1572">
                  <c:v>-385</c:v>
                </c:pt>
                <c:pt idx="1573">
                  <c:v>-498</c:v>
                </c:pt>
                <c:pt idx="1574">
                  <c:v>-318</c:v>
                </c:pt>
                <c:pt idx="1575">
                  <c:v>-40</c:v>
                </c:pt>
                <c:pt idx="1576">
                  <c:v>202</c:v>
                </c:pt>
                <c:pt idx="1577">
                  <c:v>446</c:v>
                </c:pt>
                <c:pt idx="1578">
                  <c:v>707</c:v>
                </c:pt>
                <c:pt idx="1579">
                  <c:v>952</c:v>
                </c:pt>
                <c:pt idx="1580">
                  <c:v>1039</c:v>
                </c:pt>
                <c:pt idx="1581">
                  <c:v>885</c:v>
                </c:pt>
                <c:pt idx="1582">
                  <c:v>594</c:v>
                </c:pt>
                <c:pt idx="1583">
                  <c:v>359</c:v>
                </c:pt>
                <c:pt idx="1584">
                  <c:v>187</c:v>
                </c:pt>
                <c:pt idx="1585">
                  <c:v>-77</c:v>
                </c:pt>
                <c:pt idx="1586">
                  <c:v>-455</c:v>
                </c:pt>
                <c:pt idx="1587">
                  <c:v>-924</c:v>
                </c:pt>
                <c:pt idx="1588">
                  <c:v>-1321</c:v>
                </c:pt>
                <c:pt idx="1589">
                  <c:v>-1447</c:v>
                </c:pt>
                <c:pt idx="1590">
                  <c:v>-1256</c:v>
                </c:pt>
                <c:pt idx="1591">
                  <c:v>-935</c:v>
                </c:pt>
                <c:pt idx="1592">
                  <c:v>-672</c:v>
                </c:pt>
                <c:pt idx="1593">
                  <c:v>-521</c:v>
                </c:pt>
                <c:pt idx="1594">
                  <c:v>-384</c:v>
                </c:pt>
                <c:pt idx="1595">
                  <c:v>-171</c:v>
                </c:pt>
                <c:pt idx="1596">
                  <c:v>71</c:v>
                </c:pt>
                <c:pt idx="1597">
                  <c:v>142</c:v>
                </c:pt>
                <c:pt idx="1598">
                  <c:v>30</c:v>
                </c:pt>
                <c:pt idx="1599">
                  <c:v>-115</c:v>
                </c:pt>
                <c:pt idx="1600">
                  <c:v>-150</c:v>
                </c:pt>
                <c:pt idx="1601">
                  <c:v>-45</c:v>
                </c:pt>
                <c:pt idx="1602">
                  <c:v>145</c:v>
                </c:pt>
                <c:pt idx="1603">
                  <c:v>336</c:v>
                </c:pt>
                <c:pt idx="1604">
                  <c:v>463</c:v>
                </c:pt>
                <c:pt idx="1605">
                  <c:v>566</c:v>
                </c:pt>
                <c:pt idx="1606">
                  <c:v>727</c:v>
                </c:pt>
                <c:pt idx="1607">
                  <c:v>822</c:v>
                </c:pt>
                <c:pt idx="1608">
                  <c:v>696</c:v>
                </c:pt>
                <c:pt idx="1609">
                  <c:v>351</c:v>
                </c:pt>
                <c:pt idx="1610">
                  <c:v>0</c:v>
                </c:pt>
                <c:pt idx="1611">
                  <c:v>-156</c:v>
                </c:pt>
                <c:pt idx="1612">
                  <c:v>-141</c:v>
                </c:pt>
                <c:pt idx="1613">
                  <c:v>-51</c:v>
                </c:pt>
                <c:pt idx="1614">
                  <c:v>116</c:v>
                </c:pt>
                <c:pt idx="1615">
                  <c:v>331</c:v>
                </c:pt>
                <c:pt idx="1616">
                  <c:v>411</c:v>
                </c:pt>
                <c:pt idx="1617">
                  <c:v>246</c:v>
                </c:pt>
                <c:pt idx="1618">
                  <c:v>-113</c:v>
                </c:pt>
                <c:pt idx="1619">
                  <c:v>-491</c:v>
                </c:pt>
                <c:pt idx="1620">
                  <c:v>-755</c:v>
                </c:pt>
                <c:pt idx="1621">
                  <c:v>-837</c:v>
                </c:pt>
                <c:pt idx="1622">
                  <c:v>-682</c:v>
                </c:pt>
                <c:pt idx="1623">
                  <c:v>-327</c:v>
                </c:pt>
                <c:pt idx="1624">
                  <c:v>-8</c:v>
                </c:pt>
                <c:pt idx="1625">
                  <c:v>108</c:v>
                </c:pt>
                <c:pt idx="1626">
                  <c:v>101</c:v>
                </c:pt>
                <c:pt idx="1627">
                  <c:v>120</c:v>
                </c:pt>
                <c:pt idx="1628">
                  <c:v>287</c:v>
                </c:pt>
                <c:pt idx="1629">
                  <c:v>576</c:v>
                </c:pt>
                <c:pt idx="1630">
                  <c:v>766</c:v>
                </c:pt>
                <c:pt idx="1631">
                  <c:v>703</c:v>
                </c:pt>
                <c:pt idx="1632">
                  <c:v>512</c:v>
                </c:pt>
                <c:pt idx="1633">
                  <c:v>403</c:v>
                </c:pt>
                <c:pt idx="1634">
                  <c:v>451</c:v>
                </c:pt>
                <c:pt idx="1635">
                  <c:v>551</c:v>
                </c:pt>
                <c:pt idx="1636">
                  <c:v>574</c:v>
                </c:pt>
                <c:pt idx="1637">
                  <c:v>508</c:v>
                </c:pt>
                <c:pt idx="1638">
                  <c:v>501</c:v>
                </c:pt>
                <c:pt idx="1639">
                  <c:v>640</c:v>
                </c:pt>
                <c:pt idx="1640">
                  <c:v>825</c:v>
                </c:pt>
                <c:pt idx="1641">
                  <c:v>823</c:v>
                </c:pt>
                <c:pt idx="1642">
                  <c:v>538</c:v>
                </c:pt>
                <c:pt idx="1643">
                  <c:v>68</c:v>
                </c:pt>
                <c:pt idx="1644">
                  <c:v>-344</c:v>
                </c:pt>
                <c:pt idx="1645">
                  <c:v>-525</c:v>
                </c:pt>
                <c:pt idx="1646">
                  <c:v>-502</c:v>
                </c:pt>
                <c:pt idx="1647">
                  <c:v>-505</c:v>
                </c:pt>
                <c:pt idx="1648">
                  <c:v>-524</c:v>
                </c:pt>
                <c:pt idx="1649">
                  <c:v>-383</c:v>
                </c:pt>
                <c:pt idx="1650">
                  <c:v>-5</c:v>
                </c:pt>
                <c:pt idx="1651">
                  <c:v>500</c:v>
                </c:pt>
                <c:pt idx="1652">
                  <c:v>858</c:v>
                </c:pt>
                <c:pt idx="1653">
                  <c:v>849</c:v>
                </c:pt>
                <c:pt idx="1654">
                  <c:v>628</c:v>
                </c:pt>
                <c:pt idx="1655">
                  <c:v>510</c:v>
                </c:pt>
                <c:pt idx="1656">
                  <c:v>528</c:v>
                </c:pt>
                <c:pt idx="1657">
                  <c:v>552</c:v>
                </c:pt>
                <c:pt idx="1658">
                  <c:v>477</c:v>
                </c:pt>
                <c:pt idx="1659">
                  <c:v>295</c:v>
                </c:pt>
                <c:pt idx="1660">
                  <c:v>136</c:v>
                </c:pt>
                <c:pt idx="1661">
                  <c:v>117</c:v>
                </c:pt>
                <c:pt idx="1662">
                  <c:v>186</c:v>
                </c:pt>
                <c:pt idx="1663">
                  <c:v>165</c:v>
                </c:pt>
                <c:pt idx="1664">
                  <c:v>-4</c:v>
                </c:pt>
                <c:pt idx="1665">
                  <c:v>-196</c:v>
                </c:pt>
                <c:pt idx="1666">
                  <c:v>-300</c:v>
                </c:pt>
                <c:pt idx="1667">
                  <c:v>-326</c:v>
                </c:pt>
                <c:pt idx="1668">
                  <c:v>-307</c:v>
                </c:pt>
                <c:pt idx="1669">
                  <c:v>-277</c:v>
                </c:pt>
                <c:pt idx="1670">
                  <c:v>-304</c:v>
                </c:pt>
                <c:pt idx="1671">
                  <c:v>-378</c:v>
                </c:pt>
                <c:pt idx="1672">
                  <c:v>-416</c:v>
                </c:pt>
                <c:pt idx="1673">
                  <c:v>-365</c:v>
                </c:pt>
                <c:pt idx="1674">
                  <c:v>-242</c:v>
                </c:pt>
                <c:pt idx="1675">
                  <c:v>-50</c:v>
                </c:pt>
                <c:pt idx="1676">
                  <c:v>177</c:v>
                </c:pt>
                <c:pt idx="1677">
                  <c:v>423</c:v>
                </c:pt>
                <c:pt idx="1678">
                  <c:v>595</c:v>
                </c:pt>
                <c:pt idx="1679">
                  <c:v>651</c:v>
                </c:pt>
                <c:pt idx="1680">
                  <c:v>621</c:v>
                </c:pt>
                <c:pt idx="1681">
                  <c:v>628</c:v>
                </c:pt>
                <c:pt idx="1682">
                  <c:v>717</c:v>
                </c:pt>
                <c:pt idx="1683">
                  <c:v>752</c:v>
                </c:pt>
                <c:pt idx="1684">
                  <c:v>609</c:v>
                </c:pt>
                <c:pt idx="1685">
                  <c:v>333</c:v>
                </c:pt>
                <c:pt idx="1686">
                  <c:v>53</c:v>
                </c:pt>
                <c:pt idx="1687">
                  <c:v>-75</c:v>
                </c:pt>
                <c:pt idx="1688">
                  <c:v>-110</c:v>
                </c:pt>
                <c:pt idx="1689">
                  <c:v>-188</c:v>
                </c:pt>
                <c:pt idx="1690">
                  <c:v>-319</c:v>
                </c:pt>
                <c:pt idx="1691">
                  <c:v>-475</c:v>
                </c:pt>
                <c:pt idx="1692">
                  <c:v>-642</c:v>
                </c:pt>
                <c:pt idx="1693">
                  <c:v>-715</c:v>
                </c:pt>
                <c:pt idx="1694">
                  <c:v>-616</c:v>
                </c:pt>
                <c:pt idx="1695">
                  <c:v>-353</c:v>
                </c:pt>
                <c:pt idx="1696">
                  <c:v>-45</c:v>
                </c:pt>
                <c:pt idx="1697">
                  <c:v>120</c:v>
                </c:pt>
                <c:pt idx="1698">
                  <c:v>19</c:v>
                </c:pt>
                <c:pt idx="1699">
                  <c:v>-217</c:v>
                </c:pt>
                <c:pt idx="1700">
                  <c:v>-340</c:v>
                </c:pt>
                <c:pt idx="1701">
                  <c:v>-190</c:v>
                </c:pt>
                <c:pt idx="1702">
                  <c:v>45</c:v>
                </c:pt>
                <c:pt idx="1703">
                  <c:v>114</c:v>
                </c:pt>
                <c:pt idx="1704">
                  <c:v>6</c:v>
                </c:pt>
                <c:pt idx="1705">
                  <c:v>-75</c:v>
                </c:pt>
                <c:pt idx="1706">
                  <c:v>-11</c:v>
                </c:pt>
                <c:pt idx="1707">
                  <c:v>107</c:v>
                </c:pt>
                <c:pt idx="1708">
                  <c:v>160</c:v>
                </c:pt>
                <c:pt idx="1709">
                  <c:v>146</c:v>
                </c:pt>
                <c:pt idx="1710">
                  <c:v>153</c:v>
                </c:pt>
                <c:pt idx="1711">
                  <c:v>189</c:v>
                </c:pt>
                <c:pt idx="1712">
                  <c:v>103</c:v>
                </c:pt>
                <c:pt idx="1713">
                  <c:v>-4</c:v>
                </c:pt>
                <c:pt idx="1714">
                  <c:v>27</c:v>
                </c:pt>
                <c:pt idx="1715">
                  <c:v>137</c:v>
                </c:pt>
                <c:pt idx="1716">
                  <c:v>120</c:v>
                </c:pt>
                <c:pt idx="1717">
                  <c:v>-96</c:v>
                </c:pt>
                <c:pt idx="1718">
                  <c:v>-432</c:v>
                </c:pt>
                <c:pt idx="1719">
                  <c:v>-734</c:v>
                </c:pt>
                <c:pt idx="1720">
                  <c:v>-882</c:v>
                </c:pt>
                <c:pt idx="1721">
                  <c:v>-828</c:v>
                </c:pt>
                <c:pt idx="1722">
                  <c:v>-586</c:v>
                </c:pt>
                <c:pt idx="1723">
                  <c:v>-281</c:v>
                </c:pt>
                <c:pt idx="1724">
                  <c:v>-22</c:v>
                </c:pt>
                <c:pt idx="1725">
                  <c:v>143</c:v>
                </c:pt>
                <c:pt idx="1726">
                  <c:v>166</c:v>
                </c:pt>
                <c:pt idx="1727">
                  <c:v>88</c:v>
                </c:pt>
                <c:pt idx="1728">
                  <c:v>19</c:v>
                </c:pt>
                <c:pt idx="1729">
                  <c:v>9</c:v>
                </c:pt>
                <c:pt idx="1730">
                  <c:v>34</c:v>
                </c:pt>
                <c:pt idx="1731">
                  <c:v>51</c:v>
                </c:pt>
                <c:pt idx="1732">
                  <c:v>-9</c:v>
                </c:pt>
                <c:pt idx="1733">
                  <c:v>-163</c:v>
                </c:pt>
                <c:pt idx="1734">
                  <c:v>-369</c:v>
                </c:pt>
                <c:pt idx="1735">
                  <c:v>-540</c:v>
                </c:pt>
                <c:pt idx="1736">
                  <c:v>-564</c:v>
                </c:pt>
                <c:pt idx="1737">
                  <c:v>-462</c:v>
                </c:pt>
                <c:pt idx="1738">
                  <c:v>-252</c:v>
                </c:pt>
                <c:pt idx="1739">
                  <c:v>74</c:v>
                </c:pt>
                <c:pt idx="1740">
                  <c:v>381</c:v>
                </c:pt>
                <c:pt idx="1741">
                  <c:v>471</c:v>
                </c:pt>
                <c:pt idx="1742">
                  <c:v>406</c:v>
                </c:pt>
                <c:pt idx="1743">
                  <c:v>366</c:v>
                </c:pt>
                <c:pt idx="1744">
                  <c:v>407</c:v>
                </c:pt>
                <c:pt idx="1745">
                  <c:v>453</c:v>
                </c:pt>
                <c:pt idx="1746">
                  <c:v>477</c:v>
                </c:pt>
                <c:pt idx="1747">
                  <c:v>479</c:v>
                </c:pt>
                <c:pt idx="1748">
                  <c:v>413</c:v>
                </c:pt>
                <c:pt idx="1749">
                  <c:v>250</c:v>
                </c:pt>
                <c:pt idx="1750">
                  <c:v>80</c:v>
                </c:pt>
                <c:pt idx="1751">
                  <c:v>3</c:v>
                </c:pt>
                <c:pt idx="1752">
                  <c:v>-87</c:v>
                </c:pt>
                <c:pt idx="1753">
                  <c:v>-297</c:v>
                </c:pt>
                <c:pt idx="1754">
                  <c:v>-531</c:v>
                </c:pt>
                <c:pt idx="1755">
                  <c:v>-577</c:v>
                </c:pt>
                <c:pt idx="1756">
                  <c:v>-325</c:v>
                </c:pt>
                <c:pt idx="1757">
                  <c:v>63</c:v>
                </c:pt>
                <c:pt idx="1758">
                  <c:v>326</c:v>
                </c:pt>
                <c:pt idx="1759">
                  <c:v>350</c:v>
                </c:pt>
                <c:pt idx="1760">
                  <c:v>272</c:v>
                </c:pt>
                <c:pt idx="1761">
                  <c:v>218</c:v>
                </c:pt>
                <c:pt idx="1762">
                  <c:v>269</c:v>
                </c:pt>
                <c:pt idx="1763">
                  <c:v>393</c:v>
                </c:pt>
                <c:pt idx="1764">
                  <c:v>437</c:v>
                </c:pt>
                <c:pt idx="1765">
                  <c:v>311</c:v>
                </c:pt>
                <c:pt idx="1766">
                  <c:v>172</c:v>
                </c:pt>
                <c:pt idx="1767">
                  <c:v>164</c:v>
                </c:pt>
                <c:pt idx="1768">
                  <c:v>304</c:v>
                </c:pt>
                <c:pt idx="1769">
                  <c:v>371</c:v>
                </c:pt>
                <c:pt idx="1770">
                  <c:v>164</c:v>
                </c:pt>
                <c:pt idx="1771">
                  <c:v>-228</c:v>
                </c:pt>
                <c:pt idx="1772">
                  <c:v>-458</c:v>
                </c:pt>
                <c:pt idx="1773">
                  <c:v>-376</c:v>
                </c:pt>
                <c:pt idx="1774">
                  <c:v>-52</c:v>
                </c:pt>
                <c:pt idx="1775">
                  <c:v>260</c:v>
                </c:pt>
                <c:pt idx="1776">
                  <c:v>309</c:v>
                </c:pt>
                <c:pt idx="1777">
                  <c:v>123</c:v>
                </c:pt>
                <c:pt idx="1778">
                  <c:v>-125</c:v>
                </c:pt>
                <c:pt idx="1779">
                  <c:v>-265</c:v>
                </c:pt>
                <c:pt idx="1780">
                  <c:v>-256</c:v>
                </c:pt>
                <c:pt idx="1781">
                  <c:v>-177</c:v>
                </c:pt>
                <c:pt idx="1782">
                  <c:v>-24</c:v>
                </c:pt>
                <c:pt idx="1783">
                  <c:v>202</c:v>
                </c:pt>
                <c:pt idx="1784">
                  <c:v>420</c:v>
                </c:pt>
                <c:pt idx="1785">
                  <c:v>471</c:v>
                </c:pt>
                <c:pt idx="1786">
                  <c:v>285</c:v>
                </c:pt>
                <c:pt idx="1787">
                  <c:v>-22</c:v>
                </c:pt>
                <c:pt idx="1788">
                  <c:v>-181</c:v>
                </c:pt>
                <c:pt idx="1789">
                  <c:v>-81</c:v>
                </c:pt>
                <c:pt idx="1790">
                  <c:v>156</c:v>
                </c:pt>
                <c:pt idx="1791">
                  <c:v>280</c:v>
                </c:pt>
                <c:pt idx="1792">
                  <c:v>158</c:v>
                </c:pt>
                <c:pt idx="1793">
                  <c:v>-61</c:v>
                </c:pt>
                <c:pt idx="1794">
                  <c:v>-129</c:v>
                </c:pt>
                <c:pt idx="1795">
                  <c:v>63</c:v>
                </c:pt>
                <c:pt idx="1796">
                  <c:v>399</c:v>
                </c:pt>
                <c:pt idx="1797">
                  <c:v>564</c:v>
                </c:pt>
                <c:pt idx="1798">
                  <c:v>462</c:v>
                </c:pt>
                <c:pt idx="1799">
                  <c:v>316</c:v>
                </c:pt>
                <c:pt idx="1800">
                  <c:v>295</c:v>
                </c:pt>
                <c:pt idx="1801">
                  <c:v>330</c:v>
                </c:pt>
                <c:pt idx="1802">
                  <c:v>247</c:v>
                </c:pt>
                <c:pt idx="1803">
                  <c:v>64</c:v>
                </c:pt>
                <c:pt idx="1804">
                  <c:v>-33</c:v>
                </c:pt>
                <c:pt idx="1805">
                  <c:v>30</c:v>
                </c:pt>
                <c:pt idx="1806">
                  <c:v>101</c:v>
                </c:pt>
                <c:pt idx="1807">
                  <c:v>48</c:v>
                </c:pt>
                <c:pt idx="1808">
                  <c:v>-233</c:v>
                </c:pt>
                <c:pt idx="1809">
                  <c:v>-629</c:v>
                </c:pt>
                <c:pt idx="1810">
                  <c:v>-851</c:v>
                </c:pt>
                <c:pt idx="1811">
                  <c:v>-740</c:v>
                </c:pt>
                <c:pt idx="1812">
                  <c:v>-333</c:v>
                </c:pt>
                <c:pt idx="1813">
                  <c:v>149</c:v>
                </c:pt>
                <c:pt idx="1814">
                  <c:v>459</c:v>
                </c:pt>
                <c:pt idx="1815">
                  <c:v>496</c:v>
                </c:pt>
                <c:pt idx="1816">
                  <c:v>378</c:v>
                </c:pt>
                <c:pt idx="1817">
                  <c:v>278</c:v>
                </c:pt>
                <c:pt idx="1818">
                  <c:v>183</c:v>
                </c:pt>
                <c:pt idx="1819">
                  <c:v>92</c:v>
                </c:pt>
                <c:pt idx="1820">
                  <c:v>68</c:v>
                </c:pt>
                <c:pt idx="1821">
                  <c:v>86</c:v>
                </c:pt>
                <c:pt idx="1822">
                  <c:v>94</c:v>
                </c:pt>
                <c:pt idx="1823">
                  <c:v>107</c:v>
                </c:pt>
                <c:pt idx="1824">
                  <c:v>92</c:v>
                </c:pt>
                <c:pt idx="1825">
                  <c:v>41</c:v>
                </c:pt>
                <c:pt idx="1826">
                  <c:v>-24</c:v>
                </c:pt>
                <c:pt idx="1827">
                  <c:v>39</c:v>
                </c:pt>
                <c:pt idx="1828">
                  <c:v>106</c:v>
                </c:pt>
                <c:pt idx="1829">
                  <c:v>43</c:v>
                </c:pt>
                <c:pt idx="1830">
                  <c:v>-211</c:v>
                </c:pt>
                <c:pt idx="1831">
                  <c:v>-555</c:v>
                </c:pt>
                <c:pt idx="1832">
                  <c:v>-763</c:v>
                </c:pt>
                <c:pt idx="1833">
                  <c:v>-759</c:v>
                </c:pt>
                <c:pt idx="1834">
                  <c:v>-703</c:v>
                </c:pt>
                <c:pt idx="1835">
                  <c:v>-617</c:v>
                </c:pt>
                <c:pt idx="1836">
                  <c:v>-418</c:v>
                </c:pt>
                <c:pt idx="1837">
                  <c:v>-169</c:v>
                </c:pt>
                <c:pt idx="1838">
                  <c:v>29</c:v>
                </c:pt>
                <c:pt idx="1839">
                  <c:v>217</c:v>
                </c:pt>
                <c:pt idx="1840">
                  <c:v>360</c:v>
                </c:pt>
                <c:pt idx="1841">
                  <c:v>366</c:v>
                </c:pt>
                <c:pt idx="1842">
                  <c:v>319</c:v>
                </c:pt>
                <c:pt idx="1843">
                  <c:v>302</c:v>
                </c:pt>
                <c:pt idx="1844">
                  <c:v>285</c:v>
                </c:pt>
                <c:pt idx="1845">
                  <c:v>218</c:v>
                </c:pt>
                <c:pt idx="1846">
                  <c:v>52</c:v>
                </c:pt>
                <c:pt idx="1847">
                  <c:v>-132</c:v>
                </c:pt>
                <c:pt idx="1848">
                  <c:v>-231</c:v>
                </c:pt>
                <c:pt idx="1849">
                  <c:v>-233</c:v>
                </c:pt>
                <c:pt idx="1850">
                  <c:v>-194</c:v>
                </c:pt>
                <c:pt idx="1851">
                  <c:v>-146</c:v>
                </c:pt>
                <c:pt idx="1852">
                  <c:v>-166</c:v>
                </c:pt>
                <c:pt idx="1853">
                  <c:v>-202</c:v>
                </c:pt>
                <c:pt idx="1854">
                  <c:v>-191</c:v>
                </c:pt>
                <c:pt idx="1855">
                  <c:v>-215</c:v>
                </c:pt>
                <c:pt idx="1856">
                  <c:v>-379</c:v>
                </c:pt>
                <c:pt idx="1857">
                  <c:v>-585</c:v>
                </c:pt>
                <c:pt idx="1858">
                  <c:v>-636</c:v>
                </c:pt>
                <c:pt idx="1859">
                  <c:v>-503</c:v>
                </c:pt>
                <c:pt idx="1860">
                  <c:v>-204</c:v>
                </c:pt>
                <c:pt idx="1861">
                  <c:v>229</c:v>
                </c:pt>
                <c:pt idx="1862">
                  <c:v>540</c:v>
                </c:pt>
                <c:pt idx="1863">
                  <c:v>521</c:v>
                </c:pt>
                <c:pt idx="1864">
                  <c:v>333</c:v>
                </c:pt>
                <c:pt idx="1865">
                  <c:v>212</c:v>
                </c:pt>
                <c:pt idx="1866">
                  <c:v>130</c:v>
                </c:pt>
                <c:pt idx="1867">
                  <c:v>53</c:v>
                </c:pt>
                <c:pt idx="1868">
                  <c:v>36</c:v>
                </c:pt>
                <c:pt idx="1869">
                  <c:v>80</c:v>
                </c:pt>
                <c:pt idx="1870">
                  <c:v>87</c:v>
                </c:pt>
                <c:pt idx="1871">
                  <c:v>19</c:v>
                </c:pt>
                <c:pt idx="1872">
                  <c:v>-116</c:v>
                </c:pt>
                <c:pt idx="1873">
                  <c:v>-265</c:v>
                </c:pt>
                <c:pt idx="1874">
                  <c:v>-388</c:v>
                </c:pt>
                <c:pt idx="1875">
                  <c:v>-475</c:v>
                </c:pt>
                <c:pt idx="1876">
                  <c:v>-481</c:v>
                </c:pt>
                <c:pt idx="1877">
                  <c:v>-317</c:v>
                </c:pt>
                <c:pt idx="1878">
                  <c:v>-75</c:v>
                </c:pt>
                <c:pt idx="1879">
                  <c:v>102</c:v>
                </c:pt>
                <c:pt idx="1880">
                  <c:v>166</c:v>
                </c:pt>
                <c:pt idx="1881">
                  <c:v>106</c:v>
                </c:pt>
                <c:pt idx="1882">
                  <c:v>-72</c:v>
                </c:pt>
                <c:pt idx="1883">
                  <c:v>-232</c:v>
                </c:pt>
                <c:pt idx="1884">
                  <c:v>-227</c:v>
                </c:pt>
                <c:pt idx="1885">
                  <c:v>-88</c:v>
                </c:pt>
                <c:pt idx="1886">
                  <c:v>18</c:v>
                </c:pt>
                <c:pt idx="1887">
                  <c:v>11</c:v>
                </c:pt>
                <c:pt idx="1888">
                  <c:v>-1</c:v>
                </c:pt>
                <c:pt idx="1889">
                  <c:v>30</c:v>
                </c:pt>
                <c:pt idx="1890">
                  <c:v>27</c:v>
                </c:pt>
                <c:pt idx="1891">
                  <c:v>-70</c:v>
                </c:pt>
                <c:pt idx="1892">
                  <c:v>-163</c:v>
                </c:pt>
                <c:pt idx="1893">
                  <c:v>-117</c:v>
                </c:pt>
                <c:pt idx="1894">
                  <c:v>102</c:v>
                </c:pt>
                <c:pt idx="1895">
                  <c:v>322</c:v>
                </c:pt>
                <c:pt idx="1896">
                  <c:v>354</c:v>
                </c:pt>
                <c:pt idx="1897">
                  <c:v>269</c:v>
                </c:pt>
                <c:pt idx="1898">
                  <c:v>231</c:v>
                </c:pt>
                <c:pt idx="1899">
                  <c:v>282</c:v>
                </c:pt>
                <c:pt idx="1900">
                  <c:v>346</c:v>
                </c:pt>
                <c:pt idx="1901">
                  <c:v>334</c:v>
                </c:pt>
                <c:pt idx="1902">
                  <c:v>242</c:v>
                </c:pt>
                <c:pt idx="1903">
                  <c:v>132</c:v>
                </c:pt>
                <c:pt idx="1904">
                  <c:v>129</c:v>
                </c:pt>
                <c:pt idx="1905">
                  <c:v>249</c:v>
                </c:pt>
                <c:pt idx="1906">
                  <c:v>259</c:v>
                </c:pt>
                <c:pt idx="1907">
                  <c:v>-55</c:v>
                </c:pt>
                <c:pt idx="1908">
                  <c:v>-581</c:v>
                </c:pt>
                <c:pt idx="1909">
                  <c:v>-957</c:v>
                </c:pt>
                <c:pt idx="1910">
                  <c:v>-977</c:v>
                </c:pt>
                <c:pt idx="1911">
                  <c:v>-713</c:v>
                </c:pt>
                <c:pt idx="1912">
                  <c:v>-403</c:v>
                </c:pt>
                <c:pt idx="1913">
                  <c:v>-199</c:v>
                </c:pt>
                <c:pt idx="1914">
                  <c:v>-94</c:v>
                </c:pt>
                <c:pt idx="1915">
                  <c:v>-43</c:v>
                </c:pt>
                <c:pt idx="1916">
                  <c:v>-94</c:v>
                </c:pt>
                <c:pt idx="1917">
                  <c:v>-224</c:v>
                </c:pt>
                <c:pt idx="1918">
                  <c:v>-348</c:v>
                </c:pt>
                <c:pt idx="1919">
                  <c:v>-364</c:v>
                </c:pt>
                <c:pt idx="1920">
                  <c:v>-213</c:v>
                </c:pt>
                <c:pt idx="1921">
                  <c:v>79</c:v>
                </c:pt>
                <c:pt idx="1922">
                  <c:v>351</c:v>
                </c:pt>
                <c:pt idx="1923">
                  <c:v>386</c:v>
                </c:pt>
                <c:pt idx="1924">
                  <c:v>143</c:v>
                </c:pt>
                <c:pt idx="1925">
                  <c:v>-164</c:v>
                </c:pt>
                <c:pt idx="1926">
                  <c:v>-303</c:v>
                </c:pt>
                <c:pt idx="1927">
                  <c:v>-257</c:v>
                </c:pt>
                <c:pt idx="1928">
                  <c:v>-156</c:v>
                </c:pt>
                <c:pt idx="1929">
                  <c:v>-127</c:v>
                </c:pt>
                <c:pt idx="1930">
                  <c:v>-156</c:v>
                </c:pt>
                <c:pt idx="1931">
                  <c:v>-95</c:v>
                </c:pt>
                <c:pt idx="1932">
                  <c:v>97</c:v>
                </c:pt>
                <c:pt idx="1933">
                  <c:v>340</c:v>
                </c:pt>
                <c:pt idx="1934">
                  <c:v>526</c:v>
                </c:pt>
                <c:pt idx="1935">
                  <c:v>575</c:v>
                </c:pt>
                <c:pt idx="1936">
                  <c:v>405</c:v>
                </c:pt>
                <c:pt idx="1937">
                  <c:v>130</c:v>
                </c:pt>
                <c:pt idx="1938">
                  <c:v>-68</c:v>
                </c:pt>
                <c:pt idx="1939">
                  <c:v>-143</c:v>
                </c:pt>
                <c:pt idx="1940">
                  <c:v>-195</c:v>
                </c:pt>
                <c:pt idx="1941">
                  <c:v>-260</c:v>
                </c:pt>
                <c:pt idx="1942">
                  <c:v>-139</c:v>
                </c:pt>
                <c:pt idx="1943">
                  <c:v>148</c:v>
                </c:pt>
                <c:pt idx="1944">
                  <c:v>325</c:v>
                </c:pt>
                <c:pt idx="1945">
                  <c:v>259</c:v>
                </c:pt>
                <c:pt idx="1946">
                  <c:v>95</c:v>
                </c:pt>
                <c:pt idx="1947">
                  <c:v>-69</c:v>
                </c:pt>
                <c:pt idx="1948">
                  <c:v>-164</c:v>
                </c:pt>
                <c:pt idx="1949">
                  <c:v>-173</c:v>
                </c:pt>
                <c:pt idx="1950">
                  <c:v>-154</c:v>
                </c:pt>
                <c:pt idx="1951">
                  <c:v>-226</c:v>
                </c:pt>
                <c:pt idx="1952">
                  <c:v>-423</c:v>
                </c:pt>
                <c:pt idx="1953">
                  <c:v>-663</c:v>
                </c:pt>
                <c:pt idx="1954">
                  <c:v>-737</c:v>
                </c:pt>
                <c:pt idx="1955">
                  <c:v>-563</c:v>
                </c:pt>
                <c:pt idx="1956">
                  <c:v>-274</c:v>
                </c:pt>
                <c:pt idx="1957">
                  <c:v>-29</c:v>
                </c:pt>
                <c:pt idx="1958">
                  <c:v>127</c:v>
                </c:pt>
                <c:pt idx="1959">
                  <c:v>206</c:v>
                </c:pt>
                <c:pt idx="1960">
                  <c:v>216</c:v>
                </c:pt>
                <c:pt idx="1961">
                  <c:v>206</c:v>
                </c:pt>
                <c:pt idx="1962">
                  <c:v>198</c:v>
                </c:pt>
                <c:pt idx="1963">
                  <c:v>207</c:v>
                </c:pt>
                <c:pt idx="1964">
                  <c:v>147</c:v>
                </c:pt>
                <c:pt idx="1965">
                  <c:v>-21</c:v>
                </c:pt>
                <c:pt idx="1966">
                  <c:v>-225</c:v>
                </c:pt>
                <c:pt idx="1967">
                  <c:v>-309</c:v>
                </c:pt>
                <c:pt idx="1968">
                  <c:v>-253</c:v>
                </c:pt>
                <c:pt idx="1969">
                  <c:v>-173</c:v>
                </c:pt>
                <c:pt idx="1970">
                  <c:v>-221</c:v>
                </c:pt>
                <c:pt idx="1971">
                  <c:v>-353</c:v>
                </c:pt>
                <c:pt idx="1972">
                  <c:v>-570</c:v>
                </c:pt>
                <c:pt idx="1973">
                  <c:v>-865</c:v>
                </c:pt>
                <c:pt idx="1974">
                  <c:v>-1139</c:v>
                </c:pt>
                <c:pt idx="1975">
                  <c:v>-1226</c:v>
                </c:pt>
                <c:pt idx="1976">
                  <c:v>-1146</c:v>
                </c:pt>
                <c:pt idx="1977">
                  <c:v>-885</c:v>
                </c:pt>
                <c:pt idx="1978">
                  <c:v>-548</c:v>
                </c:pt>
                <c:pt idx="1979">
                  <c:v>-293</c:v>
                </c:pt>
                <c:pt idx="1980">
                  <c:v>-199</c:v>
                </c:pt>
                <c:pt idx="1981">
                  <c:v>-125</c:v>
                </c:pt>
                <c:pt idx="1982">
                  <c:v>-45</c:v>
                </c:pt>
                <c:pt idx="1983">
                  <c:v>74</c:v>
                </c:pt>
                <c:pt idx="1984">
                  <c:v>240</c:v>
                </c:pt>
                <c:pt idx="1985">
                  <c:v>392</c:v>
                </c:pt>
                <c:pt idx="1986">
                  <c:v>362</c:v>
                </c:pt>
                <c:pt idx="1987">
                  <c:v>162</c:v>
                </c:pt>
                <c:pt idx="1988">
                  <c:v>-124</c:v>
                </c:pt>
                <c:pt idx="1989">
                  <c:v>-378</c:v>
                </c:pt>
                <c:pt idx="1990">
                  <c:v>-518</c:v>
                </c:pt>
                <c:pt idx="1991">
                  <c:v>-534</c:v>
                </c:pt>
                <c:pt idx="1992">
                  <c:v>-428</c:v>
                </c:pt>
                <c:pt idx="1993">
                  <c:v>-338</c:v>
                </c:pt>
                <c:pt idx="1994">
                  <c:v>-351</c:v>
                </c:pt>
                <c:pt idx="1995">
                  <c:v>-409</c:v>
                </c:pt>
                <c:pt idx="1996">
                  <c:v>-362</c:v>
                </c:pt>
                <c:pt idx="1997">
                  <c:v>-243</c:v>
                </c:pt>
                <c:pt idx="1998">
                  <c:v>-99</c:v>
                </c:pt>
                <c:pt idx="1999">
                  <c:v>-14</c:v>
                </c:pt>
                <c:pt idx="2000">
                  <c:v>-2</c:v>
                </c:pt>
                <c:pt idx="2001">
                  <c:v>-64</c:v>
                </c:pt>
                <c:pt idx="2002">
                  <c:v>-191</c:v>
                </c:pt>
                <c:pt idx="2003">
                  <c:v>-419</c:v>
                </c:pt>
                <c:pt idx="2004">
                  <c:v>-669</c:v>
                </c:pt>
                <c:pt idx="2005">
                  <c:v>-772</c:v>
                </c:pt>
                <c:pt idx="2006">
                  <c:v>-617</c:v>
                </c:pt>
                <c:pt idx="2007">
                  <c:v>-295</c:v>
                </c:pt>
                <c:pt idx="2008">
                  <c:v>46</c:v>
                </c:pt>
                <c:pt idx="2009">
                  <c:v>237</c:v>
                </c:pt>
                <c:pt idx="2010">
                  <c:v>205</c:v>
                </c:pt>
                <c:pt idx="2011">
                  <c:v>47</c:v>
                </c:pt>
                <c:pt idx="2012">
                  <c:v>-62</c:v>
                </c:pt>
                <c:pt idx="2013">
                  <c:v>-120</c:v>
                </c:pt>
                <c:pt idx="2014">
                  <c:v>-182</c:v>
                </c:pt>
                <c:pt idx="2015">
                  <c:v>-265</c:v>
                </c:pt>
                <c:pt idx="2016">
                  <c:v>-404</c:v>
                </c:pt>
                <c:pt idx="2017">
                  <c:v>-514</c:v>
                </c:pt>
                <c:pt idx="2018">
                  <c:v>-601</c:v>
                </c:pt>
                <c:pt idx="2019">
                  <c:v>-705</c:v>
                </c:pt>
                <c:pt idx="2020">
                  <c:v>-817</c:v>
                </c:pt>
                <c:pt idx="2021">
                  <c:v>-802</c:v>
                </c:pt>
                <c:pt idx="2022">
                  <c:v>-626</c:v>
                </c:pt>
                <c:pt idx="2023">
                  <c:v>-373</c:v>
                </c:pt>
                <c:pt idx="2024">
                  <c:v>-162</c:v>
                </c:pt>
                <c:pt idx="2025">
                  <c:v>-29</c:v>
                </c:pt>
                <c:pt idx="2026">
                  <c:v>42</c:v>
                </c:pt>
                <c:pt idx="2027">
                  <c:v>122</c:v>
                </c:pt>
                <c:pt idx="2028">
                  <c:v>185</c:v>
                </c:pt>
                <c:pt idx="2029">
                  <c:v>143</c:v>
                </c:pt>
                <c:pt idx="2030">
                  <c:v>5</c:v>
                </c:pt>
                <c:pt idx="2031">
                  <c:v>-60</c:v>
                </c:pt>
                <c:pt idx="2032">
                  <c:v>2</c:v>
                </c:pt>
                <c:pt idx="2033">
                  <c:v>117</c:v>
                </c:pt>
                <c:pt idx="2034">
                  <c:v>208</c:v>
                </c:pt>
                <c:pt idx="2035">
                  <c:v>190</c:v>
                </c:pt>
                <c:pt idx="2036">
                  <c:v>-36</c:v>
                </c:pt>
                <c:pt idx="2037">
                  <c:v>-325</c:v>
                </c:pt>
                <c:pt idx="2038">
                  <c:v>-457</c:v>
                </c:pt>
                <c:pt idx="2039">
                  <c:v>-323</c:v>
                </c:pt>
                <c:pt idx="2040">
                  <c:v>-23</c:v>
                </c:pt>
                <c:pt idx="2041">
                  <c:v>187</c:v>
                </c:pt>
                <c:pt idx="2042">
                  <c:v>204</c:v>
                </c:pt>
                <c:pt idx="2043">
                  <c:v>101</c:v>
                </c:pt>
                <c:pt idx="2044">
                  <c:v>-124</c:v>
                </c:pt>
                <c:pt idx="2045">
                  <c:v>-520</c:v>
                </c:pt>
                <c:pt idx="2046">
                  <c:v>-896</c:v>
                </c:pt>
                <c:pt idx="2047">
                  <c:v>-1036</c:v>
                </c:pt>
                <c:pt idx="2048">
                  <c:v>-986</c:v>
                </c:pt>
                <c:pt idx="2049">
                  <c:v>-751</c:v>
                </c:pt>
                <c:pt idx="2050">
                  <c:v>-300</c:v>
                </c:pt>
                <c:pt idx="2051">
                  <c:v>142</c:v>
                </c:pt>
                <c:pt idx="2052">
                  <c:v>345</c:v>
                </c:pt>
                <c:pt idx="2053">
                  <c:v>289</c:v>
                </c:pt>
                <c:pt idx="2054">
                  <c:v>100</c:v>
                </c:pt>
                <c:pt idx="2055">
                  <c:v>-74</c:v>
                </c:pt>
                <c:pt idx="2056">
                  <c:v>-158</c:v>
                </c:pt>
                <c:pt idx="2057">
                  <c:v>-96</c:v>
                </c:pt>
                <c:pt idx="2058">
                  <c:v>55</c:v>
                </c:pt>
                <c:pt idx="2059">
                  <c:v>153</c:v>
                </c:pt>
                <c:pt idx="2060">
                  <c:v>120</c:v>
                </c:pt>
                <c:pt idx="2061">
                  <c:v>-18</c:v>
                </c:pt>
                <c:pt idx="2062">
                  <c:v>-165</c:v>
                </c:pt>
                <c:pt idx="2063">
                  <c:v>-224</c:v>
                </c:pt>
                <c:pt idx="2064">
                  <c:v>-141</c:v>
                </c:pt>
                <c:pt idx="2065">
                  <c:v>48</c:v>
                </c:pt>
                <c:pt idx="2066">
                  <c:v>302</c:v>
                </c:pt>
                <c:pt idx="2067">
                  <c:v>467</c:v>
                </c:pt>
                <c:pt idx="2068">
                  <c:v>394</c:v>
                </c:pt>
                <c:pt idx="2069">
                  <c:v>57</c:v>
                </c:pt>
                <c:pt idx="2070">
                  <c:v>-400</c:v>
                </c:pt>
                <c:pt idx="2071">
                  <c:v>-771</c:v>
                </c:pt>
                <c:pt idx="2072">
                  <c:v>-967</c:v>
                </c:pt>
                <c:pt idx="2073">
                  <c:v>-1058</c:v>
                </c:pt>
                <c:pt idx="2074">
                  <c:v>-1194</c:v>
                </c:pt>
                <c:pt idx="2075">
                  <c:v>-1338</c:v>
                </c:pt>
                <c:pt idx="2076">
                  <c:v>-1308</c:v>
                </c:pt>
                <c:pt idx="2077">
                  <c:v>-1046</c:v>
                </c:pt>
                <c:pt idx="2078">
                  <c:v>-691</c:v>
                </c:pt>
                <c:pt idx="2079">
                  <c:v>-310</c:v>
                </c:pt>
                <c:pt idx="2080">
                  <c:v>119</c:v>
                </c:pt>
                <c:pt idx="2081">
                  <c:v>430</c:v>
                </c:pt>
                <c:pt idx="2082">
                  <c:v>502</c:v>
                </c:pt>
                <c:pt idx="2083">
                  <c:v>446</c:v>
                </c:pt>
                <c:pt idx="2084">
                  <c:v>444</c:v>
                </c:pt>
                <c:pt idx="2085">
                  <c:v>481</c:v>
                </c:pt>
                <c:pt idx="2086">
                  <c:v>524</c:v>
                </c:pt>
                <c:pt idx="2087">
                  <c:v>481</c:v>
                </c:pt>
                <c:pt idx="2088">
                  <c:v>244</c:v>
                </c:pt>
                <c:pt idx="2089">
                  <c:v>-137</c:v>
                </c:pt>
                <c:pt idx="2090">
                  <c:v>-425</c:v>
                </c:pt>
                <c:pt idx="2091">
                  <c:v>-461</c:v>
                </c:pt>
                <c:pt idx="2092">
                  <c:v>-253</c:v>
                </c:pt>
                <c:pt idx="2093">
                  <c:v>60</c:v>
                </c:pt>
                <c:pt idx="2094">
                  <c:v>325</c:v>
                </c:pt>
                <c:pt idx="2095">
                  <c:v>385</c:v>
                </c:pt>
                <c:pt idx="2096">
                  <c:v>146</c:v>
                </c:pt>
                <c:pt idx="2097">
                  <c:v>-147</c:v>
                </c:pt>
                <c:pt idx="2098">
                  <c:v>-254</c:v>
                </c:pt>
                <c:pt idx="2099">
                  <c:v>-208</c:v>
                </c:pt>
                <c:pt idx="2100">
                  <c:v>-164</c:v>
                </c:pt>
                <c:pt idx="2101">
                  <c:v>-183</c:v>
                </c:pt>
                <c:pt idx="2102">
                  <c:v>-132</c:v>
                </c:pt>
                <c:pt idx="2103">
                  <c:v>4</c:v>
                </c:pt>
                <c:pt idx="2104">
                  <c:v>134</c:v>
                </c:pt>
                <c:pt idx="2105">
                  <c:v>111</c:v>
                </c:pt>
                <c:pt idx="2106">
                  <c:v>-110</c:v>
                </c:pt>
                <c:pt idx="2107">
                  <c:v>-369</c:v>
                </c:pt>
                <c:pt idx="2108">
                  <c:v>-492</c:v>
                </c:pt>
                <c:pt idx="2109">
                  <c:v>-450</c:v>
                </c:pt>
                <c:pt idx="2110">
                  <c:v>-366</c:v>
                </c:pt>
                <c:pt idx="2111">
                  <c:v>-272</c:v>
                </c:pt>
                <c:pt idx="2112">
                  <c:v>-119</c:v>
                </c:pt>
                <c:pt idx="2113">
                  <c:v>0</c:v>
                </c:pt>
                <c:pt idx="2114">
                  <c:v>23</c:v>
                </c:pt>
                <c:pt idx="2115">
                  <c:v>88</c:v>
                </c:pt>
                <c:pt idx="2116">
                  <c:v>270</c:v>
                </c:pt>
                <c:pt idx="2117">
                  <c:v>494</c:v>
                </c:pt>
                <c:pt idx="2118">
                  <c:v>597</c:v>
                </c:pt>
                <c:pt idx="2119">
                  <c:v>493</c:v>
                </c:pt>
                <c:pt idx="2120">
                  <c:v>306</c:v>
                </c:pt>
                <c:pt idx="2121">
                  <c:v>219</c:v>
                </c:pt>
                <c:pt idx="2122">
                  <c:v>222</c:v>
                </c:pt>
                <c:pt idx="2123">
                  <c:v>215</c:v>
                </c:pt>
                <c:pt idx="2124">
                  <c:v>53</c:v>
                </c:pt>
                <c:pt idx="2125">
                  <c:v>-312</c:v>
                </c:pt>
                <c:pt idx="2126">
                  <c:v>-732</c:v>
                </c:pt>
                <c:pt idx="2127">
                  <c:v>-894</c:v>
                </c:pt>
                <c:pt idx="2128">
                  <c:v>-761</c:v>
                </c:pt>
                <c:pt idx="2129">
                  <c:v>-521</c:v>
                </c:pt>
                <c:pt idx="2130">
                  <c:v>-342</c:v>
                </c:pt>
                <c:pt idx="2131">
                  <c:v>-301</c:v>
                </c:pt>
                <c:pt idx="2132">
                  <c:v>-322</c:v>
                </c:pt>
                <c:pt idx="2133">
                  <c:v>-283</c:v>
                </c:pt>
                <c:pt idx="2134">
                  <c:v>-174</c:v>
                </c:pt>
                <c:pt idx="2135">
                  <c:v>-111</c:v>
                </c:pt>
                <c:pt idx="2136">
                  <c:v>-150</c:v>
                </c:pt>
                <c:pt idx="2137">
                  <c:v>-127</c:v>
                </c:pt>
                <c:pt idx="2138">
                  <c:v>72</c:v>
                </c:pt>
                <c:pt idx="2139">
                  <c:v>397</c:v>
                </c:pt>
                <c:pt idx="2140">
                  <c:v>571</c:v>
                </c:pt>
                <c:pt idx="2141">
                  <c:v>427</c:v>
                </c:pt>
                <c:pt idx="2142">
                  <c:v>116</c:v>
                </c:pt>
                <c:pt idx="2143">
                  <c:v>-36</c:v>
                </c:pt>
                <c:pt idx="2144">
                  <c:v>43</c:v>
                </c:pt>
                <c:pt idx="2145">
                  <c:v>225</c:v>
                </c:pt>
                <c:pt idx="2146">
                  <c:v>353</c:v>
                </c:pt>
                <c:pt idx="2147">
                  <c:v>327</c:v>
                </c:pt>
                <c:pt idx="2148">
                  <c:v>229</c:v>
                </c:pt>
                <c:pt idx="2149">
                  <c:v>164</c:v>
                </c:pt>
                <c:pt idx="2150">
                  <c:v>111</c:v>
                </c:pt>
                <c:pt idx="2151">
                  <c:v>70</c:v>
                </c:pt>
                <c:pt idx="2152">
                  <c:v>75</c:v>
                </c:pt>
                <c:pt idx="2153">
                  <c:v>126</c:v>
                </c:pt>
                <c:pt idx="2154">
                  <c:v>276</c:v>
                </c:pt>
                <c:pt idx="2155">
                  <c:v>533</c:v>
                </c:pt>
                <c:pt idx="2156">
                  <c:v>685</c:v>
                </c:pt>
                <c:pt idx="2157">
                  <c:v>558</c:v>
                </c:pt>
                <c:pt idx="2158">
                  <c:v>216</c:v>
                </c:pt>
                <c:pt idx="2159">
                  <c:v>-145</c:v>
                </c:pt>
                <c:pt idx="2160">
                  <c:v>-342</c:v>
                </c:pt>
                <c:pt idx="2161">
                  <c:v>-399</c:v>
                </c:pt>
                <c:pt idx="2162">
                  <c:v>-429</c:v>
                </c:pt>
                <c:pt idx="2163">
                  <c:v>-440</c:v>
                </c:pt>
                <c:pt idx="2164">
                  <c:v>-301</c:v>
                </c:pt>
                <c:pt idx="2165">
                  <c:v>-22</c:v>
                </c:pt>
                <c:pt idx="2166">
                  <c:v>245</c:v>
                </c:pt>
                <c:pt idx="2167">
                  <c:v>347</c:v>
                </c:pt>
                <c:pt idx="2168">
                  <c:v>292</c:v>
                </c:pt>
                <c:pt idx="2169">
                  <c:v>312</c:v>
                </c:pt>
                <c:pt idx="2170">
                  <c:v>572</c:v>
                </c:pt>
                <c:pt idx="2171">
                  <c:v>918</c:v>
                </c:pt>
                <c:pt idx="2172">
                  <c:v>1000</c:v>
                </c:pt>
                <c:pt idx="2173">
                  <c:v>693</c:v>
                </c:pt>
                <c:pt idx="2174">
                  <c:v>103</c:v>
                </c:pt>
                <c:pt idx="2175">
                  <c:v>-353</c:v>
                </c:pt>
                <c:pt idx="2176">
                  <c:v>-320</c:v>
                </c:pt>
                <c:pt idx="2177">
                  <c:v>-158</c:v>
                </c:pt>
                <c:pt idx="2178">
                  <c:v>-323</c:v>
                </c:pt>
                <c:pt idx="2179">
                  <c:v>-497</c:v>
                </c:pt>
                <c:pt idx="2180">
                  <c:v>-343</c:v>
                </c:pt>
                <c:pt idx="2181">
                  <c:v>-101</c:v>
                </c:pt>
                <c:pt idx="2182">
                  <c:v>88</c:v>
                </c:pt>
                <c:pt idx="2183">
                  <c:v>283</c:v>
                </c:pt>
                <c:pt idx="2184">
                  <c:v>459</c:v>
                </c:pt>
                <c:pt idx="2185">
                  <c:v>606</c:v>
                </c:pt>
                <c:pt idx="2186">
                  <c:v>665</c:v>
                </c:pt>
                <c:pt idx="2187">
                  <c:v>700</c:v>
                </c:pt>
                <c:pt idx="2188">
                  <c:v>776</c:v>
                </c:pt>
                <c:pt idx="2189">
                  <c:v>841</c:v>
                </c:pt>
                <c:pt idx="2190">
                  <c:v>781</c:v>
                </c:pt>
                <c:pt idx="2191">
                  <c:v>630</c:v>
                </c:pt>
                <c:pt idx="2192">
                  <c:v>443</c:v>
                </c:pt>
                <c:pt idx="2193">
                  <c:v>350</c:v>
                </c:pt>
                <c:pt idx="2194">
                  <c:v>367</c:v>
                </c:pt>
                <c:pt idx="2195">
                  <c:v>383</c:v>
                </c:pt>
                <c:pt idx="2196">
                  <c:v>298</c:v>
                </c:pt>
                <c:pt idx="2197">
                  <c:v>133</c:v>
                </c:pt>
                <c:pt idx="2198">
                  <c:v>-45</c:v>
                </c:pt>
                <c:pt idx="2199">
                  <c:v>-118</c:v>
                </c:pt>
                <c:pt idx="2200">
                  <c:v>-2</c:v>
                </c:pt>
                <c:pt idx="2201">
                  <c:v>201</c:v>
                </c:pt>
                <c:pt idx="2202">
                  <c:v>252</c:v>
                </c:pt>
                <c:pt idx="2203">
                  <c:v>137</c:v>
                </c:pt>
                <c:pt idx="2204">
                  <c:v>25</c:v>
                </c:pt>
                <c:pt idx="2205">
                  <c:v>-8</c:v>
                </c:pt>
                <c:pt idx="2206">
                  <c:v>63</c:v>
                </c:pt>
                <c:pt idx="2207">
                  <c:v>298</c:v>
                </c:pt>
                <c:pt idx="2208">
                  <c:v>553</c:v>
                </c:pt>
                <c:pt idx="2209">
                  <c:v>721</c:v>
                </c:pt>
                <c:pt idx="2210">
                  <c:v>866</c:v>
                </c:pt>
                <c:pt idx="2211">
                  <c:v>1021</c:v>
                </c:pt>
                <c:pt idx="2212">
                  <c:v>1088</c:v>
                </c:pt>
                <c:pt idx="2213">
                  <c:v>965</c:v>
                </c:pt>
                <c:pt idx="2214">
                  <c:v>599</c:v>
                </c:pt>
                <c:pt idx="2215">
                  <c:v>129</c:v>
                </c:pt>
                <c:pt idx="2216">
                  <c:v>-133</c:v>
                </c:pt>
                <c:pt idx="2217">
                  <c:v>-34</c:v>
                </c:pt>
                <c:pt idx="2218">
                  <c:v>224</c:v>
                </c:pt>
                <c:pt idx="2219">
                  <c:v>344</c:v>
                </c:pt>
                <c:pt idx="2220">
                  <c:v>237</c:v>
                </c:pt>
                <c:pt idx="2221">
                  <c:v>20</c:v>
                </c:pt>
                <c:pt idx="2222">
                  <c:v>-40</c:v>
                </c:pt>
                <c:pt idx="2223">
                  <c:v>108</c:v>
                </c:pt>
                <c:pt idx="2224">
                  <c:v>285</c:v>
                </c:pt>
                <c:pt idx="2225">
                  <c:v>356</c:v>
                </c:pt>
                <c:pt idx="2226">
                  <c:v>415</c:v>
                </c:pt>
                <c:pt idx="2227">
                  <c:v>533</c:v>
                </c:pt>
                <c:pt idx="2228">
                  <c:v>706</c:v>
                </c:pt>
                <c:pt idx="2229">
                  <c:v>862</c:v>
                </c:pt>
                <c:pt idx="2230">
                  <c:v>913</c:v>
                </c:pt>
                <c:pt idx="2231">
                  <c:v>811</c:v>
                </c:pt>
                <c:pt idx="2232">
                  <c:v>583</c:v>
                </c:pt>
                <c:pt idx="2233">
                  <c:v>303</c:v>
                </c:pt>
                <c:pt idx="2234">
                  <c:v>34</c:v>
                </c:pt>
                <c:pt idx="2235">
                  <c:v>-163</c:v>
                </c:pt>
                <c:pt idx="2236">
                  <c:v>-186</c:v>
                </c:pt>
                <c:pt idx="2237">
                  <c:v>-67</c:v>
                </c:pt>
                <c:pt idx="2238">
                  <c:v>136</c:v>
                </c:pt>
                <c:pt idx="2239">
                  <c:v>376</c:v>
                </c:pt>
                <c:pt idx="2240">
                  <c:v>548</c:v>
                </c:pt>
                <c:pt idx="2241">
                  <c:v>550</c:v>
                </c:pt>
                <c:pt idx="2242">
                  <c:v>424</c:v>
                </c:pt>
                <c:pt idx="2243">
                  <c:v>352</c:v>
                </c:pt>
                <c:pt idx="2244">
                  <c:v>353</c:v>
                </c:pt>
                <c:pt idx="2245">
                  <c:v>303</c:v>
                </c:pt>
                <c:pt idx="2246">
                  <c:v>128</c:v>
                </c:pt>
                <c:pt idx="2247">
                  <c:v>-36</c:v>
                </c:pt>
                <c:pt idx="2248">
                  <c:v>-84</c:v>
                </c:pt>
                <c:pt idx="2249">
                  <c:v>-51</c:v>
                </c:pt>
                <c:pt idx="2250">
                  <c:v>-92</c:v>
                </c:pt>
                <c:pt idx="2251">
                  <c:v>-257</c:v>
                </c:pt>
                <c:pt idx="2252">
                  <c:v>-399</c:v>
                </c:pt>
                <c:pt idx="2253">
                  <c:v>-245</c:v>
                </c:pt>
                <c:pt idx="2254">
                  <c:v>228</c:v>
                </c:pt>
                <c:pt idx="2255">
                  <c:v>742</c:v>
                </c:pt>
                <c:pt idx="2256">
                  <c:v>971</c:v>
                </c:pt>
                <c:pt idx="2257">
                  <c:v>968</c:v>
                </c:pt>
                <c:pt idx="2258">
                  <c:v>851</c:v>
                </c:pt>
                <c:pt idx="2259">
                  <c:v>696</c:v>
                </c:pt>
                <c:pt idx="2260">
                  <c:v>487</c:v>
                </c:pt>
                <c:pt idx="2261">
                  <c:v>239</c:v>
                </c:pt>
                <c:pt idx="2262">
                  <c:v>-24</c:v>
                </c:pt>
                <c:pt idx="2263">
                  <c:v>-108</c:v>
                </c:pt>
                <c:pt idx="2264">
                  <c:v>123</c:v>
                </c:pt>
                <c:pt idx="2265">
                  <c:v>553</c:v>
                </c:pt>
                <c:pt idx="2266">
                  <c:v>868</c:v>
                </c:pt>
                <c:pt idx="2267">
                  <c:v>871</c:v>
                </c:pt>
                <c:pt idx="2268">
                  <c:v>658</c:v>
                </c:pt>
                <c:pt idx="2269">
                  <c:v>427</c:v>
                </c:pt>
                <c:pt idx="2270">
                  <c:v>323</c:v>
                </c:pt>
                <c:pt idx="2271">
                  <c:v>361</c:v>
                </c:pt>
              </c:numCache>
            </c:numRef>
          </c:val>
          <c:smooth val="0"/>
        </c:ser>
        <c:ser>
          <c:idx val="1"/>
          <c:order val="1"/>
          <c:tx>
            <c:v>Filtered Signal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Sheet2!$B$1:$B$2272</c:f>
              <c:numCache>
                <c:formatCode>General</c:formatCode>
                <c:ptCount val="2272"/>
                <c:pt idx="0">
                  <c:v>-919</c:v>
                </c:pt>
                <c:pt idx="1">
                  <c:v>-1314</c:v>
                </c:pt>
                <c:pt idx="2">
                  <c:v>-1049</c:v>
                </c:pt>
                <c:pt idx="3">
                  <c:v>-1146</c:v>
                </c:pt>
                <c:pt idx="4">
                  <c:v>-1087</c:v>
                </c:pt>
                <c:pt idx="5">
                  <c:v>-1115</c:v>
                </c:pt>
                <c:pt idx="6">
                  <c:v>-962</c:v>
                </c:pt>
                <c:pt idx="7">
                  <c:v>-991</c:v>
                </c:pt>
                <c:pt idx="8">
                  <c:v>-972</c:v>
                </c:pt>
                <c:pt idx="9">
                  <c:v>-981</c:v>
                </c:pt>
                <c:pt idx="10">
                  <c:v>-909</c:v>
                </c:pt>
                <c:pt idx="11">
                  <c:v>-929</c:v>
                </c:pt>
                <c:pt idx="12">
                  <c:v>-904</c:v>
                </c:pt>
                <c:pt idx="13">
                  <c:v>-929</c:v>
                </c:pt>
                <c:pt idx="14">
                  <c:v>-839</c:v>
                </c:pt>
                <c:pt idx="15">
                  <c:v>-824</c:v>
                </c:pt>
                <c:pt idx="16">
                  <c:v>-817</c:v>
                </c:pt>
                <c:pt idx="17">
                  <c:v>-862</c:v>
                </c:pt>
                <c:pt idx="18">
                  <c:v>-814</c:v>
                </c:pt>
                <c:pt idx="19">
                  <c:v>-817</c:v>
                </c:pt>
                <c:pt idx="20">
                  <c:v>-733</c:v>
                </c:pt>
                <c:pt idx="21">
                  <c:v>-798</c:v>
                </c:pt>
                <c:pt idx="22">
                  <c:v>-811</c:v>
                </c:pt>
                <c:pt idx="23">
                  <c:v>-825</c:v>
                </c:pt>
                <c:pt idx="24">
                  <c:v>-728</c:v>
                </c:pt>
                <c:pt idx="25">
                  <c:v>-763</c:v>
                </c:pt>
                <c:pt idx="26">
                  <c:v>-769</c:v>
                </c:pt>
                <c:pt idx="27">
                  <c:v>-915</c:v>
                </c:pt>
                <c:pt idx="28">
                  <c:v>-781</c:v>
                </c:pt>
                <c:pt idx="29">
                  <c:v>-810</c:v>
                </c:pt>
                <c:pt idx="30">
                  <c:v>-764</c:v>
                </c:pt>
                <c:pt idx="31">
                  <c:v>-914</c:v>
                </c:pt>
                <c:pt idx="32">
                  <c:v>-795</c:v>
                </c:pt>
                <c:pt idx="33">
                  <c:v>-808</c:v>
                </c:pt>
                <c:pt idx="34">
                  <c:v>-831</c:v>
                </c:pt>
                <c:pt idx="35">
                  <c:v>-876</c:v>
                </c:pt>
                <c:pt idx="36">
                  <c:v>-822</c:v>
                </c:pt>
                <c:pt idx="37">
                  <c:v>-859</c:v>
                </c:pt>
                <c:pt idx="38">
                  <c:v>-853</c:v>
                </c:pt>
                <c:pt idx="39">
                  <c:v>-829</c:v>
                </c:pt>
                <c:pt idx="40">
                  <c:v>-827</c:v>
                </c:pt>
                <c:pt idx="41">
                  <c:v>-839</c:v>
                </c:pt>
                <c:pt idx="42">
                  <c:v>-847</c:v>
                </c:pt>
                <c:pt idx="43">
                  <c:v>-899</c:v>
                </c:pt>
                <c:pt idx="44">
                  <c:v>-877</c:v>
                </c:pt>
                <c:pt idx="45">
                  <c:v>-805</c:v>
                </c:pt>
                <c:pt idx="46">
                  <c:v>-814</c:v>
                </c:pt>
                <c:pt idx="47">
                  <c:v>-678</c:v>
                </c:pt>
                <c:pt idx="48">
                  <c:v>-721</c:v>
                </c:pt>
                <c:pt idx="49">
                  <c:v>-755</c:v>
                </c:pt>
                <c:pt idx="50">
                  <c:v>-821</c:v>
                </c:pt>
                <c:pt idx="51">
                  <c:v>-826</c:v>
                </c:pt>
                <c:pt idx="52">
                  <c:v>-780</c:v>
                </c:pt>
                <c:pt idx="53">
                  <c:v>-645</c:v>
                </c:pt>
                <c:pt idx="54">
                  <c:v>-595</c:v>
                </c:pt>
                <c:pt idx="55">
                  <c:v>-604</c:v>
                </c:pt>
                <c:pt idx="56">
                  <c:v>-638</c:v>
                </c:pt>
                <c:pt idx="57">
                  <c:v>-641</c:v>
                </c:pt>
                <c:pt idx="58">
                  <c:v>-597</c:v>
                </c:pt>
                <c:pt idx="59">
                  <c:v>-545</c:v>
                </c:pt>
                <c:pt idx="60">
                  <c:v>-620</c:v>
                </c:pt>
                <c:pt idx="61">
                  <c:v>-517</c:v>
                </c:pt>
                <c:pt idx="62">
                  <c:v>-579</c:v>
                </c:pt>
                <c:pt idx="63">
                  <c:v>-533</c:v>
                </c:pt>
                <c:pt idx="64">
                  <c:v>-535</c:v>
                </c:pt>
                <c:pt idx="65">
                  <c:v>-578</c:v>
                </c:pt>
                <c:pt idx="66">
                  <c:v>-571</c:v>
                </c:pt>
                <c:pt idx="67">
                  <c:v>-530</c:v>
                </c:pt>
                <c:pt idx="68">
                  <c:v>-518</c:v>
                </c:pt>
                <c:pt idx="69">
                  <c:v>-450</c:v>
                </c:pt>
                <c:pt idx="70">
                  <c:v>-511</c:v>
                </c:pt>
                <c:pt idx="71">
                  <c:v>-522</c:v>
                </c:pt>
                <c:pt idx="72">
                  <c:v>-522</c:v>
                </c:pt>
                <c:pt idx="73">
                  <c:v>-497</c:v>
                </c:pt>
                <c:pt idx="74">
                  <c:v>-465</c:v>
                </c:pt>
                <c:pt idx="75">
                  <c:v>-441</c:v>
                </c:pt>
                <c:pt idx="76">
                  <c:v>-438</c:v>
                </c:pt>
                <c:pt idx="77">
                  <c:v>-478</c:v>
                </c:pt>
                <c:pt idx="78">
                  <c:v>-509</c:v>
                </c:pt>
                <c:pt idx="79">
                  <c:v>-474</c:v>
                </c:pt>
                <c:pt idx="80">
                  <c:v>-506</c:v>
                </c:pt>
                <c:pt idx="81">
                  <c:v>-472</c:v>
                </c:pt>
                <c:pt idx="82">
                  <c:v>-494</c:v>
                </c:pt>
                <c:pt idx="83">
                  <c:v>-413</c:v>
                </c:pt>
                <c:pt idx="84">
                  <c:v>-410</c:v>
                </c:pt>
                <c:pt idx="85">
                  <c:v>-371</c:v>
                </c:pt>
                <c:pt idx="86">
                  <c:v>-364</c:v>
                </c:pt>
                <c:pt idx="87">
                  <c:v>-315</c:v>
                </c:pt>
                <c:pt idx="88">
                  <c:v>-259</c:v>
                </c:pt>
                <c:pt idx="89">
                  <c:v>-345</c:v>
                </c:pt>
                <c:pt idx="90">
                  <c:v>-290</c:v>
                </c:pt>
                <c:pt idx="91">
                  <c:v>-304</c:v>
                </c:pt>
                <c:pt idx="92">
                  <c:v>-332</c:v>
                </c:pt>
                <c:pt idx="93">
                  <c:v>-401</c:v>
                </c:pt>
                <c:pt idx="94">
                  <c:v>-399</c:v>
                </c:pt>
                <c:pt idx="95">
                  <c:v>-434</c:v>
                </c:pt>
                <c:pt idx="96">
                  <c:v>-453</c:v>
                </c:pt>
                <c:pt idx="97">
                  <c:v>-411</c:v>
                </c:pt>
                <c:pt idx="98">
                  <c:v>-427</c:v>
                </c:pt>
                <c:pt idx="99">
                  <c:v>-493</c:v>
                </c:pt>
                <c:pt idx="100">
                  <c:v>-410</c:v>
                </c:pt>
                <c:pt idx="101">
                  <c:v>-459</c:v>
                </c:pt>
                <c:pt idx="102">
                  <c:v>-375</c:v>
                </c:pt>
                <c:pt idx="103">
                  <c:v>-460</c:v>
                </c:pt>
                <c:pt idx="104">
                  <c:v>-486</c:v>
                </c:pt>
                <c:pt idx="105">
                  <c:v>-428</c:v>
                </c:pt>
                <c:pt idx="106">
                  <c:v>-452</c:v>
                </c:pt>
                <c:pt idx="107">
                  <c:v>-485</c:v>
                </c:pt>
                <c:pt idx="108">
                  <c:v>-512</c:v>
                </c:pt>
                <c:pt idx="109">
                  <c:v>-505</c:v>
                </c:pt>
                <c:pt idx="110">
                  <c:v>-479</c:v>
                </c:pt>
                <c:pt idx="111">
                  <c:v>-480</c:v>
                </c:pt>
                <c:pt idx="112">
                  <c:v>-517</c:v>
                </c:pt>
                <c:pt idx="113">
                  <c:v>-432</c:v>
                </c:pt>
                <c:pt idx="114">
                  <c:v>-419</c:v>
                </c:pt>
                <c:pt idx="115">
                  <c:v>-488</c:v>
                </c:pt>
                <c:pt idx="116">
                  <c:v>-466</c:v>
                </c:pt>
                <c:pt idx="117">
                  <c:v>-428</c:v>
                </c:pt>
                <c:pt idx="118">
                  <c:v>-370</c:v>
                </c:pt>
                <c:pt idx="119">
                  <c:v>-336</c:v>
                </c:pt>
                <c:pt idx="120">
                  <c:v>-356</c:v>
                </c:pt>
                <c:pt idx="121">
                  <c:v>-372</c:v>
                </c:pt>
                <c:pt idx="122">
                  <c:v>-379</c:v>
                </c:pt>
                <c:pt idx="123">
                  <c:v>-406</c:v>
                </c:pt>
                <c:pt idx="124">
                  <c:v>-324</c:v>
                </c:pt>
                <c:pt idx="125">
                  <c:v>-373</c:v>
                </c:pt>
                <c:pt idx="126">
                  <c:v>-377</c:v>
                </c:pt>
                <c:pt idx="127">
                  <c:v>-380</c:v>
                </c:pt>
                <c:pt idx="128">
                  <c:v>-353</c:v>
                </c:pt>
                <c:pt idx="129">
                  <c:v>-369</c:v>
                </c:pt>
                <c:pt idx="130">
                  <c:v>-399</c:v>
                </c:pt>
                <c:pt idx="131">
                  <c:v>-370</c:v>
                </c:pt>
                <c:pt idx="132">
                  <c:v>-344</c:v>
                </c:pt>
                <c:pt idx="133">
                  <c:v>-271</c:v>
                </c:pt>
                <c:pt idx="134">
                  <c:v>-403</c:v>
                </c:pt>
                <c:pt idx="135">
                  <c:v>-422</c:v>
                </c:pt>
                <c:pt idx="136">
                  <c:v>-484</c:v>
                </c:pt>
                <c:pt idx="137">
                  <c:v>-503</c:v>
                </c:pt>
                <c:pt idx="138">
                  <c:v>-456</c:v>
                </c:pt>
                <c:pt idx="139">
                  <c:v>-396</c:v>
                </c:pt>
                <c:pt idx="140">
                  <c:v>-397</c:v>
                </c:pt>
                <c:pt idx="141">
                  <c:v>-379</c:v>
                </c:pt>
                <c:pt idx="142">
                  <c:v>-446</c:v>
                </c:pt>
                <c:pt idx="143">
                  <c:v>-402</c:v>
                </c:pt>
                <c:pt idx="144">
                  <c:v>-424</c:v>
                </c:pt>
                <c:pt idx="145">
                  <c:v>-388</c:v>
                </c:pt>
                <c:pt idx="146">
                  <c:v>-427</c:v>
                </c:pt>
                <c:pt idx="147">
                  <c:v>-426</c:v>
                </c:pt>
                <c:pt idx="148">
                  <c:v>-441</c:v>
                </c:pt>
                <c:pt idx="149">
                  <c:v>-349</c:v>
                </c:pt>
                <c:pt idx="150">
                  <c:v>-420</c:v>
                </c:pt>
                <c:pt idx="151">
                  <c:v>-485</c:v>
                </c:pt>
                <c:pt idx="152">
                  <c:v>-482</c:v>
                </c:pt>
                <c:pt idx="153">
                  <c:v>-441</c:v>
                </c:pt>
                <c:pt idx="154">
                  <c:v>-402</c:v>
                </c:pt>
                <c:pt idx="155">
                  <c:v>-332</c:v>
                </c:pt>
                <c:pt idx="156">
                  <c:v>-363</c:v>
                </c:pt>
                <c:pt idx="157">
                  <c:v>-256</c:v>
                </c:pt>
                <c:pt idx="158">
                  <c:v>-283</c:v>
                </c:pt>
                <c:pt idx="159">
                  <c:v>-285</c:v>
                </c:pt>
                <c:pt idx="160">
                  <c:v>-261</c:v>
                </c:pt>
                <c:pt idx="161">
                  <c:v>-281</c:v>
                </c:pt>
                <c:pt idx="162">
                  <c:v>-296</c:v>
                </c:pt>
                <c:pt idx="163">
                  <c:v>-252</c:v>
                </c:pt>
                <c:pt idx="164">
                  <c:v>-199</c:v>
                </c:pt>
                <c:pt idx="165">
                  <c:v>-175</c:v>
                </c:pt>
                <c:pt idx="166">
                  <c:v>-197</c:v>
                </c:pt>
                <c:pt idx="167">
                  <c:v>-210</c:v>
                </c:pt>
                <c:pt idx="168">
                  <c:v>-70</c:v>
                </c:pt>
                <c:pt idx="169">
                  <c:v>-19</c:v>
                </c:pt>
                <c:pt idx="170">
                  <c:v>-58</c:v>
                </c:pt>
                <c:pt idx="171">
                  <c:v>-111</c:v>
                </c:pt>
                <c:pt idx="172">
                  <c:v>-112</c:v>
                </c:pt>
                <c:pt idx="173">
                  <c:v>-6</c:v>
                </c:pt>
                <c:pt idx="174">
                  <c:v>95</c:v>
                </c:pt>
                <c:pt idx="175">
                  <c:v>70</c:v>
                </c:pt>
                <c:pt idx="176">
                  <c:v>53</c:v>
                </c:pt>
                <c:pt idx="177">
                  <c:v>61</c:v>
                </c:pt>
                <c:pt idx="178">
                  <c:v>160</c:v>
                </c:pt>
                <c:pt idx="179">
                  <c:v>137</c:v>
                </c:pt>
                <c:pt idx="180">
                  <c:v>62</c:v>
                </c:pt>
                <c:pt idx="181">
                  <c:v>23</c:v>
                </c:pt>
                <c:pt idx="182">
                  <c:v>164</c:v>
                </c:pt>
                <c:pt idx="183">
                  <c:v>181</c:v>
                </c:pt>
                <c:pt idx="184">
                  <c:v>236</c:v>
                </c:pt>
                <c:pt idx="185">
                  <c:v>164</c:v>
                </c:pt>
                <c:pt idx="186">
                  <c:v>76</c:v>
                </c:pt>
                <c:pt idx="187">
                  <c:v>-36</c:v>
                </c:pt>
                <c:pt idx="188">
                  <c:v>39</c:v>
                </c:pt>
                <c:pt idx="189">
                  <c:v>-2</c:v>
                </c:pt>
                <c:pt idx="190">
                  <c:v>60</c:v>
                </c:pt>
                <c:pt idx="191">
                  <c:v>-30</c:v>
                </c:pt>
                <c:pt idx="192">
                  <c:v>-1</c:v>
                </c:pt>
                <c:pt idx="193">
                  <c:v>-83</c:v>
                </c:pt>
                <c:pt idx="194">
                  <c:v>-104</c:v>
                </c:pt>
                <c:pt idx="195">
                  <c:v>-239</c:v>
                </c:pt>
                <c:pt idx="196">
                  <c:v>-249</c:v>
                </c:pt>
                <c:pt idx="197">
                  <c:v>-192</c:v>
                </c:pt>
                <c:pt idx="198">
                  <c:v>-83</c:v>
                </c:pt>
                <c:pt idx="199">
                  <c:v>-31</c:v>
                </c:pt>
                <c:pt idx="200">
                  <c:v>-91</c:v>
                </c:pt>
                <c:pt idx="201">
                  <c:v>-129</c:v>
                </c:pt>
                <c:pt idx="202">
                  <c:v>-109</c:v>
                </c:pt>
                <c:pt idx="203">
                  <c:v>-73</c:v>
                </c:pt>
                <c:pt idx="204">
                  <c:v>-31</c:v>
                </c:pt>
                <c:pt idx="205">
                  <c:v>-75</c:v>
                </c:pt>
                <c:pt idx="206">
                  <c:v>-32</c:v>
                </c:pt>
                <c:pt idx="207">
                  <c:v>40</c:v>
                </c:pt>
                <c:pt idx="208">
                  <c:v>68</c:v>
                </c:pt>
                <c:pt idx="209">
                  <c:v>40</c:v>
                </c:pt>
                <c:pt idx="210">
                  <c:v>9</c:v>
                </c:pt>
                <c:pt idx="211">
                  <c:v>53</c:v>
                </c:pt>
                <c:pt idx="212">
                  <c:v>148</c:v>
                </c:pt>
                <c:pt idx="213">
                  <c:v>206</c:v>
                </c:pt>
                <c:pt idx="214">
                  <c:v>221</c:v>
                </c:pt>
                <c:pt idx="215">
                  <c:v>261</c:v>
                </c:pt>
                <c:pt idx="216">
                  <c:v>214</c:v>
                </c:pt>
                <c:pt idx="217">
                  <c:v>278</c:v>
                </c:pt>
                <c:pt idx="218">
                  <c:v>198</c:v>
                </c:pt>
                <c:pt idx="219">
                  <c:v>187</c:v>
                </c:pt>
                <c:pt idx="220">
                  <c:v>269</c:v>
                </c:pt>
                <c:pt idx="221">
                  <c:v>271</c:v>
                </c:pt>
                <c:pt idx="222">
                  <c:v>318</c:v>
                </c:pt>
                <c:pt idx="223">
                  <c:v>195</c:v>
                </c:pt>
                <c:pt idx="224">
                  <c:v>227</c:v>
                </c:pt>
                <c:pt idx="225">
                  <c:v>137</c:v>
                </c:pt>
                <c:pt idx="226">
                  <c:v>194</c:v>
                </c:pt>
                <c:pt idx="227">
                  <c:v>203</c:v>
                </c:pt>
                <c:pt idx="228">
                  <c:v>102</c:v>
                </c:pt>
                <c:pt idx="229">
                  <c:v>145</c:v>
                </c:pt>
                <c:pt idx="230">
                  <c:v>162</c:v>
                </c:pt>
                <c:pt idx="231">
                  <c:v>317</c:v>
                </c:pt>
                <c:pt idx="232">
                  <c:v>339</c:v>
                </c:pt>
                <c:pt idx="233">
                  <c:v>245</c:v>
                </c:pt>
                <c:pt idx="234">
                  <c:v>280</c:v>
                </c:pt>
                <c:pt idx="235">
                  <c:v>308</c:v>
                </c:pt>
                <c:pt idx="236">
                  <c:v>324</c:v>
                </c:pt>
                <c:pt idx="237">
                  <c:v>256</c:v>
                </c:pt>
                <c:pt idx="238">
                  <c:v>322</c:v>
                </c:pt>
                <c:pt idx="239">
                  <c:v>375</c:v>
                </c:pt>
                <c:pt idx="240">
                  <c:v>422</c:v>
                </c:pt>
                <c:pt idx="241">
                  <c:v>390</c:v>
                </c:pt>
                <c:pt idx="242">
                  <c:v>355</c:v>
                </c:pt>
                <c:pt idx="243">
                  <c:v>390</c:v>
                </c:pt>
                <c:pt idx="244">
                  <c:v>398</c:v>
                </c:pt>
                <c:pt idx="245">
                  <c:v>386</c:v>
                </c:pt>
                <c:pt idx="246">
                  <c:v>355</c:v>
                </c:pt>
                <c:pt idx="247">
                  <c:v>402</c:v>
                </c:pt>
                <c:pt idx="248">
                  <c:v>397</c:v>
                </c:pt>
                <c:pt idx="249">
                  <c:v>378</c:v>
                </c:pt>
                <c:pt idx="250">
                  <c:v>275</c:v>
                </c:pt>
                <c:pt idx="251">
                  <c:v>344</c:v>
                </c:pt>
                <c:pt idx="252">
                  <c:v>336</c:v>
                </c:pt>
                <c:pt idx="253">
                  <c:v>238</c:v>
                </c:pt>
                <c:pt idx="254">
                  <c:v>98</c:v>
                </c:pt>
                <c:pt idx="255">
                  <c:v>150</c:v>
                </c:pt>
                <c:pt idx="256">
                  <c:v>234</c:v>
                </c:pt>
                <c:pt idx="257">
                  <c:v>288</c:v>
                </c:pt>
                <c:pt idx="258">
                  <c:v>167</c:v>
                </c:pt>
                <c:pt idx="259">
                  <c:v>166</c:v>
                </c:pt>
                <c:pt idx="260">
                  <c:v>171</c:v>
                </c:pt>
                <c:pt idx="261">
                  <c:v>277</c:v>
                </c:pt>
                <c:pt idx="262">
                  <c:v>179</c:v>
                </c:pt>
                <c:pt idx="263">
                  <c:v>176</c:v>
                </c:pt>
                <c:pt idx="264">
                  <c:v>231</c:v>
                </c:pt>
                <c:pt idx="265">
                  <c:v>356</c:v>
                </c:pt>
                <c:pt idx="266">
                  <c:v>340</c:v>
                </c:pt>
                <c:pt idx="267">
                  <c:v>302</c:v>
                </c:pt>
                <c:pt idx="268">
                  <c:v>305</c:v>
                </c:pt>
                <c:pt idx="269">
                  <c:v>344</c:v>
                </c:pt>
                <c:pt idx="270">
                  <c:v>348</c:v>
                </c:pt>
                <c:pt idx="271">
                  <c:v>414</c:v>
                </c:pt>
                <c:pt idx="272">
                  <c:v>336</c:v>
                </c:pt>
                <c:pt idx="273">
                  <c:v>386</c:v>
                </c:pt>
                <c:pt idx="274">
                  <c:v>374</c:v>
                </c:pt>
                <c:pt idx="275">
                  <c:v>433</c:v>
                </c:pt>
                <c:pt idx="276">
                  <c:v>335</c:v>
                </c:pt>
                <c:pt idx="277">
                  <c:v>366</c:v>
                </c:pt>
                <c:pt idx="278">
                  <c:v>331</c:v>
                </c:pt>
                <c:pt idx="279">
                  <c:v>302</c:v>
                </c:pt>
                <c:pt idx="280">
                  <c:v>347</c:v>
                </c:pt>
                <c:pt idx="281">
                  <c:v>248</c:v>
                </c:pt>
                <c:pt idx="282">
                  <c:v>274</c:v>
                </c:pt>
                <c:pt idx="283">
                  <c:v>269</c:v>
                </c:pt>
                <c:pt idx="284">
                  <c:v>253</c:v>
                </c:pt>
                <c:pt idx="285">
                  <c:v>225</c:v>
                </c:pt>
                <c:pt idx="286">
                  <c:v>201</c:v>
                </c:pt>
                <c:pt idx="287">
                  <c:v>266</c:v>
                </c:pt>
                <c:pt idx="288">
                  <c:v>161</c:v>
                </c:pt>
                <c:pt idx="289">
                  <c:v>190</c:v>
                </c:pt>
                <c:pt idx="290">
                  <c:v>211</c:v>
                </c:pt>
                <c:pt idx="291">
                  <c:v>238</c:v>
                </c:pt>
                <c:pt idx="292">
                  <c:v>240</c:v>
                </c:pt>
                <c:pt idx="293">
                  <c:v>250</c:v>
                </c:pt>
                <c:pt idx="294">
                  <c:v>288</c:v>
                </c:pt>
                <c:pt idx="295">
                  <c:v>249</c:v>
                </c:pt>
                <c:pt idx="296">
                  <c:v>252</c:v>
                </c:pt>
                <c:pt idx="297">
                  <c:v>299</c:v>
                </c:pt>
                <c:pt idx="298">
                  <c:v>440</c:v>
                </c:pt>
                <c:pt idx="299">
                  <c:v>362</c:v>
                </c:pt>
                <c:pt idx="300">
                  <c:v>492</c:v>
                </c:pt>
                <c:pt idx="301">
                  <c:v>331</c:v>
                </c:pt>
                <c:pt idx="302">
                  <c:v>311</c:v>
                </c:pt>
                <c:pt idx="303">
                  <c:v>309</c:v>
                </c:pt>
                <c:pt idx="304">
                  <c:v>310</c:v>
                </c:pt>
                <c:pt idx="305">
                  <c:v>292</c:v>
                </c:pt>
                <c:pt idx="306">
                  <c:v>355</c:v>
                </c:pt>
                <c:pt idx="307">
                  <c:v>258</c:v>
                </c:pt>
                <c:pt idx="308">
                  <c:v>349</c:v>
                </c:pt>
                <c:pt idx="309">
                  <c:v>151</c:v>
                </c:pt>
                <c:pt idx="310">
                  <c:v>169</c:v>
                </c:pt>
                <c:pt idx="311">
                  <c:v>144</c:v>
                </c:pt>
                <c:pt idx="312">
                  <c:v>206</c:v>
                </c:pt>
                <c:pt idx="313">
                  <c:v>241</c:v>
                </c:pt>
                <c:pt idx="314">
                  <c:v>268</c:v>
                </c:pt>
                <c:pt idx="315">
                  <c:v>224</c:v>
                </c:pt>
                <c:pt idx="316">
                  <c:v>300</c:v>
                </c:pt>
                <c:pt idx="317">
                  <c:v>310</c:v>
                </c:pt>
                <c:pt idx="318">
                  <c:v>240</c:v>
                </c:pt>
                <c:pt idx="319">
                  <c:v>208</c:v>
                </c:pt>
                <c:pt idx="320">
                  <c:v>248</c:v>
                </c:pt>
                <c:pt idx="321">
                  <c:v>294</c:v>
                </c:pt>
                <c:pt idx="322">
                  <c:v>321</c:v>
                </c:pt>
                <c:pt idx="323">
                  <c:v>271</c:v>
                </c:pt>
                <c:pt idx="324">
                  <c:v>333</c:v>
                </c:pt>
                <c:pt idx="325">
                  <c:v>292</c:v>
                </c:pt>
                <c:pt idx="326">
                  <c:v>259</c:v>
                </c:pt>
                <c:pt idx="327">
                  <c:v>219</c:v>
                </c:pt>
                <c:pt idx="328">
                  <c:v>211</c:v>
                </c:pt>
                <c:pt idx="329">
                  <c:v>245</c:v>
                </c:pt>
                <c:pt idx="330">
                  <c:v>240</c:v>
                </c:pt>
                <c:pt idx="331">
                  <c:v>259</c:v>
                </c:pt>
                <c:pt idx="332">
                  <c:v>282</c:v>
                </c:pt>
                <c:pt idx="333">
                  <c:v>241</c:v>
                </c:pt>
                <c:pt idx="334">
                  <c:v>216</c:v>
                </c:pt>
                <c:pt idx="335">
                  <c:v>121</c:v>
                </c:pt>
                <c:pt idx="336">
                  <c:v>161</c:v>
                </c:pt>
                <c:pt idx="337">
                  <c:v>139</c:v>
                </c:pt>
                <c:pt idx="338">
                  <c:v>128</c:v>
                </c:pt>
                <c:pt idx="339">
                  <c:v>128</c:v>
                </c:pt>
                <c:pt idx="340">
                  <c:v>122</c:v>
                </c:pt>
                <c:pt idx="341">
                  <c:v>71</c:v>
                </c:pt>
                <c:pt idx="342">
                  <c:v>87</c:v>
                </c:pt>
                <c:pt idx="343">
                  <c:v>187</c:v>
                </c:pt>
                <c:pt idx="344">
                  <c:v>281</c:v>
                </c:pt>
                <c:pt idx="345">
                  <c:v>164</c:v>
                </c:pt>
                <c:pt idx="346">
                  <c:v>175</c:v>
                </c:pt>
                <c:pt idx="347">
                  <c:v>223</c:v>
                </c:pt>
                <c:pt idx="348">
                  <c:v>233</c:v>
                </c:pt>
                <c:pt idx="349">
                  <c:v>267</c:v>
                </c:pt>
                <c:pt idx="350">
                  <c:v>257</c:v>
                </c:pt>
                <c:pt idx="351">
                  <c:v>298</c:v>
                </c:pt>
                <c:pt idx="352">
                  <c:v>290</c:v>
                </c:pt>
                <c:pt idx="353">
                  <c:v>371</c:v>
                </c:pt>
                <c:pt idx="354">
                  <c:v>302</c:v>
                </c:pt>
                <c:pt idx="355">
                  <c:v>329</c:v>
                </c:pt>
                <c:pt idx="356">
                  <c:v>285</c:v>
                </c:pt>
                <c:pt idx="357">
                  <c:v>274</c:v>
                </c:pt>
                <c:pt idx="358">
                  <c:v>353</c:v>
                </c:pt>
                <c:pt idx="359">
                  <c:v>419</c:v>
                </c:pt>
                <c:pt idx="360">
                  <c:v>393</c:v>
                </c:pt>
                <c:pt idx="361">
                  <c:v>399</c:v>
                </c:pt>
                <c:pt idx="362">
                  <c:v>314</c:v>
                </c:pt>
                <c:pt idx="363">
                  <c:v>338</c:v>
                </c:pt>
                <c:pt idx="364">
                  <c:v>368</c:v>
                </c:pt>
                <c:pt idx="365">
                  <c:v>431</c:v>
                </c:pt>
                <c:pt idx="366">
                  <c:v>388</c:v>
                </c:pt>
                <c:pt idx="367">
                  <c:v>488</c:v>
                </c:pt>
                <c:pt idx="368">
                  <c:v>445</c:v>
                </c:pt>
                <c:pt idx="369">
                  <c:v>424</c:v>
                </c:pt>
                <c:pt idx="370">
                  <c:v>310</c:v>
                </c:pt>
                <c:pt idx="371">
                  <c:v>322</c:v>
                </c:pt>
                <c:pt idx="372">
                  <c:v>328</c:v>
                </c:pt>
                <c:pt idx="373">
                  <c:v>368</c:v>
                </c:pt>
                <c:pt idx="374">
                  <c:v>397</c:v>
                </c:pt>
                <c:pt idx="375">
                  <c:v>419</c:v>
                </c:pt>
                <c:pt idx="376">
                  <c:v>400</c:v>
                </c:pt>
                <c:pt idx="377">
                  <c:v>379</c:v>
                </c:pt>
                <c:pt idx="378">
                  <c:v>353</c:v>
                </c:pt>
                <c:pt idx="379">
                  <c:v>374</c:v>
                </c:pt>
                <c:pt idx="380">
                  <c:v>229</c:v>
                </c:pt>
                <c:pt idx="381">
                  <c:v>315</c:v>
                </c:pt>
                <c:pt idx="382">
                  <c:v>245</c:v>
                </c:pt>
                <c:pt idx="383">
                  <c:v>264</c:v>
                </c:pt>
                <c:pt idx="384">
                  <c:v>197</c:v>
                </c:pt>
                <c:pt idx="385">
                  <c:v>229</c:v>
                </c:pt>
                <c:pt idx="386">
                  <c:v>204</c:v>
                </c:pt>
                <c:pt idx="387">
                  <c:v>129</c:v>
                </c:pt>
                <c:pt idx="388">
                  <c:v>154</c:v>
                </c:pt>
                <c:pt idx="389">
                  <c:v>173</c:v>
                </c:pt>
                <c:pt idx="390">
                  <c:v>260</c:v>
                </c:pt>
                <c:pt idx="391">
                  <c:v>155</c:v>
                </c:pt>
                <c:pt idx="392">
                  <c:v>95</c:v>
                </c:pt>
                <c:pt idx="393">
                  <c:v>196</c:v>
                </c:pt>
                <c:pt idx="394">
                  <c:v>196</c:v>
                </c:pt>
                <c:pt idx="395">
                  <c:v>158</c:v>
                </c:pt>
                <c:pt idx="396">
                  <c:v>97</c:v>
                </c:pt>
                <c:pt idx="397">
                  <c:v>126</c:v>
                </c:pt>
                <c:pt idx="398">
                  <c:v>207</c:v>
                </c:pt>
                <c:pt idx="399">
                  <c:v>243</c:v>
                </c:pt>
                <c:pt idx="400">
                  <c:v>146</c:v>
                </c:pt>
                <c:pt idx="401">
                  <c:v>113</c:v>
                </c:pt>
                <c:pt idx="402">
                  <c:v>109</c:v>
                </c:pt>
                <c:pt idx="403">
                  <c:v>168</c:v>
                </c:pt>
                <c:pt idx="404">
                  <c:v>91</c:v>
                </c:pt>
                <c:pt idx="405">
                  <c:v>32</c:v>
                </c:pt>
                <c:pt idx="406">
                  <c:v>162</c:v>
                </c:pt>
                <c:pt idx="407">
                  <c:v>167</c:v>
                </c:pt>
                <c:pt idx="408">
                  <c:v>184</c:v>
                </c:pt>
                <c:pt idx="409">
                  <c:v>197</c:v>
                </c:pt>
                <c:pt idx="410">
                  <c:v>198</c:v>
                </c:pt>
                <c:pt idx="411">
                  <c:v>176</c:v>
                </c:pt>
                <c:pt idx="412">
                  <c:v>178</c:v>
                </c:pt>
                <c:pt idx="413">
                  <c:v>235</c:v>
                </c:pt>
                <c:pt idx="414">
                  <c:v>297</c:v>
                </c:pt>
                <c:pt idx="415">
                  <c:v>174</c:v>
                </c:pt>
                <c:pt idx="416">
                  <c:v>218</c:v>
                </c:pt>
                <c:pt idx="417">
                  <c:v>221</c:v>
                </c:pt>
                <c:pt idx="418">
                  <c:v>290</c:v>
                </c:pt>
                <c:pt idx="419">
                  <c:v>243</c:v>
                </c:pt>
                <c:pt idx="420">
                  <c:v>275</c:v>
                </c:pt>
                <c:pt idx="421">
                  <c:v>170</c:v>
                </c:pt>
                <c:pt idx="422">
                  <c:v>328</c:v>
                </c:pt>
                <c:pt idx="423">
                  <c:v>408</c:v>
                </c:pt>
                <c:pt idx="424">
                  <c:v>341</c:v>
                </c:pt>
                <c:pt idx="425">
                  <c:v>203</c:v>
                </c:pt>
                <c:pt idx="426">
                  <c:v>263</c:v>
                </c:pt>
                <c:pt idx="427">
                  <c:v>383</c:v>
                </c:pt>
                <c:pt idx="428">
                  <c:v>359</c:v>
                </c:pt>
                <c:pt idx="429">
                  <c:v>246</c:v>
                </c:pt>
                <c:pt idx="430">
                  <c:v>288</c:v>
                </c:pt>
                <c:pt idx="431">
                  <c:v>343</c:v>
                </c:pt>
                <c:pt idx="432">
                  <c:v>432</c:v>
                </c:pt>
                <c:pt idx="433">
                  <c:v>356</c:v>
                </c:pt>
                <c:pt idx="434">
                  <c:v>333</c:v>
                </c:pt>
                <c:pt idx="435">
                  <c:v>303</c:v>
                </c:pt>
                <c:pt idx="436">
                  <c:v>341</c:v>
                </c:pt>
                <c:pt idx="437">
                  <c:v>416</c:v>
                </c:pt>
                <c:pt idx="438">
                  <c:v>358</c:v>
                </c:pt>
                <c:pt idx="439">
                  <c:v>260</c:v>
                </c:pt>
                <c:pt idx="440">
                  <c:v>256</c:v>
                </c:pt>
                <c:pt idx="441">
                  <c:v>399</c:v>
                </c:pt>
                <c:pt idx="442">
                  <c:v>397</c:v>
                </c:pt>
                <c:pt idx="443">
                  <c:v>323</c:v>
                </c:pt>
                <c:pt idx="444">
                  <c:v>264</c:v>
                </c:pt>
                <c:pt idx="445">
                  <c:v>313</c:v>
                </c:pt>
                <c:pt idx="446">
                  <c:v>416</c:v>
                </c:pt>
                <c:pt idx="447">
                  <c:v>293</c:v>
                </c:pt>
                <c:pt idx="448">
                  <c:v>219</c:v>
                </c:pt>
                <c:pt idx="449">
                  <c:v>200</c:v>
                </c:pt>
                <c:pt idx="450">
                  <c:v>327</c:v>
                </c:pt>
                <c:pt idx="451">
                  <c:v>297</c:v>
                </c:pt>
                <c:pt idx="452">
                  <c:v>270</c:v>
                </c:pt>
                <c:pt idx="453">
                  <c:v>212</c:v>
                </c:pt>
                <c:pt idx="454">
                  <c:v>338</c:v>
                </c:pt>
                <c:pt idx="455">
                  <c:v>316</c:v>
                </c:pt>
                <c:pt idx="456">
                  <c:v>323</c:v>
                </c:pt>
                <c:pt idx="457">
                  <c:v>323</c:v>
                </c:pt>
                <c:pt idx="458">
                  <c:v>399</c:v>
                </c:pt>
                <c:pt idx="459">
                  <c:v>447</c:v>
                </c:pt>
                <c:pt idx="460">
                  <c:v>506</c:v>
                </c:pt>
                <c:pt idx="461">
                  <c:v>420</c:v>
                </c:pt>
                <c:pt idx="462">
                  <c:v>477</c:v>
                </c:pt>
                <c:pt idx="463">
                  <c:v>432</c:v>
                </c:pt>
                <c:pt idx="464">
                  <c:v>480</c:v>
                </c:pt>
                <c:pt idx="465">
                  <c:v>540</c:v>
                </c:pt>
                <c:pt idx="466">
                  <c:v>511</c:v>
                </c:pt>
                <c:pt idx="467">
                  <c:v>443</c:v>
                </c:pt>
                <c:pt idx="468">
                  <c:v>407</c:v>
                </c:pt>
                <c:pt idx="469">
                  <c:v>439</c:v>
                </c:pt>
                <c:pt idx="470">
                  <c:v>405</c:v>
                </c:pt>
                <c:pt idx="471">
                  <c:v>337</c:v>
                </c:pt>
                <c:pt idx="472">
                  <c:v>239</c:v>
                </c:pt>
                <c:pt idx="473">
                  <c:v>220</c:v>
                </c:pt>
                <c:pt idx="474">
                  <c:v>297</c:v>
                </c:pt>
                <c:pt idx="475">
                  <c:v>289</c:v>
                </c:pt>
                <c:pt idx="476">
                  <c:v>123</c:v>
                </c:pt>
                <c:pt idx="477">
                  <c:v>43</c:v>
                </c:pt>
                <c:pt idx="478">
                  <c:v>116</c:v>
                </c:pt>
                <c:pt idx="479">
                  <c:v>115</c:v>
                </c:pt>
                <c:pt idx="480">
                  <c:v>94</c:v>
                </c:pt>
                <c:pt idx="481">
                  <c:v>17</c:v>
                </c:pt>
                <c:pt idx="482">
                  <c:v>-73</c:v>
                </c:pt>
                <c:pt idx="483">
                  <c:v>68</c:v>
                </c:pt>
                <c:pt idx="484">
                  <c:v>57</c:v>
                </c:pt>
                <c:pt idx="485">
                  <c:v>49</c:v>
                </c:pt>
                <c:pt idx="486">
                  <c:v>37</c:v>
                </c:pt>
                <c:pt idx="487">
                  <c:v>51</c:v>
                </c:pt>
                <c:pt idx="488">
                  <c:v>125</c:v>
                </c:pt>
                <c:pt idx="489">
                  <c:v>109</c:v>
                </c:pt>
                <c:pt idx="490">
                  <c:v>0</c:v>
                </c:pt>
                <c:pt idx="491">
                  <c:v>-44</c:v>
                </c:pt>
                <c:pt idx="492">
                  <c:v>-21</c:v>
                </c:pt>
                <c:pt idx="493">
                  <c:v>76</c:v>
                </c:pt>
                <c:pt idx="494">
                  <c:v>39</c:v>
                </c:pt>
                <c:pt idx="495">
                  <c:v>5</c:v>
                </c:pt>
                <c:pt idx="496">
                  <c:v>-35</c:v>
                </c:pt>
                <c:pt idx="497">
                  <c:v>72</c:v>
                </c:pt>
                <c:pt idx="498">
                  <c:v>21</c:v>
                </c:pt>
                <c:pt idx="499">
                  <c:v>-12</c:v>
                </c:pt>
                <c:pt idx="500">
                  <c:v>-12</c:v>
                </c:pt>
                <c:pt idx="501">
                  <c:v>52</c:v>
                </c:pt>
                <c:pt idx="502">
                  <c:v>169</c:v>
                </c:pt>
                <c:pt idx="503">
                  <c:v>72</c:v>
                </c:pt>
                <c:pt idx="504">
                  <c:v>14</c:v>
                </c:pt>
                <c:pt idx="505">
                  <c:v>-33</c:v>
                </c:pt>
                <c:pt idx="506">
                  <c:v>100</c:v>
                </c:pt>
                <c:pt idx="507">
                  <c:v>94</c:v>
                </c:pt>
                <c:pt idx="508">
                  <c:v>141</c:v>
                </c:pt>
                <c:pt idx="509">
                  <c:v>23</c:v>
                </c:pt>
                <c:pt idx="510">
                  <c:v>77</c:v>
                </c:pt>
                <c:pt idx="511">
                  <c:v>97</c:v>
                </c:pt>
                <c:pt idx="512">
                  <c:v>236</c:v>
                </c:pt>
                <c:pt idx="513">
                  <c:v>184</c:v>
                </c:pt>
                <c:pt idx="514">
                  <c:v>147</c:v>
                </c:pt>
                <c:pt idx="515">
                  <c:v>134</c:v>
                </c:pt>
                <c:pt idx="516">
                  <c:v>201</c:v>
                </c:pt>
                <c:pt idx="517">
                  <c:v>150</c:v>
                </c:pt>
                <c:pt idx="518">
                  <c:v>149</c:v>
                </c:pt>
                <c:pt idx="519">
                  <c:v>68</c:v>
                </c:pt>
                <c:pt idx="520">
                  <c:v>138</c:v>
                </c:pt>
                <c:pt idx="521">
                  <c:v>121</c:v>
                </c:pt>
                <c:pt idx="522">
                  <c:v>49</c:v>
                </c:pt>
                <c:pt idx="523">
                  <c:v>-111</c:v>
                </c:pt>
                <c:pt idx="524">
                  <c:v>-85</c:v>
                </c:pt>
                <c:pt idx="525">
                  <c:v>-59</c:v>
                </c:pt>
                <c:pt idx="526">
                  <c:v>-8</c:v>
                </c:pt>
                <c:pt idx="527">
                  <c:v>-61</c:v>
                </c:pt>
                <c:pt idx="528">
                  <c:v>-113</c:v>
                </c:pt>
                <c:pt idx="529">
                  <c:v>-125</c:v>
                </c:pt>
                <c:pt idx="530">
                  <c:v>-173</c:v>
                </c:pt>
                <c:pt idx="531">
                  <c:v>-160</c:v>
                </c:pt>
                <c:pt idx="532">
                  <c:v>-162</c:v>
                </c:pt>
                <c:pt idx="533">
                  <c:v>-135</c:v>
                </c:pt>
                <c:pt idx="534">
                  <c:v>-174</c:v>
                </c:pt>
                <c:pt idx="535">
                  <c:v>-73</c:v>
                </c:pt>
                <c:pt idx="536">
                  <c:v>-140</c:v>
                </c:pt>
                <c:pt idx="537">
                  <c:v>-133</c:v>
                </c:pt>
                <c:pt idx="538">
                  <c:v>-262</c:v>
                </c:pt>
                <c:pt idx="539">
                  <c:v>-252</c:v>
                </c:pt>
                <c:pt idx="540">
                  <c:v>-234</c:v>
                </c:pt>
                <c:pt idx="541">
                  <c:v>-172</c:v>
                </c:pt>
                <c:pt idx="542">
                  <c:v>-193</c:v>
                </c:pt>
                <c:pt idx="543">
                  <c:v>-218</c:v>
                </c:pt>
                <c:pt idx="544">
                  <c:v>-237</c:v>
                </c:pt>
                <c:pt idx="545">
                  <c:v>-191</c:v>
                </c:pt>
                <c:pt idx="546">
                  <c:v>-108</c:v>
                </c:pt>
                <c:pt idx="547">
                  <c:v>-135</c:v>
                </c:pt>
                <c:pt idx="548">
                  <c:v>-184</c:v>
                </c:pt>
                <c:pt idx="549">
                  <c:v>-204</c:v>
                </c:pt>
                <c:pt idx="550">
                  <c:v>-95</c:v>
                </c:pt>
                <c:pt idx="551">
                  <c:v>-68</c:v>
                </c:pt>
                <c:pt idx="552">
                  <c:v>-40</c:v>
                </c:pt>
                <c:pt idx="553">
                  <c:v>-19</c:v>
                </c:pt>
                <c:pt idx="554">
                  <c:v>6</c:v>
                </c:pt>
                <c:pt idx="555">
                  <c:v>79</c:v>
                </c:pt>
                <c:pt idx="556">
                  <c:v>185</c:v>
                </c:pt>
                <c:pt idx="557">
                  <c:v>190</c:v>
                </c:pt>
                <c:pt idx="558">
                  <c:v>150</c:v>
                </c:pt>
                <c:pt idx="559">
                  <c:v>97</c:v>
                </c:pt>
                <c:pt idx="560">
                  <c:v>142</c:v>
                </c:pt>
                <c:pt idx="561">
                  <c:v>194</c:v>
                </c:pt>
                <c:pt idx="562">
                  <c:v>202</c:v>
                </c:pt>
                <c:pt idx="563">
                  <c:v>145</c:v>
                </c:pt>
                <c:pt idx="564">
                  <c:v>127</c:v>
                </c:pt>
                <c:pt idx="565">
                  <c:v>237</c:v>
                </c:pt>
                <c:pt idx="566">
                  <c:v>169</c:v>
                </c:pt>
                <c:pt idx="567">
                  <c:v>130</c:v>
                </c:pt>
                <c:pt idx="568">
                  <c:v>89</c:v>
                </c:pt>
                <c:pt idx="569">
                  <c:v>70</c:v>
                </c:pt>
                <c:pt idx="570">
                  <c:v>123</c:v>
                </c:pt>
                <c:pt idx="571">
                  <c:v>118</c:v>
                </c:pt>
                <c:pt idx="572">
                  <c:v>21</c:v>
                </c:pt>
                <c:pt idx="573">
                  <c:v>50</c:v>
                </c:pt>
                <c:pt idx="574">
                  <c:v>34</c:v>
                </c:pt>
                <c:pt idx="575">
                  <c:v>36</c:v>
                </c:pt>
                <c:pt idx="576">
                  <c:v>3</c:v>
                </c:pt>
                <c:pt idx="577">
                  <c:v>-33</c:v>
                </c:pt>
                <c:pt idx="578">
                  <c:v>-8</c:v>
                </c:pt>
                <c:pt idx="579">
                  <c:v>-49</c:v>
                </c:pt>
                <c:pt idx="580">
                  <c:v>-77</c:v>
                </c:pt>
                <c:pt idx="581">
                  <c:v>-136</c:v>
                </c:pt>
                <c:pt idx="582">
                  <c:v>-172</c:v>
                </c:pt>
                <c:pt idx="583">
                  <c:v>-76</c:v>
                </c:pt>
                <c:pt idx="584">
                  <c:v>-132</c:v>
                </c:pt>
                <c:pt idx="585">
                  <c:v>-179</c:v>
                </c:pt>
                <c:pt idx="586">
                  <c:v>-208</c:v>
                </c:pt>
                <c:pt idx="587">
                  <c:v>-231</c:v>
                </c:pt>
                <c:pt idx="588">
                  <c:v>-140</c:v>
                </c:pt>
                <c:pt idx="589">
                  <c:v>-152</c:v>
                </c:pt>
                <c:pt idx="590">
                  <c:v>-157</c:v>
                </c:pt>
                <c:pt idx="591">
                  <c:v>-174</c:v>
                </c:pt>
                <c:pt idx="592">
                  <c:v>-122</c:v>
                </c:pt>
                <c:pt idx="593">
                  <c:v>-162</c:v>
                </c:pt>
                <c:pt idx="594">
                  <c:v>-68</c:v>
                </c:pt>
                <c:pt idx="595">
                  <c:v>-139</c:v>
                </c:pt>
                <c:pt idx="596">
                  <c:v>-199</c:v>
                </c:pt>
                <c:pt idx="597">
                  <c:v>-192</c:v>
                </c:pt>
                <c:pt idx="598">
                  <c:v>-136</c:v>
                </c:pt>
                <c:pt idx="599">
                  <c:v>-100</c:v>
                </c:pt>
                <c:pt idx="600">
                  <c:v>-58</c:v>
                </c:pt>
                <c:pt idx="601">
                  <c:v>-60</c:v>
                </c:pt>
                <c:pt idx="602">
                  <c:v>-53</c:v>
                </c:pt>
                <c:pt idx="603">
                  <c:v>-12</c:v>
                </c:pt>
                <c:pt idx="604">
                  <c:v>0</c:v>
                </c:pt>
                <c:pt idx="605">
                  <c:v>-18</c:v>
                </c:pt>
                <c:pt idx="606">
                  <c:v>-71</c:v>
                </c:pt>
                <c:pt idx="607">
                  <c:v>32</c:v>
                </c:pt>
                <c:pt idx="608">
                  <c:v>68</c:v>
                </c:pt>
                <c:pt idx="609">
                  <c:v>62</c:v>
                </c:pt>
                <c:pt idx="610">
                  <c:v>93</c:v>
                </c:pt>
                <c:pt idx="611">
                  <c:v>87</c:v>
                </c:pt>
                <c:pt idx="612">
                  <c:v>242</c:v>
                </c:pt>
                <c:pt idx="613">
                  <c:v>182</c:v>
                </c:pt>
                <c:pt idx="614">
                  <c:v>249</c:v>
                </c:pt>
                <c:pt idx="615">
                  <c:v>178</c:v>
                </c:pt>
                <c:pt idx="616">
                  <c:v>181</c:v>
                </c:pt>
                <c:pt idx="617">
                  <c:v>228</c:v>
                </c:pt>
                <c:pt idx="618">
                  <c:v>210</c:v>
                </c:pt>
                <c:pt idx="619">
                  <c:v>215</c:v>
                </c:pt>
                <c:pt idx="620">
                  <c:v>231</c:v>
                </c:pt>
                <c:pt idx="621">
                  <c:v>153</c:v>
                </c:pt>
                <c:pt idx="622">
                  <c:v>170</c:v>
                </c:pt>
                <c:pt idx="623">
                  <c:v>52</c:v>
                </c:pt>
                <c:pt idx="624">
                  <c:v>-18</c:v>
                </c:pt>
                <c:pt idx="625">
                  <c:v>-6</c:v>
                </c:pt>
                <c:pt idx="626">
                  <c:v>38</c:v>
                </c:pt>
                <c:pt idx="627">
                  <c:v>5</c:v>
                </c:pt>
                <c:pt idx="628">
                  <c:v>28</c:v>
                </c:pt>
                <c:pt idx="629">
                  <c:v>-149</c:v>
                </c:pt>
                <c:pt idx="630">
                  <c:v>-8</c:v>
                </c:pt>
                <c:pt idx="631">
                  <c:v>0</c:v>
                </c:pt>
                <c:pt idx="632">
                  <c:v>-83</c:v>
                </c:pt>
                <c:pt idx="633">
                  <c:v>-127</c:v>
                </c:pt>
                <c:pt idx="634">
                  <c:v>-146</c:v>
                </c:pt>
                <c:pt idx="635">
                  <c:v>-13</c:v>
                </c:pt>
                <c:pt idx="636">
                  <c:v>-57</c:v>
                </c:pt>
                <c:pt idx="637">
                  <c:v>-78</c:v>
                </c:pt>
                <c:pt idx="638">
                  <c:v>-150</c:v>
                </c:pt>
                <c:pt idx="639">
                  <c:v>-83</c:v>
                </c:pt>
                <c:pt idx="640">
                  <c:v>-76</c:v>
                </c:pt>
                <c:pt idx="641">
                  <c:v>-49</c:v>
                </c:pt>
                <c:pt idx="642">
                  <c:v>-66</c:v>
                </c:pt>
                <c:pt idx="643">
                  <c:v>-10</c:v>
                </c:pt>
                <c:pt idx="644">
                  <c:v>21</c:v>
                </c:pt>
                <c:pt idx="645">
                  <c:v>88</c:v>
                </c:pt>
                <c:pt idx="646">
                  <c:v>112</c:v>
                </c:pt>
                <c:pt idx="647">
                  <c:v>98</c:v>
                </c:pt>
                <c:pt idx="648">
                  <c:v>106</c:v>
                </c:pt>
                <c:pt idx="649">
                  <c:v>158</c:v>
                </c:pt>
                <c:pt idx="650">
                  <c:v>198</c:v>
                </c:pt>
                <c:pt idx="651">
                  <c:v>282</c:v>
                </c:pt>
                <c:pt idx="652">
                  <c:v>276</c:v>
                </c:pt>
                <c:pt idx="653">
                  <c:v>262</c:v>
                </c:pt>
                <c:pt idx="654">
                  <c:v>235</c:v>
                </c:pt>
                <c:pt idx="655">
                  <c:v>246</c:v>
                </c:pt>
                <c:pt idx="656">
                  <c:v>256</c:v>
                </c:pt>
                <c:pt idx="657">
                  <c:v>230</c:v>
                </c:pt>
                <c:pt idx="658">
                  <c:v>146</c:v>
                </c:pt>
                <c:pt idx="659">
                  <c:v>181</c:v>
                </c:pt>
                <c:pt idx="660">
                  <c:v>214</c:v>
                </c:pt>
                <c:pt idx="661">
                  <c:v>282</c:v>
                </c:pt>
                <c:pt idx="662">
                  <c:v>239</c:v>
                </c:pt>
                <c:pt idx="663">
                  <c:v>155</c:v>
                </c:pt>
                <c:pt idx="664">
                  <c:v>206</c:v>
                </c:pt>
                <c:pt idx="665">
                  <c:v>234</c:v>
                </c:pt>
                <c:pt idx="666">
                  <c:v>178</c:v>
                </c:pt>
                <c:pt idx="667">
                  <c:v>117</c:v>
                </c:pt>
                <c:pt idx="668">
                  <c:v>143</c:v>
                </c:pt>
                <c:pt idx="669">
                  <c:v>208</c:v>
                </c:pt>
                <c:pt idx="670">
                  <c:v>187</c:v>
                </c:pt>
                <c:pt idx="671">
                  <c:v>71</c:v>
                </c:pt>
                <c:pt idx="672">
                  <c:v>40</c:v>
                </c:pt>
                <c:pt idx="673">
                  <c:v>23</c:v>
                </c:pt>
                <c:pt idx="674">
                  <c:v>1</c:v>
                </c:pt>
                <c:pt idx="675">
                  <c:v>-92</c:v>
                </c:pt>
                <c:pt idx="676">
                  <c:v>-73</c:v>
                </c:pt>
                <c:pt idx="677">
                  <c:v>-57</c:v>
                </c:pt>
                <c:pt idx="678">
                  <c:v>-46</c:v>
                </c:pt>
                <c:pt idx="679">
                  <c:v>-95</c:v>
                </c:pt>
                <c:pt idx="680">
                  <c:v>-115</c:v>
                </c:pt>
                <c:pt idx="681">
                  <c:v>-57</c:v>
                </c:pt>
                <c:pt idx="682">
                  <c:v>-85</c:v>
                </c:pt>
                <c:pt idx="683">
                  <c:v>-75</c:v>
                </c:pt>
                <c:pt idx="684">
                  <c:v>-168</c:v>
                </c:pt>
                <c:pt idx="685">
                  <c:v>-173</c:v>
                </c:pt>
                <c:pt idx="686">
                  <c:v>-93</c:v>
                </c:pt>
                <c:pt idx="687">
                  <c:v>-75</c:v>
                </c:pt>
                <c:pt idx="688">
                  <c:v>-64</c:v>
                </c:pt>
                <c:pt idx="689">
                  <c:v>-121</c:v>
                </c:pt>
                <c:pt idx="690">
                  <c:v>-75</c:v>
                </c:pt>
                <c:pt idx="691">
                  <c:v>-60</c:v>
                </c:pt>
                <c:pt idx="692">
                  <c:v>-59</c:v>
                </c:pt>
                <c:pt idx="693">
                  <c:v>-51</c:v>
                </c:pt>
                <c:pt idx="694">
                  <c:v>-21</c:v>
                </c:pt>
                <c:pt idx="695">
                  <c:v>78</c:v>
                </c:pt>
                <c:pt idx="696">
                  <c:v>28</c:v>
                </c:pt>
                <c:pt idx="697">
                  <c:v>-19</c:v>
                </c:pt>
                <c:pt idx="698">
                  <c:v>-9</c:v>
                </c:pt>
                <c:pt idx="699">
                  <c:v>52</c:v>
                </c:pt>
                <c:pt idx="700">
                  <c:v>17</c:v>
                </c:pt>
                <c:pt idx="701">
                  <c:v>74</c:v>
                </c:pt>
                <c:pt idx="702">
                  <c:v>97</c:v>
                </c:pt>
                <c:pt idx="703">
                  <c:v>208</c:v>
                </c:pt>
                <c:pt idx="704">
                  <c:v>157</c:v>
                </c:pt>
                <c:pt idx="705">
                  <c:v>37</c:v>
                </c:pt>
                <c:pt idx="706">
                  <c:v>54</c:v>
                </c:pt>
                <c:pt idx="707">
                  <c:v>136</c:v>
                </c:pt>
                <c:pt idx="708">
                  <c:v>180</c:v>
                </c:pt>
                <c:pt idx="709">
                  <c:v>102</c:v>
                </c:pt>
                <c:pt idx="710">
                  <c:v>135</c:v>
                </c:pt>
                <c:pt idx="711">
                  <c:v>92</c:v>
                </c:pt>
                <c:pt idx="712">
                  <c:v>84</c:v>
                </c:pt>
                <c:pt idx="713">
                  <c:v>41</c:v>
                </c:pt>
                <c:pt idx="714">
                  <c:v>15</c:v>
                </c:pt>
                <c:pt idx="715">
                  <c:v>49</c:v>
                </c:pt>
                <c:pt idx="716">
                  <c:v>47</c:v>
                </c:pt>
                <c:pt idx="717">
                  <c:v>11</c:v>
                </c:pt>
                <c:pt idx="718">
                  <c:v>36</c:v>
                </c:pt>
                <c:pt idx="719">
                  <c:v>59</c:v>
                </c:pt>
                <c:pt idx="720">
                  <c:v>90</c:v>
                </c:pt>
                <c:pt idx="721">
                  <c:v>164</c:v>
                </c:pt>
                <c:pt idx="722">
                  <c:v>158</c:v>
                </c:pt>
                <c:pt idx="723">
                  <c:v>58</c:v>
                </c:pt>
                <c:pt idx="724">
                  <c:v>87</c:v>
                </c:pt>
                <c:pt idx="725">
                  <c:v>59</c:v>
                </c:pt>
                <c:pt idx="726">
                  <c:v>35</c:v>
                </c:pt>
                <c:pt idx="727">
                  <c:v>-26</c:v>
                </c:pt>
                <c:pt idx="728">
                  <c:v>-17</c:v>
                </c:pt>
                <c:pt idx="729">
                  <c:v>-24</c:v>
                </c:pt>
                <c:pt idx="730">
                  <c:v>57</c:v>
                </c:pt>
                <c:pt idx="731">
                  <c:v>-112</c:v>
                </c:pt>
                <c:pt idx="732">
                  <c:v>-164</c:v>
                </c:pt>
                <c:pt idx="733">
                  <c:v>-194</c:v>
                </c:pt>
                <c:pt idx="734">
                  <c:v>-106</c:v>
                </c:pt>
                <c:pt idx="735">
                  <c:v>-57</c:v>
                </c:pt>
                <c:pt idx="736">
                  <c:v>-81</c:v>
                </c:pt>
                <c:pt idx="737">
                  <c:v>-120</c:v>
                </c:pt>
                <c:pt idx="738">
                  <c:v>-107</c:v>
                </c:pt>
                <c:pt idx="739">
                  <c:v>-169</c:v>
                </c:pt>
                <c:pt idx="740">
                  <c:v>-200</c:v>
                </c:pt>
                <c:pt idx="741">
                  <c:v>-162</c:v>
                </c:pt>
                <c:pt idx="742">
                  <c:v>-114</c:v>
                </c:pt>
                <c:pt idx="743">
                  <c:v>-52</c:v>
                </c:pt>
                <c:pt idx="744">
                  <c:v>-60</c:v>
                </c:pt>
                <c:pt idx="745">
                  <c:v>-78</c:v>
                </c:pt>
                <c:pt idx="746">
                  <c:v>-44</c:v>
                </c:pt>
                <c:pt idx="747">
                  <c:v>-110</c:v>
                </c:pt>
                <c:pt idx="748">
                  <c:v>-69</c:v>
                </c:pt>
                <c:pt idx="749">
                  <c:v>-19</c:v>
                </c:pt>
                <c:pt idx="750">
                  <c:v>47</c:v>
                </c:pt>
                <c:pt idx="751">
                  <c:v>79</c:v>
                </c:pt>
                <c:pt idx="752">
                  <c:v>-2</c:v>
                </c:pt>
                <c:pt idx="753">
                  <c:v>-51</c:v>
                </c:pt>
                <c:pt idx="754">
                  <c:v>-60</c:v>
                </c:pt>
                <c:pt idx="755">
                  <c:v>-43</c:v>
                </c:pt>
                <c:pt idx="756">
                  <c:v>-12</c:v>
                </c:pt>
                <c:pt idx="757">
                  <c:v>-49</c:v>
                </c:pt>
                <c:pt idx="758">
                  <c:v>-75</c:v>
                </c:pt>
                <c:pt idx="759">
                  <c:v>-146</c:v>
                </c:pt>
                <c:pt idx="760">
                  <c:v>-99</c:v>
                </c:pt>
                <c:pt idx="761">
                  <c:v>-116</c:v>
                </c:pt>
                <c:pt idx="762">
                  <c:v>-98</c:v>
                </c:pt>
                <c:pt idx="763">
                  <c:v>-126</c:v>
                </c:pt>
                <c:pt idx="764">
                  <c:v>-98</c:v>
                </c:pt>
                <c:pt idx="765">
                  <c:v>1</c:v>
                </c:pt>
                <c:pt idx="766">
                  <c:v>23</c:v>
                </c:pt>
                <c:pt idx="767">
                  <c:v>-4</c:v>
                </c:pt>
                <c:pt idx="768">
                  <c:v>-29</c:v>
                </c:pt>
                <c:pt idx="769">
                  <c:v>-34</c:v>
                </c:pt>
                <c:pt idx="770">
                  <c:v>-17</c:v>
                </c:pt>
                <c:pt idx="771">
                  <c:v>32</c:v>
                </c:pt>
                <c:pt idx="772">
                  <c:v>-18</c:v>
                </c:pt>
                <c:pt idx="773">
                  <c:v>-10</c:v>
                </c:pt>
                <c:pt idx="774">
                  <c:v>31</c:v>
                </c:pt>
                <c:pt idx="775">
                  <c:v>13</c:v>
                </c:pt>
                <c:pt idx="776">
                  <c:v>46</c:v>
                </c:pt>
                <c:pt idx="777">
                  <c:v>-24</c:v>
                </c:pt>
                <c:pt idx="778">
                  <c:v>-76</c:v>
                </c:pt>
                <c:pt idx="779">
                  <c:v>-86</c:v>
                </c:pt>
                <c:pt idx="780">
                  <c:v>-29</c:v>
                </c:pt>
                <c:pt idx="781">
                  <c:v>-37</c:v>
                </c:pt>
                <c:pt idx="782">
                  <c:v>-103</c:v>
                </c:pt>
                <c:pt idx="783">
                  <c:v>-179</c:v>
                </c:pt>
                <c:pt idx="784">
                  <c:v>-192</c:v>
                </c:pt>
                <c:pt idx="785">
                  <c:v>-143</c:v>
                </c:pt>
                <c:pt idx="786">
                  <c:v>-188</c:v>
                </c:pt>
                <c:pt idx="787">
                  <c:v>-328</c:v>
                </c:pt>
                <c:pt idx="788">
                  <c:v>-333</c:v>
                </c:pt>
                <c:pt idx="789">
                  <c:v>-243</c:v>
                </c:pt>
                <c:pt idx="790">
                  <c:v>-207</c:v>
                </c:pt>
                <c:pt idx="791">
                  <c:v>-340</c:v>
                </c:pt>
                <c:pt idx="792">
                  <c:v>-446</c:v>
                </c:pt>
                <c:pt idx="793">
                  <c:v>-413</c:v>
                </c:pt>
                <c:pt idx="794">
                  <c:v>-250</c:v>
                </c:pt>
                <c:pt idx="795">
                  <c:v>-230</c:v>
                </c:pt>
                <c:pt idx="796">
                  <c:v>-233</c:v>
                </c:pt>
                <c:pt idx="797">
                  <c:v>-335</c:v>
                </c:pt>
                <c:pt idx="798">
                  <c:v>-352</c:v>
                </c:pt>
                <c:pt idx="799">
                  <c:v>-227</c:v>
                </c:pt>
                <c:pt idx="800">
                  <c:v>-177</c:v>
                </c:pt>
                <c:pt idx="801">
                  <c:v>-215</c:v>
                </c:pt>
                <c:pt idx="802">
                  <c:v>-267</c:v>
                </c:pt>
                <c:pt idx="803">
                  <c:v>-273</c:v>
                </c:pt>
                <c:pt idx="804">
                  <c:v>-168</c:v>
                </c:pt>
                <c:pt idx="805">
                  <c:v>-154</c:v>
                </c:pt>
                <c:pt idx="806">
                  <c:v>-144</c:v>
                </c:pt>
                <c:pt idx="807">
                  <c:v>-301</c:v>
                </c:pt>
                <c:pt idx="808">
                  <c:v>-251</c:v>
                </c:pt>
                <c:pt idx="809">
                  <c:v>-133</c:v>
                </c:pt>
                <c:pt idx="810">
                  <c:v>-92</c:v>
                </c:pt>
                <c:pt idx="811">
                  <c:v>-89</c:v>
                </c:pt>
                <c:pt idx="812">
                  <c:v>-210</c:v>
                </c:pt>
                <c:pt idx="813">
                  <c:v>-272</c:v>
                </c:pt>
                <c:pt idx="814">
                  <c:v>-193</c:v>
                </c:pt>
                <c:pt idx="815">
                  <c:v>-196</c:v>
                </c:pt>
                <c:pt idx="816">
                  <c:v>-172</c:v>
                </c:pt>
                <c:pt idx="817">
                  <c:v>-205</c:v>
                </c:pt>
                <c:pt idx="818">
                  <c:v>-192</c:v>
                </c:pt>
                <c:pt idx="819">
                  <c:v>-175</c:v>
                </c:pt>
                <c:pt idx="820">
                  <c:v>-208</c:v>
                </c:pt>
                <c:pt idx="821">
                  <c:v>-269</c:v>
                </c:pt>
                <c:pt idx="822">
                  <c:v>-192</c:v>
                </c:pt>
                <c:pt idx="823">
                  <c:v>-194</c:v>
                </c:pt>
                <c:pt idx="824">
                  <c:v>-213</c:v>
                </c:pt>
                <c:pt idx="825">
                  <c:v>-286</c:v>
                </c:pt>
                <c:pt idx="826">
                  <c:v>-270</c:v>
                </c:pt>
                <c:pt idx="827">
                  <c:v>-179</c:v>
                </c:pt>
                <c:pt idx="828">
                  <c:v>-211</c:v>
                </c:pt>
                <c:pt idx="829">
                  <c:v>-205</c:v>
                </c:pt>
                <c:pt idx="830">
                  <c:v>-159</c:v>
                </c:pt>
                <c:pt idx="831">
                  <c:v>-165</c:v>
                </c:pt>
                <c:pt idx="832">
                  <c:v>-92</c:v>
                </c:pt>
                <c:pt idx="833">
                  <c:v>-174</c:v>
                </c:pt>
                <c:pt idx="834">
                  <c:v>-178</c:v>
                </c:pt>
                <c:pt idx="835">
                  <c:v>-143</c:v>
                </c:pt>
                <c:pt idx="836">
                  <c:v>-59</c:v>
                </c:pt>
                <c:pt idx="837">
                  <c:v>-19</c:v>
                </c:pt>
                <c:pt idx="838">
                  <c:v>-28</c:v>
                </c:pt>
                <c:pt idx="839">
                  <c:v>-163</c:v>
                </c:pt>
                <c:pt idx="840">
                  <c:v>-14</c:v>
                </c:pt>
                <c:pt idx="841">
                  <c:v>-36</c:v>
                </c:pt>
                <c:pt idx="842">
                  <c:v>-47</c:v>
                </c:pt>
                <c:pt idx="843">
                  <c:v>-119</c:v>
                </c:pt>
                <c:pt idx="844">
                  <c:v>-73</c:v>
                </c:pt>
                <c:pt idx="845">
                  <c:v>-6</c:v>
                </c:pt>
                <c:pt idx="846">
                  <c:v>-41</c:v>
                </c:pt>
                <c:pt idx="847">
                  <c:v>-105</c:v>
                </c:pt>
                <c:pt idx="848">
                  <c:v>-139</c:v>
                </c:pt>
                <c:pt idx="849">
                  <c:v>-167</c:v>
                </c:pt>
                <c:pt idx="850">
                  <c:v>-65</c:v>
                </c:pt>
                <c:pt idx="851">
                  <c:v>-125</c:v>
                </c:pt>
                <c:pt idx="852">
                  <c:v>-40</c:v>
                </c:pt>
                <c:pt idx="853">
                  <c:v>-74</c:v>
                </c:pt>
                <c:pt idx="854">
                  <c:v>41</c:v>
                </c:pt>
                <c:pt idx="855">
                  <c:v>26</c:v>
                </c:pt>
                <c:pt idx="856">
                  <c:v>-18</c:v>
                </c:pt>
                <c:pt idx="857">
                  <c:v>-7</c:v>
                </c:pt>
                <c:pt idx="858">
                  <c:v>31</c:v>
                </c:pt>
                <c:pt idx="859">
                  <c:v>92</c:v>
                </c:pt>
                <c:pt idx="860">
                  <c:v>55</c:v>
                </c:pt>
                <c:pt idx="861">
                  <c:v>43</c:v>
                </c:pt>
                <c:pt idx="862">
                  <c:v>74</c:v>
                </c:pt>
                <c:pt idx="863">
                  <c:v>79</c:v>
                </c:pt>
                <c:pt idx="864">
                  <c:v>174</c:v>
                </c:pt>
                <c:pt idx="865">
                  <c:v>173</c:v>
                </c:pt>
                <c:pt idx="866">
                  <c:v>162</c:v>
                </c:pt>
                <c:pt idx="867">
                  <c:v>171</c:v>
                </c:pt>
                <c:pt idx="868">
                  <c:v>137</c:v>
                </c:pt>
                <c:pt idx="869">
                  <c:v>198</c:v>
                </c:pt>
                <c:pt idx="870">
                  <c:v>196</c:v>
                </c:pt>
                <c:pt idx="871">
                  <c:v>220</c:v>
                </c:pt>
                <c:pt idx="872">
                  <c:v>289</c:v>
                </c:pt>
                <c:pt idx="873">
                  <c:v>359</c:v>
                </c:pt>
                <c:pt idx="874">
                  <c:v>390</c:v>
                </c:pt>
                <c:pt idx="875">
                  <c:v>304</c:v>
                </c:pt>
                <c:pt idx="876">
                  <c:v>286</c:v>
                </c:pt>
                <c:pt idx="877">
                  <c:v>339</c:v>
                </c:pt>
                <c:pt idx="878">
                  <c:v>374</c:v>
                </c:pt>
                <c:pt idx="879">
                  <c:v>347</c:v>
                </c:pt>
                <c:pt idx="880">
                  <c:v>331</c:v>
                </c:pt>
                <c:pt idx="881">
                  <c:v>327</c:v>
                </c:pt>
                <c:pt idx="882">
                  <c:v>364</c:v>
                </c:pt>
                <c:pt idx="883">
                  <c:v>343</c:v>
                </c:pt>
                <c:pt idx="884">
                  <c:v>284</c:v>
                </c:pt>
                <c:pt idx="885">
                  <c:v>276</c:v>
                </c:pt>
                <c:pt idx="886">
                  <c:v>333</c:v>
                </c:pt>
                <c:pt idx="887">
                  <c:v>405</c:v>
                </c:pt>
                <c:pt idx="888">
                  <c:v>390</c:v>
                </c:pt>
                <c:pt idx="889">
                  <c:v>283</c:v>
                </c:pt>
                <c:pt idx="890">
                  <c:v>260</c:v>
                </c:pt>
                <c:pt idx="891">
                  <c:v>295</c:v>
                </c:pt>
                <c:pt idx="892">
                  <c:v>334</c:v>
                </c:pt>
                <c:pt idx="893">
                  <c:v>384</c:v>
                </c:pt>
                <c:pt idx="894">
                  <c:v>307</c:v>
                </c:pt>
                <c:pt idx="895">
                  <c:v>345</c:v>
                </c:pt>
                <c:pt idx="896">
                  <c:v>309</c:v>
                </c:pt>
                <c:pt idx="897">
                  <c:v>347</c:v>
                </c:pt>
                <c:pt idx="898">
                  <c:v>358</c:v>
                </c:pt>
                <c:pt idx="899">
                  <c:v>299</c:v>
                </c:pt>
                <c:pt idx="900">
                  <c:v>286</c:v>
                </c:pt>
                <c:pt idx="901">
                  <c:v>333</c:v>
                </c:pt>
                <c:pt idx="902">
                  <c:v>434</c:v>
                </c:pt>
                <c:pt idx="903">
                  <c:v>378</c:v>
                </c:pt>
                <c:pt idx="904">
                  <c:v>275</c:v>
                </c:pt>
                <c:pt idx="905">
                  <c:v>296</c:v>
                </c:pt>
                <c:pt idx="906">
                  <c:v>317</c:v>
                </c:pt>
                <c:pt idx="907">
                  <c:v>347</c:v>
                </c:pt>
                <c:pt idx="908">
                  <c:v>400</c:v>
                </c:pt>
                <c:pt idx="909">
                  <c:v>353</c:v>
                </c:pt>
                <c:pt idx="910">
                  <c:v>380</c:v>
                </c:pt>
                <c:pt idx="911">
                  <c:v>464</c:v>
                </c:pt>
                <c:pt idx="912">
                  <c:v>481</c:v>
                </c:pt>
                <c:pt idx="913">
                  <c:v>415</c:v>
                </c:pt>
                <c:pt idx="914">
                  <c:v>371</c:v>
                </c:pt>
                <c:pt idx="915">
                  <c:v>486</c:v>
                </c:pt>
                <c:pt idx="916">
                  <c:v>561</c:v>
                </c:pt>
                <c:pt idx="917">
                  <c:v>501</c:v>
                </c:pt>
                <c:pt idx="918">
                  <c:v>475</c:v>
                </c:pt>
                <c:pt idx="919">
                  <c:v>518</c:v>
                </c:pt>
                <c:pt idx="920">
                  <c:v>567</c:v>
                </c:pt>
                <c:pt idx="921">
                  <c:v>620</c:v>
                </c:pt>
                <c:pt idx="922">
                  <c:v>602</c:v>
                </c:pt>
                <c:pt idx="923">
                  <c:v>545</c:v>
                </c:pt>
                <c:pt idx="924">
                  <c:v>550</c:v>
                </c:pt>
                <c:pt idx="925">
                  <c:v>530</c:v>
                </c:pt>
                <c:pt idx="926">
                  <c:v>599</c:v>
                </c:pt>
                <c:pt idx="927">
                  <c:v>561</c:v>
                </c:pt>
                <c:pt idx="928">
                  <c:v>506</c:v>
                </c:pt>
                <c:pt idx="929">
                  <c:v>475</c:v>
                </c:pt>
                <c:pt idx="930">
                  <c:v>498</c:v>
                </c:pt>
                <c:pt idx="931">
                  <c:v>589</c:v>
                </c:pt>
                <c:pt idx="932">
                  <c:v>540</c:v>
                </c:pt>
                <c:pt idx="933">
                  <c:v>514</c:v>
                </c:pt>
                <c:pt idx="934">
                  <c:v>507</c:v>
                </c:pt>
                <c:pt idx="935">
                  <c:v>543</c:v>
                </c:pt>
                <c:pt idx="936">
                  <c:v>636</c:v>
                </c:pt>
                <c:pt idx="937">
                  <c:v>568</c:v>
                </c:pt>
                <c:pt idx="938">
                  <c:v>594</c:v>
                </c:pt>
                <c:pt idx="939">
                  <c:v>571</c:v>
                </c:pt>
                <c:pt idx="940">
                  <c:v>569</c:v>
                </c:pt>
                <c:pt idx="941">
                  <c:v>621</c:v>
                </c:pt>
                <c:pt idx="942">
                  <c:v>593</c:v>
                </c:pt>
                <c:pt idx="943">
                  <c:v>592</c:v>
                </c:pt>
                <c:pt idx="944">
                  <c:v>558</c:v>
                </c:pt>
                <c:pt idx="945">
                  <c:v>634</c:v>
                </c:pt>
                <c:pt idx="946">
                  <c:v>645</c:v>
                </c:pt>
                <c:pt idx="947">
                  <c:v>665</c:v>
                </c:pt>
                <c:pt idx="948">
                  <c:v>591</c:v>
                </c:pt>
                <c:pt idx="949">
                  <c:v>524</c:v>
                </c:pt>
                <c:pt idx="950">
                  <c:v>576</c:v>
                </c:pt>
                <c:pt idx="951">
                  <c:v>605</c:v>
                </c:pt>
                <c:pt idx="952">
                  <c:v>606</c:v>
                </c:pt>
                <c:pt idx="953">
                  <c:v>591</c:v>
                </c:pt>
                <c:pt idx="954">
                  <c:v>523</c:v>
                </c:pt>
                <c:pt idx="955">
                  <c:v>645</c:v>
                </c:pt>
                <c:pt idx="956">
                  <c:v>587</c:v>
                </c:pt>
                <c:pt idx="957">
                  <c:v>640</c:v>
                </c:pt>
                <c:pt idx="958">
                  <c:v>588</c:v>
                </c:pt>
                <c:pt idx="959">
                  <c:v>590</c:v>
                </c:pt>
                <c:pt idx="960">
                  <c:v>644</c:v>
                </c:pt>
                <c:pt idx="961">
                  <c:v>725</c:v>
                </c:pt>
                <c:pt idx="962">
                  <c:v>701</c:v>
                </c:pt>
                <c:pt idx="963">
                  <c:v>692</c:v>
                </c:pt>
                <c:pt idx="964">
                  <c:v>657</c:v>
                </c:pt>
                <c:pt idx="965">
                  <c:v>800</c:v>
                </c:pt>
                <c:pt idx="966">
                  <c:v>774</c:v>
                </c:pt>
                <c:pt idx="967">
                  <c:v>736</c:v>
                </c:pt>
                <c:pt idx="968">
                  <c:v>761</c:v>
                </c:pt>
                <c:pt idx="969">
                  <c:v>790</c:v>
                </c:pt>
                <c:pt idx="970">
                  <c:v>794</c:v>
                </c:pt>
                <c:pt idx="971">
                  <c:v>818</c:v>
                </c:pt>
                <c:pt idx="972">
                  <c:v>780</c:v>
                </c:pt>
                <c:pt idx="973">
                  <c:v>763</c:v>
                </c:pt>
                <c:pt idx="974">
                  <c:v>809</c:v>
                </c:pt>
                <c:pt idx="975">
                  <c:v>854</c:v>
                </c:pt>
                <c:pt idx="976">
                  <c:v>759</c:v>
                </c:pt>
                <c:pt idx="977">
                  <c:v>720</c:v>
                </c:pt>
                <c:pt idx="978">
                  <c:v>707</c:v>
                </c:pt>
                <c:pt idx="979">
                  <c:v>803</c:v>
                </c:pt>
                <c:pt idx="980">
                  <c:v>787</c:v>
                </c:pt>
                <c:pt idx="981">
                  <c:v>664</c:v>
                </c:pt>
                <c:pt idx="982">
                  <c:v>550</c:v>
                </c:pt>
                <c:pt idx="983">
                  <c:v>605</c:v>
                </c:pt>
                <c:pt idx="984">
                  <c:v>612</c:v>
                </c:pt>
                <c:pt idx="985">
                  <c:v>655</c:v>
                </c:pt>
                <c:pt idx="986">
                  <c:v>600</c:v>
                </c:pt>
                <c:pt idx="987">
                  <c:v>597</c:v>
                </c:pt>
                <c:pt idx="988">
                  <c:v>576</c:v>
                </c:pt>
                <c:pt idx="989">
                  <c:v>528</c:v>
                </c:pt>
                <c:pt idx="990">
                  <c:v>518</c:v>
                </c:pt>
                <c:pt idx="991">
                  <c:v>577</c:v>
                </c:pt>
                <c:pt idx="992">
                  <c:v>541</c:v>
                </c:pt>
                <c:pt idx="993">
                  <c:v>547</c:v>
                </c:pt>
                <c:pt idx="994">
                  <c:v>589</c:v>
                </c:pt>
                <c:pt idx="995">
                  <c:v>572</c:v>
                </c:pt>
                <c:pt idx="996">
                  <c:v>536</c:v>
                </c:pt>
                <c:pt idx="997">
                  <c:v>505</c:v>
                </c:pt>
                <c:pt idx="998">
                  <c:v>428</c:v>
                </c:pt>
                <c:pt idx="999">
                  <c:v>578</c:v>
                </c:pt>
                <c:pt idx="1000">
                  <c:v>654</c:v>
                </c:pt>
                <c:pt idx="1001">
                  <c:v>695</c:v>
                </c:pt>
                <c:pt idx="1002">
                  <c:v>628</c:v>
                </c:pt>
                <c:pt idx="1003">
                  <c:v>642</c:v>
                </c:pt>
                <c:pt idx="1004">
                  <c:v>635</c:v>
                </c:pt>
                <c:pt idx="1005">
                  <c:v>622</c:v>
                </c:pt>
                <c:pt idx="1006">
                  <c:v>575</c:v>
                </c:pt>
                <c:pt idx="1007">
                  <c:v>613</c:v>
                </c:pt>
                <c:pt idx="1008">
                  <c:v>652</c:v>
                </c:pt>
                <c:pt idx="1009">
                  <c:v>737</c:v>
                </c:pt>
                <c:pt idx="1010">
                  <c:v>687</c:v>
                </c:pt>
                <c:pt idx="1011">
                  <c:v>705</c:v>
                </c:pt>
                <c:pt idx="1012">
                  <c:v>715</c:v>
                </c:pt>
                <c:pt idx="1013">
                  <c:v>692</c:v>
                </c:pt>
                <c:pt idx="1014">
                  <c:v>726</c:v>
                </c:pt>
                <c:pt idx="1015">
                  <c:v>768</c:v>
                </c:pt>
                <c:pt idx="1016">
                  <c:v>700</c:v>
                </c:pt>
                <c:pt idx="1017">
                  <c:v>751</c:v>
                </c:pt>
                <c:pt idx="1018">
                  <c:v>815</c:v>
                </c:pt>
                <c:pt idx="1019">
                  <c:v>810</c:v>
                </c:pt>
                <c:pt idx="1020">
                  <c:v>785</c:v>
                </c:pt>
                <c:pt idx="1021">
                  <c:v>762</c:v>
                </c:pt>
                <c:pt idx="1022">
                  <c:v>821</c:v>
                </c:pt>
                <c:pt idx="1023">
                  <c:v>867</c:v>
                </c:pt>
                <c:pt idx="1024">
                  <c:v>843</c:v>
                </c:pt>
                <c:pt idx="1025">
                  <c:v>785</c:v>
                </c:pt>
                <c:pt idx="1026">
                  <c:v>755</c:v>
                </c:pt>
                <c:pt idx="1027">
                  <c:v>780</c:v>
                </c:pt>
                <c:pt idx="1028">
                  <c:v>780</c:v>
                </c:pt>
                <c:pt idx="1029">
                  <c:v>753</c:v>
                </c:pt>
                <c:pt idx="1030">
                  <c:v>739</c:v>
                </c:pt>
                <c:pt idx="1031">
                  <c:v>768</c:v>
                </c:pt>
                <c:pt idx="1032">
                  <c:v>747</c:v>
                </c:pt>
                <c:pt idx="1033">
                  <c:v>826</c:v>
                </c:pt>
                <c:pt idx="1034">
                  <c:v>778</c:v>
                </c:pt>
                <c:pt idx="1035">
                  <c:v>699</c:v>
                </c:pt>
                <c:pt idx="1036">
                  <c:v>728</c:v>
                </c:pt>
                <c:pt idx="1037">
                  <c:v>733</c:v>
                </c:pt>
                <c:pt idx="1038">
                  <c:v>745</c:v>
                </c:pt>
                <c:pt idx="1039">
                  <c:v>631</c:v>
                </c:pt>
                <c:pt idx="1040">
                  <c:v>648</c:v>
                </c:pt>
                <c:pt idx="1041">
                  <c:v>674</c:v>
                </c:pt>
                <c:pt idx="1042">
                  <c:v>688</c:v>
                </c:pt>
                <c:pt idx="1043">
                  <c:v>612</c:v>
                </c:pt>
                <c:pt idx="1044">
                  <c:v>529</c:v>
                </c:pt>
                <c:pt idx="1045">
                  <c:v>543</c:v>
                </c:pt>
                <c:pt idx="1046">
                  <c:v>579</c:v>
                </c:pt>
                <c:pt idx="1047">
                  <c:v>559</c:v>
                </c:pt>
                <c:pt idx="1048">
                  <c:v>574</c:v>
                </c:pt>
                <c:pt idx="1049">
                  <c:v>523</c:v>
                </c:pt>
                <c:pt idx="1050">
                  <c:v>587</c:v>
                </c:pt>
                <c:pt idx="1051">
                  <c:v>548</c:v>
                </c:pt>
                <c:pt idx="1052">
                  <c:v>536</c:v>
                </c:pt>
                <c:pt idx="1053">
                  <c:v>462</c:v>
                </c:pt>
                <c:pt idx="1054">
                  <c:v>503</c:v>
                </c:pt>
                <c:pt idx="1055">
                  <c:v>556</c:v>
                </c:pt>
                <c:pt idx="1056">
                  <c:v>556</c:v>
                </c:pt>
                <c:pt idx="1057">
                  <c:v>535</c:v>
                </c:pt>
                <c:pt idx="1058">
                  <c:v>461</c:v>
                </c:pt>
                <c:pt idx="1059">
                  <c:v>426</c:v>
                </c:pt>
                <c:pt idx="1060">
                  <c:v>417</c:v>
                </c:pt>
                <c:pt idx="1061">
                  <c:v>381</c:v>
                </c:pt>
                <c:pt idx="1062">
                  <c:v>461</c:v>
                </c:pt>
                <c:pt idx="1063">
                  <c:v>505</c:v>
                </c:pt>
                <c:pt idx="1064">
                  <c:v>484</c:v>
                </c:pt>
                <c:pt idx="1065">
                  <c:v>459</c:v>
                </c:pt>
                <c:pt idx="1066">
                  <c:v>431</c:v>
                </c:pt>
                <c:pt idx="1067">
                  <c:v>440</c:v>
                </c:pt>
                <c:pt idx="1068">
                  <c:v>417</c:v>
                </c:pt>
                <c:pt idx="1069">
                  <c:v>391</c:v>
                </c:pt>
                <c:pt idx="1070">
                  <c:v>392</c:v>
                </c:pt>
                <c:pt idx="1071">
                  <c:v>463</c:v>
                </c:pt>
                <c:pt idx="1072">
                  <c:v>447</c:v>
                </c:pt>
                <c:pt idx="1073">
                  <c:v>484</c:v>
                </c:pt>
                <c:pt idx="1074">
                  <c:v>401</c:v>
                </c:pt>
                <c:pt idx="1075">
                  <c:v>342</c:v>
                </c:pt>
                <c:pt idx="1076">
                  <c:v>356</c:v>
                </c:pt>
                <c:pt idx="1077">
                  <c:v>331</c:v>
                </c:pt>
                <c:pt idx="1078">
                  <c:v>337</c:v>
                </c:pt>
                <c:pt idx="1079">
                  <c:v>266</c:v>
                </c:pt>
                <c:pt idx="1080">
                  <c:v>298</c:v>
                </c:pt>
                <c:pt idx="1081">
                  <c:v>318</c:v>
                </c:pt>
                <c:pt idx="1082">
                  <c:v>220</c:v>
                </c:pt>
                <c:pt idx="1083">
                  <c:v>238</c:v>
                </c:pt>
                <c:pt idx="1084">
                  <c:v>169</c:v>
                </c:pt>
                <c:pt idx="1085">
                  <c:v>148</c:v>
                </c:pt>
                <c:pt idx="1086">
                  <c:v>117</c:v>
                </c:pt>
                <c:pt idx="1087">
                  <c:v>100</c:v>
                </c:pt>
                <c:pt idx="1088">
                  <c:v>157</c:v>
                </c:pt>
                <c:pt idx="1089">
                  <c:v>156</c:v>
                </c:pt>
                <c:pt idx="1090">
                  <c:v>186</c:v>
                </c:pt>
                <c:pt idx="1091">
                  <c:v>179</c:v>
                </c:pt>
                <c:pt idx="1092">
                  <c:v>136</c:v>
                </c:pt>
                <c:pt idx="1093">
                  <c:v>145</c:v>
                </c:pt>
                <c:pt idx="1094">
                  <c:v>127</c:v>
                </c:pt>
                <c:pt idx="1095">
                  <c:v>109</c:v>
                </c:pt>
                <c:pt idx="1096">
                  <c:v>178</c:v>
                </c:pt>
                <c:pt idx="1097">
                  <c:v>281</c:v>
                </c:pt>
                <c:pt idx="1098">
                  <c:v>263</c:v>
                </c:pt>
                <c:pt idx="1099">
                  <c:v>216</c:v>
                </c:pt>
                <c:pt idx="1100">
                  <c:v>249</c:v>
                </c:pt>
                <c:pt idx="1101">
                  <c:v>165</c:v>
                </c:pt>
                <c:pt idx="1102">
                  <c:v>177</c:v>
                </c:pt>
                <c:pt idx="1103">
                  <c:v>217</c:v>
                </c:pt>
                <c:pt idx="1104">
                  <c:v>316</c:v>
                </c:pt>
                <c:pt idx="1105">
                  <c:v>342</c:v>
                </c:pt>
                <c:pt idx="1106">
                  <c:v>303</c:v>
                </c:pt>
                <c:pt idx="1107">
                  <c:v>262</c:v>
                </c:pt>
                <c:pt idx="1108">
                  <c:v>262</c:v>
                </c:pt>
                <c:pt idx="1109">
                  <c:v>327</c:v>
                </c:pt>
                <c:pt idx="1110">
                  <c:v>321</c:v>
                </c:pt>
                <c:pt idx="1111">
                  <c:v>267</c:v>
                </c:pt>
                <c:pt idx="1112">
                  <c:v>310</c:v>
                </c:pt>
                <c:pt idx="1113">
                  <c:v>340</c:v>
                </c:pt>
                <c:pt idx="1114">
                  <c:v>376</c:v>
                </c:pt>
                <c:pt idx="1115">
                  <c:v>330</c:v>
                </c:pt>
                <c:pt idx="1116">
                  <c:v>330</c:v>
                </c:pt>
                <c:pt idx="1117">
                  <c:v>309</c:v>
                </c:pt>
                <c:pt idx="1118">
                  <c:v>401</c:v>
                </c:pt>
                <c:pt idx="1119">
                  <c:v>409</c:v>
                </c:pt>
                <c:pt idx="1120">
                  <c:v>454</c:v>
                </c:pt>
                <c:pt idx="1121">
                  <c:v>446</c:v>
                </c:pt>
                <c:pt idx="1122">
                  <c:v>367</c:v>
                </c:pt>
                <c:pt idx="1123">
                  <c:v>419</c:v>
                </c:pt>
                <c:pt idx="1124">
                  <c:v>475</c:v>
                </c:pt>
                <c:pt idx="1125">
                  <c:v>451</c:v>
                </c:pt>
                <c:pt idx="1126">
                  <c:v>340</c:v>
                </c:pt>
                <c:pt idx="1127">
                  <c:v>316</c:v>
                </c:pt>
                <c:pt idx="1128">
                  <c:v>338</c:v>
                </c:pt>
                <c:pt idx="1129">
                  <c:v>333</c:v>
                </c:pt>
                <c:pt idx="1130">
                  <c:v>307</c:v>
                </c:pt>
                <c:pt idx="1131">
                  <c:v>252</c:v>
                </c:pt>
                <c:pt idx="1132">
                  <c:v>230</c:v>
                </c:pt>
                <c:pt idx="1133">
                  <c:v>277</c:v>
                </c:pt>
                <c:pt idx="1134">
                  <c:v>220</c:v>
                </c:pt>
                <c:pt idx="1135">
                  <c:v>148</c:v>
                </c:pt>
                <c:pt idx="1136">
                  <c:v>115</c:v>
                </c:pt>
                <c:pt idx="1137">
                  <c:v>232</c:v>
                </c:pt>
                <c:pt idx="1138">
                  <c:v>267</c:v>
                </c:pt>
                <c:pt idx="1139">
                  <c:v>226</c:v>
                </c:pt>
                <c:pt idx="1140">
                  <c:v>109</c:v>
                </c:pt>
                <c:pt idx="1141">
                  <c:v>100</c:v>
                </c:pt>
                <c:pt idx="1142">
                  <c:v>131</c:v>
                </c:pt>
                <c:pt idx="1143">
                  <c:v>217</c:v>
                </c:pt>
                <c:pt idx="1144">
                  <c:v>177</c:v>
                </c:pt>
                <c:pt idx="1145">
                  <c:v>118</c:v>
                </c:pt>
                <c:pt idx="1146">
                  <c:v>76</c:v>
                </c:pt>
                <c:pt idx="1147">
                  <c:v>171</c:v>
                </c:pt>
                <c:pt idx="1148">
                  <c:v>229</c:v>
                </c:pt>
                <c:pt idx="1149">
                  <c:v>213</c:v>
                </c:pt>
                <c:pt idx="1150">
                  <c:v>239</c:v>
                </c:pt>
                <c:pt idx="1151">
                  <c:v>233</c:v>
                </c:pt>
                <c:pt idx="1152">
                  <c:v>201</c:v>
                </c:pt>
                <c:pt idx="1153">
                  <c:v>299</c:v>
                </c:pt>
                <c:pt idx="1154">
                  <c:v>293</c:v>
                </c:pt>
                <c:pt idx="1155">
                  <c:v>312</c:v>
                </c:pt>
                <c:pt idx="1156">
                  <c:v>285</c:v>
                </c:pt>
                <c:pt idx="1157">
                  <c:v>336</c:v>
                </c:pt>
                <c:pt idx="1158">
                  <c:v>298</c:v>
                </c:pt>
                <c:pt idx="1159">
                  <c:v>344</c:v>
                </c:pt>
                <c:pt idx="1160">
                  <c:v>299</c:v>
                </c:pt>
                <c:pt idx="1161">
                  <c:v>312</c:v>
                </c:pt>
                <c:pt idx="1162">
                  <c:v>280</c:v>
                </c:pt>
                <c:pt idx="1163">
                  <c:v>225</c:v>
                </c:pt>
                <c:pt idx="1164">
                  <c:v>297</c:v>
                </c:pt>
                <c:pt idx="1165">
                  <c:v>320</c:v>
                </c:pt>
                <c:pt idx="1166">
                  <c:v>277</c:v>
                </c:pt>
                <c:pt idx="1167">
                  <c:v>262</c:v>
                </c:pt>
                <c:pt idx="1168">
                  <c:v>193</c:v>
                </c:pt>
                <c:pt idx="1169">
                  <c:v>235</c:v>
                </c:pt>
                <c:pt idx="1170">
                  <c:v>135</c:v>
                </c:pt>
                <c:pt idx="1171">
                  <c:v>158</c:v>
                </c:pt>
                <c:pt idx="1172">
                  <c:v>243</c:v>
                </c:pt>
                <c:pt idx="1173">
                  <c:v>234</c:v>
                </c:pt>
                <c:pt idx="1174">
                  <c:v>224</c:v>
                </c:pt>
                <c:pt idx="1175">
                  <c:v>108</c:v>
                </c:pt>
                <c:pt idx="1176">
                  <c:v>79</c:v>
                </c:pt>
                <c:pt idx="1177">
                  <c:v>57</c:v>
                </c:pt>
                <c:pt idx="1178">
                  <c:v>85</c:v>
                </c:pt>
                <c:pt idx="1179">
                  <c:v>83</c:v>
                </c:pt>
                <c:pt idx="1180">
                  <c:v>70</c:v>
                </c:pt>
                <c:pt idx="1181">
                  <c:v>78</c:v>
                </c:pt>
                <c:pt idx="1182">
                  <c:v>75</c:v>
                </c:pt>
                <c:pt idx="1183">
                  <c:v>-4</c:v>
                </c:pt>
                <c:pt idx="1184">
                  <c:v>-93</c:v>
                </c:pt>
                <c:pt idx="1185">
                  <c:v>-213</c:v>
                </c:pt>
                <c:pt idx="1186">
                  <c:v>-91</c:v>
                </c:pt>
                <c:pt idx="1187">
                  <c:v>-12</c:v>
                </c:pt>
                <c:pt idx="1188">
                  <c:v>97</c:v>
                </c:pt>
                <c:pt idx="1189">
                  <c:v>6</c:v>
                </c:pt>
                <c:pt idx="1190">
                  <c:v>-36</c:v>
                </c:pt>
                <c:pt idx="1191">
                  <c:v>-39</c:v>
                </c:pt>
                <c:pt idx="1192">
                  <c:v>27</c:v>
                </c:pt>
                <c:pt idx="1193">
                  <c:v>1</c:v>
                </c:pt>
                <c:pt idx="1194">
                  <c:v>21</c:v>
                </c:pt>
                <c:pt idx="1195">
                  <c:v>67</c:v>
                </c:pt>
                <c:pt idx="1196">
                  <c:v>146</c:v>
                </c:pt>
                <c:pt idx="1197">
                  <c:v>183</c:v>
                </c:pt>
                <c:pt idx="1198">
                  <c:v>155</c:v>
                </c:pt>
                <c:pt idx="1199">
                  <c:v>194</c:v>
                </c:pt>
                <c:pt idx="1200">
                  <c:v>254</c:v>
                </c:pt>
                <c:pt idx="1201">
                  <c:v>299</c:v>
                </c:pt>
                <c:pt idx="1202">
                  <c:v>374</c:v>
                </c:pt>
                <c:pt idx="1203">
                  <c:v>429</c:v>
                </c:pt>
                <c:pt idx="1204">
                  <c:v>377</c:v>
                </c:pt>
                <c:pt idx="1205">
                  <c:v>375</c:v>
                </c:pt>
                <c:pt idx="1206">
                  <c:v>363</c:v>
                </c:pt>
                <c:pt idx="1207">
                  <c:v>417</c:v>
                </c:pt>
                <c:pt idx="1208">
                  <c:v>451</c:v>
                </c:pt>
                <c:pt idx="1209">
                  <c:v>395</c:v>
                </c:pt>
                <c:pt idx="1210">
                  <c:v>365</c:v>
                </c:pt>
                <c:pt idx="1211">
                  <c:v>331</c:v>
                </c:pt>
                <c:pt idx="1212">
                  <c:v>355</c:v>
                </c:pt>
                <c:pt idx="1213">
                  <c:v>322</c:v>
                </c:pt>
                <c:pt idx="1214">
                  <c:v>228</c:v>
                </c:pt>
                <c:pt idx="1215">
                  <c:v>193</c:v>
                </c:pt>
                <c:pt idx="1216">
                  <c:v>211</c:v>
                </c:pt>
                <c:pt idx="1217">
                  <c:v>206</c:v>
                </c:pt>
                <c:pt idx="1218">
                  <c:v>96</c:v>
                </c:pt>
                <c:pt idx="1219">
                  <c:v>57</c:v>
                </c:pt>
                <c:pt idx="1220">
                  <c:v>19</c:v>
                </c:pt>
                <c:pt idx="1221">
                  <c:v>78</c:v>
                </c:pt>
                <c:pt idx="1222">
                  <c:v>97</c:v>
                </c:pt>
                <c:pt idx="1223">
                  <c:v>60</c:v>
                </c:pt>
                <c:pt idx="1224">
                  <c:v>29</c:v>
                </c:pt>
                <c:pt idx="1225">
                  <c:v>16</c:v>
                </c:pt>
                <c:pt idx="1226">
                  <c:v>71</c:v>
                </c:pt>
                <c:pt idx="1227">
                  <c:v>49</c:v>
                </c:pt>
                <c:pt idx="1228">
                  <c:v>29</c:v>
                </c:pt>
                <c:pt idx="1229">
                  <c:v>-9</c:v>
                </c:pt>
                <c:pt idx="1230">
                  <c:v>31</c:v>
                </c:pt>
                <c:pt idx="1231">
                  <c:v>100</c:v>
                </c:pt>
                <c:pt idx="1232">
                  <c:v>62</c:v>
                </c:pt>
                <c:pt idx="1233">
                  <c:v>41</c:v>
                </c:pt>
                <c:pt idx="1234">
                  <c:v>-51</c:v>
                </c:pt>
                <c:pt idx="1235">
                  <c:v>-37</c:v>
                </c:pt>
                <c:pt idx="1236">
                  <c:v>-56</c:v>
                </c:pt>
                <c:pt idx="1237">
                  <c:v>-114</c:v>
                </c:pt>
                <c:pt idx="1238">
                  <c:v>-114</c:v>
                </c:pt>
                <c:pt idx="1239">
                  <c:v>-87</c:v>
                </c:pt>
                <c:pt idx="1240">
                  <c:v>-59</c:v>
                </c:pt>
                <c:pt idx="1241">
                  <c:v>-13</c:v>
                </c:pt>
                <c:pt idx="1242">
                  <c:v>-35</c:v>
                </c:pt>
                <c:pt idx="1243">
                  <c:v>-14</c:v>
                </c:pt>
                <c:pt idx="1244">
                  <c:v>36</c:v>
                </c:pt>
                <c:pt idx="1245">
                  <c:v>47</c:v>
                </c:pt>
                <c:pt idx="1246">
                  <c:v>61</c:v>
                </c:pt>
                <c:pt idx="1247">
                  <c:v>118</c:v>
                </c:pt>
                <c:pt idx="1248">
                  <c:v>81</c:v>
                </c:pt>
                <c:pt idx="1249">
                  <c:v>99</c:v>
                </c:pt>
                <c:pt idx="1250">
                  <c:v>188</c:v>
                </c:pt>
                <c:pt idx="1251">
                  <c:v>257</c:v>
                </c:pt>
                <c:pt idx="1252">
                  <c:v>253</c:v>
                </c:pt>
                <c:pt idx="1253">
                  <c:v>230</c:v>
                </c:pt>
                <c:pt idx="1254">
                  <c:v>199</c:v>
                </c:pt>
                <c:pt idx="1255">
                  <c:v>233</c:v>
                </c:pt>
                <c:pt idx="1256">
                  <c:v>251</c:v>
                </c:pt>
                <c:pt idx="1257">
                  <c:v>276</c:v>
                </c:pt>
                <c:pt idx="1258">
                  <c:v>340</c:v>
                </c:pt>
                <c:pt idx="1259">
                  <c:v>380</c:v>
                </c:pt>
                <c:pt idx="1260">
                  <c:v>314</c:v>
                </c:pt>
                <c:pt idx="1261">
                  <c:v>347</c:v>
                </c:pt>
                <c:pt idx="1262">
                  <c:v>296</c:v>
                </c:pt>
                <c:pt idx="1263">
                  <c:v>304</c:v>
                </c:pt>
                <c:pt idx="1264">
                  <c:v>278</c:v>
                </c:pt>
                <c:pt idx="1265">
                  <c:v>298</c:v>
                </c:pt>
                <c:pt idx="1266">
                  <c:v>310</c:v>
                </c:pt>
                <c:pt idx="1267">
                  <c:v>248</c:v>
                </c:pt>
                <c:pt idx="1268">
                  <c:v>194</c:v>
                </c:pt>
                <c:pt idx="1269">
                  <c:v>179</c:v>
                </c:pt>
                <c:pt idx="1270">
                  <c:v>122</c:v>
                </c:pt>
                <c:pt idx="1271">
                  <c:v>100</c:v>
                </c:pt>
                <c:pt idx="1272">
                  <c:v>121</c:v>
                </c:pt>
                <c:pt idx="1273">
                  <c:v>94</c:v>
                </c:pt>
                <c:pt idx="1274">
                  <c:v>122</c:v>
                </c:pt>
                <c:pt idx="1275">
                  <c:v>55</c:v>
                </c:pt>
                <c:pt idx="1276">
                  <c:v>24</c:v>
                </c:pt>
                <c:pt idx="1277">
                  <c:v>-12</c:v>
                </c:pt>
                <c:pt idx="1278">
                  <c:v>-31</c:v>
                </c:pt>
                <c:pt idx="1279">
                  <c:v>-82</c:v>
                </c:pt>
                <c:pt idx="1280">
                  <c:v>-16</c:v>
                </c:pt>
                <c:pt idx="1281">
                  <c:v>11</c:v>
                </c:pt>
                <c:pt idx="1282">
                  <c:v>6</c:v>
                </c:pt>
                <c:pt idx="1283">
                  <c:v>-10</c:v>
                </c:pt>
                <c:pt idx="1284">
                  <c:v>5</c:v>
                </c:pt>
                <c:pt idx="1285">
                  <c:v>-77</c:v>
                </c:pt>
                <c:pt idx="1286">
                  <c:v>-9</c:v>
                </c:pt>
                <c:pt idx="1287">
                  <c:v>57</c:v>
                </c:pt>
                <c:pt idx="1288">
                  <c:v>59</c:v>
                </c:pt>
                <c:pt idx="1289">
                  <c:v>83</c:v>
                </c:pt>
                <c:pt idx="1290">
                  <c:v>27</c:v>
                </c:pt>
                <c:pt idx="1291">
                  <c:v>59</c:v>
                </c:pt>
                <c:pt idx="1292">
                  <c:v>99</c:v>
                </c:pt>
                <c:pt idx="1293">
                  <c:v>36</c:v>
                </c:pt>
                <c:pt idx="1294">
                  <c:v>58</c:v>
                </c:pt>
                <c:pt idx="1295">
                  <c:v>157</c:v>
                </c:pt>
                <c:pt idx="1296">
                  <c:v>225</c:v>
                </c:pt>
                <c:pt idx="1297">
                  <c:v>147</c:v>
                </c:pt>
                <c:pt idx="1298">
                  <c:v>142</c:v>
                </c:pt>
                <c:pt idx="1299">
                  <c:v>191</c:v>
                </c:pt>
                <c:pt idx="1300">
                  <c:v>291</c:v>
                </c:pt>
                <c:pt idx="1301">
                  <c:v>306</c:v>
                </c:pt>
                <c:pt idx="1302">
                  <c:v>297</c:v>
                </c:pt>
                <c:pt idx="1303">
                  <c:v>294</c:v>
                </c:pt>
                <c:pt idx="1304">
                  <c:v>285</c:v>
                </c:pt>
                <c:pt idx="1305">
                  <c:v>270</c:v>
                </c:pt>
                <c:pt idx="1306">
                  <c:v>224</c:v>
                </c:pt>
                <c:pt idx="1307">
                  <c:v>227</c:v>
                </c:pt>
                <c:pt idx="1308">
                  <c:v>232</c:v>
                </c:pt>
                <c:pt idx="1309">
                  <c:v>260</c:v>
                </c:pt>
                <c:pt idx="1310">
                  <c:v>265</c:v>
                </c:pt>
                <c:pt idx="1311">
                  <c:v>222</c:v>
                </c:pt>
                <c:pt idx="1312">
                  <c:v>171</c:v>
                </c:pt>
                <c:pt idx="1313">
                  <c:v>125</c:v>
                </c:pt>
                <c:pt idx="1314">
                  <c:v>105</c:v>
                </c:pt>
                <c:pt idx="1315">
                  <c:v>185</c:v>
                </c:pt>
                <c:pt idx="1316">
                  <c:v>166</c:v>
                </c:pt>
                <c:pt idx="1317">
                  <c:v>186</c:v>
                </c:pt>
                <c:pt idx="1318">
                  <c:v>129</c:v>
                </c:pt>
                <c:pt idx="1319">
                  <c:v>117</c:v>
                </c:pt>
                <c:pt idx="1320">
                  <c:v>129</c:v>
                </c:pt>
                <c:pt idx="1321">
                  <c:v>97</c:v>
                </c:pt>
                <c:pt idx="1322">
                  <c:v>55</c:v>
                </c:pt>
                <c:pt idx="1323">
                  <c:v>47</c:v>
                </c:pt>
                <c:pt idx="1324">
                  <c:v>72</c:v>
                </c:pt>
                <c:pt idx="1325">
                  <c:v>7</c:v>
                </c:pt>
                <c:pt idx="1326">
                  <c:v>-67</c:v>
                </c:pt>
                <c:pt idx="1327">
                  <c:v>-154</c:v>
                </c:pt>
                <c:pt idx="1328">
                  <c:v>-115</c:v>
                </c:pt>
                <c:pt idx="1329">
                  <c:v>-55</c:v>
                </c:pt>
                <c:pt idx="1330">
                  <c:v>-157</c:v>
                </c:pt>
                <c:pt idx="1331">
                  <c:v>-257</c:v>
                </c:pt>
                <c:pt idx="1332">
                  <c:v>-234</c:v>
                </c:pt>
                <c:pt idx="1333">
                  <c:v>-229</c:v>
                </c:pt>
                <c:pt idx="1334">
                  <c:v>-282</c:v>
                </c:pt>
                <c:pt idx="1335">
                  <c:v>-362</c:v>
                </c:pt>
                <c:pt idx="1336">
                  <c:v>-378</c:v>
                </c:pt>
                <c:pt idx="1337">
                  <c:v>-279</c:v>
                </c:pt>
                <c:pt idx="1338">
                  <c:v>-321</c:v>
                </c:pt>
                <c:pt idx="1339">
                  <c:v>-416</c:v>
                </c:pt>
                <c:pt idx="1340">
                  <c:v>-392</c:v>
                </c:pt>
                <c:pt idx="1341">
                  <c:v>-396</c:v>
                </c:pt>
                <c:pt idx="1342">
                  <c:v>-306</c:v>
                </c:pt>
                <c:pt idx="1343">
                  <c:v>-341</c:v>
                </c:pt>
                <c:pt idx="1344">
                  <c:v>-394</c:v>
                </c:pt>
                <c:pt idx="1345">
                  <c:v>-306</c:v>
                </c:pt>
                <c:pt idx="1346">
                  <c:v>-408</c:v>
                </c:pt>
                <c:pt idx="1347">
                  <c:v>-299</c:v>
                </c:pt>
                <c:pt idx="1348">
                  <c:v>-315</c:v>
                </c:pt>
                <c:pt idx="1349">
                  <c:v>-221</c:v>
                </c:pt>
                <c:pt idx="1350">
                  <c:v>-213</c:v>
                </c:pt>
                <c:pt idx="1351">
                  <c:v>-205</c:v>
                </c:pt>
                <c:pt idx="1352">
                  <c:v>-146</c:v>
                </c:pt>
                <c:pt idx="1353">
                  <c:v>-109</c:v>
                </c:pt>
                <c:pt idx="1354">
                  <c:v>-157</c:v>
                </c:pt>
                <c:pt idx="1355">
                  <c:v>-155</c:v>
                </c:pt>
                <c:pt idx="1356">
                  <c:v>-128</c:v>
                </c:pt>
                <c:pt idx="1357">
                  <c:v>-59</c:v>
                </c:pt>
                <c:pt idx="1358">
                  <c:v>-9</c:v>
                </c:pt>
                <c:pt idx="1359">
                  <c:v>-110</c:v>
                </c:pt>
                <c:pt idx="1360">
                  <c:v>-142</c:v>
                </c:pt>
                <c:pt idx="1361">
                  <c:v>-115</c:v>
                </c:pt>
                <c:pt idx="1362">
                  <c:v>-146</c:v>
                </c:pt>
                <c:pt idx="1363">
                  <c:v>-167</c:v>
                </c:pt>
                <c:pt idx="1364">
                  <c:v>-194</c:v>
                </c:pt>
                <c:pt idx="1365">
                  <c:v>-180</c:v>
                </c:pt>
                <c:pt idx="1366">
                  <c:v>-65</c:v>
                </c:pt>
                <c:pt idx="1367">
                  <c:v>-148</c:v>
                </c:pt>
                <c:pt idx="1368">
                  <c:v>-210</c:v>
                </c:pt>
                <c:pt idx="1369">
                  <c:v>-304</c:v>
                </c:pt>
                <c:pt idx="1370">
                  <c:v>-234</c:v>
                </c:pt>
                <c:pt idx="1371">
                  <c:v>-148</c:v>
                </c:pt>
                <c:pt idx="1372">
                  <c:v>-108</c:v>
                </c:pt>
                <c:pt idx="1373">
                  <c:v>-146</c:v>
                </c:pt>
                <c:pt idx="1374">
                  <c:v>-156</c:v>
                </c:pt>
                <c:pt idx="1375">
                  <c:v>-110</c:v>
                </c:pt>
                <c:pt idx="1376">
                  <c:v>-134</c:v>
                </c:pt>
                <c:pt idx="1377">
                  <c:v>-139</c:v>
                </c:pt>
                <c:pt idx="1378">
                  <c:v>-106</c:v>
                </c:pt>
                <c:pt idx="1379">
                  <c:v>-23</c:v>
                </c:pt>
                <c:pt idx="1380">
                  <c:v>25</c:v>
                </c:pt>
                <c:pt idx="1381">
                  <c:v>-83</c:v>
                </c:pt>
                <c:pt idx="1382">
                  <c:v>-106</c:v>
                </c:pt>
                <c:pt idx="1383">
                  <c:v>-94</c:v>
                </c:pt>
                <c:pt idx="1384">
                  <c:v>-101</c:v>
                </c:pt>
                <c:pt idx="1385">
                  <c:v>-117</c:v>
                </c:pt>
                <c:pt idx="1386">
                  <c:v>-224</c:v>
                </c:pt>
                <c:pt idx="1387">
                  <c:v>-187</c:v>
                </c:pt>
                <c:pt idx="1388">
                  <c:v>-69</c:v>
                </c:pt>
                <c:pt idx="1389">
                  <c:v>-117</c:v>
                </c:pt>
                <c:pt idx="1390">
                  <c:v>-170</c:v>
                </c:pt>
                <c:pt idx="1391">
                  <c:v>-217</c:v>
                </c:pt>
                <c:pt idx="1392">
                  <c:v>-208</c:v>
                </c:pt>
                <c:pt idx="1393">
                  <c:v>-150</c:v>
                </c:pt>
                <c:pt idx="1394">
                  <c:v>-199</c:v>
                </c:pt>
                <c:pt idx="1395">
                  <c:v>-281</c:v>
                </c:pt>
                <c:pt idx="1396">
                  <c:v>-199</c:v>
                </c:pt>
                <c:pt idx="1397">
                  <c:v>-218</c:v>
                </c:pt>
                <c:pt idx="1398">
                  <c:v>-190</c:v>
                </c:pt>
                <c:pt idx="1399">
                  <c:v>-198</c:v>
                </c:pt>
                <c:pt idx="1400">
                  <c:v>-245</c:v>
                </c:pt>
                <c:pt idx="1401">
                  <c:v>-227</c:v>
                </c:pt>
                <c:pt idx="1402">
                  <c:v>-216</c:v>
                </c:pt>
                <c:pt idx="1403">
                  <c:v>-204</c:v>
                </c:pt>
                <c:pt idx="1404">
                  <c:v>-244</c:v>
                </c:pt>
                <c:pt idx="1405">
                  <c:v>-229</c:v>
                </c:pt>
                <c:pt idx="1406">
                  <c:v>-254</c:v>
                </c:pt>
                <c:pt idx="1407">
                  <c:v>-253</c:v>
                </c:pt>
                <c:pt idx="1408">
                  <c:v>-293</c:v>
                </c:pt>
                <c:pt idx="1409">
                  <c:v>-323</c:v>
                </c:pt>
                <c:pt idx="1410">
                  <c:v>-295</c:v>
                </c:pt>
                <c:pt idx="1411">
                  <c:v>-240</c:v>
                </c:pt>
                <c:pt idx="1412">
                  <c:v>-261</c:v>
                </c:pt>
                <c:pt idx="1413">
                  <c:v>-215</c:v>
                </c:pt>
                <c:pt idx="1414">
                  <c:v>-234</c:v>
                </c:pt>
                <c:pt idx="1415">
                  <c:v>-208</c:v>
                </c:pt>
                <c:pt idx="1416">
                  <c:v>-257</c:v>
                </c:pt>
                <c:pt idx="1417">
                  <c:v>-266</c:v>
                </c:pt>
                <c:pt idx="1418">
                  <c:v>-188</c:v>
                </c:pt>
                <c:pt idx="1419">
                  <c:v>-194</c:v>
                </c:pt>
                <c:pt idx="1420">
                  <c:v>-193</c:v>
                </c:pt>
                <c:pt idx="1421">
                  <c:v>-191</c:v>
                </c:pt>
                <c:pt idx="1422">
                  <c:v>-159</c:v>
                </c:pt>
                <c:pt idx="1423">
                  <c:v>-133</c:v>
                </c:pt>
                <c:pt idx="1424">
                  <c:v>-195</c:v>
                </c:pt>
                <c:pt idx="1425">
                  <c:v>-250</c:v>
                </c:pt>
                <c:pt idx="1426">
                  <c:v>-206</c:v>
                </c:pt>
                <c:pt idx="1427">
                  <c:v>-157</c:v>
                </c:pt>
                <c:pt idx="1428">
                  <c:v>-196</c:v>
                </c:pt>
                <c:pt idx="1429">
                  <c:v>-228</c:v>
                </c:pt>
                <c:pt idx="1430">
                  <c:v>-220</c:v>
                </c:pt>
                <c:pt idx="1431">
                  <c:v>-202</c:v>
                </c:pt>
                <c:pt idx="1432">
                  <c:v>-202</c:v>
                </c:pt>
                <c:pt idx="1433">
                  <c:v>-217</c:v>
                </c:pt>
                <c:pt idx="1434">
                  <c:v>-152</c:v>
                </c:pt>
                <c:pt idx="1435">
                  <c:v>-141</c:v>
                </c:pt>
                <c:pt idx="1436">
                  <c:v>-149</c:v>
                </c:pt>
                <c:pt idx="1437">
                  <c:v>-258</c:v>
                </c:pt>
                <c:pt idx="1438">
                  <c:v>-253</c:v>
                </c:pt>
                <c:pt idx="1439">
                  <c:v>-222</c:v>
                </c:pt>
                <c:pt idx="1440">
                  <c:v>-183</c:v>
                </c:pt>
                <c:pt idx="1441">
                  <c:v>-209</c:v>
                </c:pt>
                <c:pt idx="1442">
                  <c:v>-234</c:v>
                </c:pt>
                <c:pt idx="1443">
                  <c:v>-220</c:v>
                </c:pt>
                <c:pt idx="1444">
                  <c:v>-203</c:v>
                </c:pt>
                <c:pt idx="1445">
                  <c:v>-207</c:v>
                </c:pt>
                <c:pt idx="1446">
                  <c:v>-246</c:v>
                </c:pt>
                <c:pt idx="1447">
                  <c:v>-260</c:v>
                </c:pt>
                <c:pt idx="1448">
                  <c:v>-221</c:v>
                </c:pt>
                <c:pt idx="1449">
                  <c:v>-222</c:v>
                </c:pt>
                <c:pt idx="1450">
                  <c:v>-285</c:v>
                </c:pt>
                <c:pt idx="1451">
                  <c:v>-305</c:v>
                </c:pt>
                <c:pt idx="1452">
                  <c:v>-292</c:v>
                </c:pt>
                <c:pt idx="1453">
                  <c:v>-318</c:v>
                </c:pt>
                <c:pt idx="1454">
                  <c:v>-256</c:v>
                </c:pt>
                <c:pt idx="1455">
                  <c:v>-242</c:v>
                </c:pt>
                <c:pt idx="1456">
                  <c:v>-280</c:v>
                </c:pt>
                <c:pt idx="1457">
                  <c:v>-303</c:v>
                </c:pt>
                <c:pt idx="1458">
                  <c:v>-382</c:v>
                </c:pt>
                <c:pt idx="1459">
                  <c:v>-388</c:v>
                </c:pt>
                <c:pt idx="1460">
                  <c:v>-341</c:v>
                </c:pt>
                <c:pt idx="1461">
                  <c:v>-372</c:v>
                </c:pt>
                <c:pt idx="1462">
                  <c:v>-339</c:v>
                </c:pt>
                <c:pt idx="1463">
                  <c:v>-362</c:v>
                </c:pt>
                <c:pt idx="1464">
                  <c:v>-278</c:v>
                </c:pt>
                <c:pt idx="1465">
                  <c:v>-300</c:v>
                </c:pt>
                <c:pt idx="1466">
                  <c:v>-317</c:v>
                </c:pt>
                <c:pt idx="1467">
                  <c:v>-378</c:v>
                </c:pt>
                <c:pt idx="1468">
                  <c:v>-375</c:v>
                </c:pt>
                <c:pt idx="1469">
                  <c:v>-331</c:v>
                </c:pt>
                <c:pt idx="1470">
                  <c:v>-261</c:v>
                </c:pt>
                <c:pt idx="1471">
                  <c:v>-262</c:v>
                </c:pt>
                <c:pt idx="1472">
                  <c:v>-290</c:v>
                </c:pt>
                <c:pt idx="1473">
                  <c:v>-295</c:v>
                </c:pt>
                <c:pt idx="1474">
                  <c:v>-306</c:v>
                </c:pt>
                <c:pt idx="1475">
                  <c:v>-282</c:v>
                </c:pt>
                <c:pt idx="1476">
                  <c:v>-345</c:v>
                </c:pt>
                <c:pt idx="1477">
                  <c:v>-384</c:v>
                </c:pt>
                <c:pt idx="1478">
                  <c:v>-350</c:v>
                </c:pt>
                <c:pt idx="1479">
                  <c:v>-294</c:v>
                </c:pt>
                <c:pt idx="1480">
                  <c:v>-178</c:v>
                </c:pt>
                <c:pt idx="1481">
                  <c:v>-217</c:v>
                </c:pt>
                <c:pt idx="1482">
                  <c:v>-251</c:v>
                </c:pt>
                <c:pt idx="1483">
                  <c:v>-239</c:v>
                </c:pt>
                <c:pt idx="1484">
                  <c:v>-135</c:v>
                </c:pt>
                <c:pt idx="1485">
                  <c:v>-97</c:v>
                </c:pt>
                <c:pt idx="1486">
                  <c:v>-145</c:v>
                </c:pt>
                <c:pt idx="1487">
                  <c:v>-125</c:v>
                </c:pt>
                <c:pt idx="1488">
                  <c:v>-56</c:v>
                </c:pt>
                <c:pt idx="1489">
                  <c:v>28</c:v>
                </c:pt>
                <c:pt idx="1490">
                  <c:v>24</c:v>
                </c:pt>
                <c:pt idx="1491">
                  <c:v>-36</c:v>
                </c:pt>
                <c:pt idx="1492">
                  <c:v>-38</c:v>
                </c:pt>
                <c:pt idx="1493">
                  <c:v>-32</c:v>
                </c:pt>
                <c:pt idx="1494">
                  <c:v>-52</c:v>
                </c:pt>
                <c:pt idx="1495">
                  <c:v>59</c:v>
                </c:pt>
                <c:pt idx="1496">
                  <c:v>106</c:v>
                </c:pt>
                <c:pt idx="1497">
                  <c:v>100</c:v>
                </c:pt>
                <c:pt idx="1498">
                  <c:v>82</c:v>
                </c:pt>
                <c:pt idx="1499">
                  <c:v>120</c:v>
                </c:pt>
                <c:pt idx="1500">
                  <c:v>36</c:v>
                </c:pt>
                <c:pt idx="1501">
                  <c:v>29</c:v>
                </c:pt>
                <c:pt idx="1502">
                  <c:v>1</c:v>
                </c:pt>
                <c:pt idx="1503">
                  <c:v>97</c:v>
                </c:pt>
                <c:pt idx="1504">
                  <c:v>41</c:v>
                </c:pt>
                <c:pt idx="1505">
                  <c:v>83</c:v>
                </c:pt>
                <c:pt idx="1506">
                  <c:v>10</c:v>
                </c:pt>
                <c:pt idx="1507">
                  <c:v>31</c:v>
                </c:pt>
                <c:pt idx="1508">
                  <c:v>19</c:v>
                </c:pt>
                <c:pt idx="1509">
                  <c:v>-47</c:v>
                </c:pt>
                <c:pt idx="1510">
                  <c:v>-36</c:v>
                </c:pt>
                <c:pt idx="1511">
                  <c:v>-21</c:v>
                </c:pt>
                <c:pt idx="1512">
                  <c:v>-20</c:v>
                </c:pt>
                <c:pt idx="1513">
                  <c:v>-23</c:v>
                </c:pt>
                <c:pt idx="1514">
                  <c:v>-19</c:v>
                </c:pt>
                <c:pt idx="1515">
                  <c:v>-52</c:v>
                </c:pt>
                <c:pt idx="1516">
                  <c:v>-116</c:v>
                </c:pt>
                <c:pt idx="1517">
                  <c:v>-102</c:v>
                </c:pt>
                <c:pt idx="1518">
                  <c:v>-95</c:v>
                </c:pt>
                <c:pt idx="1519">
                  <c:v>-135</c:v>
                </c:pt>
                <c:pt idx="1520">
                  <c:v>-39</c:v>
                </c:pt>
                <c:pt idx="1521">
                  <c:v>-53</c:v>
                </c:pt>
                <c:pt idx="1522">
                  <c:v>-93</c:v>
                </c:pt>
                <c:pt idx="1523">
                  <c:v>-105</c:v>
                </c:pt>
                <c:pt idx="1524">
                  <c:v>-59</c:v>
                </c:pt>
                <c:pt idx="1525">
                  <c:v>-29</c:v>
                </c:pt>
                <c:pt idx="1526">
                  <c:v>-94</c:v>
                </c:pt>
                <c:pt idx="1527">
                  <c:v>-163</c:v>
                </c:pt>
                <c:pt idx="1528">
                  <c:v>-112</c:v>
                </c:pt>
                <c:pt idx="1529">
                  <c:v>-32</c:v>
                </c:pt>
                <c:pt idx="1530">
                  <c:v>-32</c:v>
                </c:pt>
                <c:pt idx="1531">
                  <c:v>-118</c:v>
                </c:pt>
                <c:pt idx="1532">
                  <c:v>-62</c:v>
                </c:pt>
                <c:pt idx="1533">
                  <c:v>5</c:v>
                </c:pt>
                <c:pt idx="1534">
                  <c:v>41</c:v>
                </c:pt>
                <c:pt idx="1535">
                  <c:v>14</c:v>
                </c:pt>
                <c:pt idx="1536">
                  <c:v>-2</c:v>
                </c:pt>
                <c:pt idx="1537">
                  <c:v>55</c:v>
                </c:pt>
                <c:pt idx="1538">
                  <c:v>111</c:v>
                </c:pt>
                <c:pt idx="1539">
                  <c:v>79</c:v>
                </c:pt>
                <c:pt idx="1540">
                  <c:v>25</c:v>
                </c:pt>
                <c:pt idx="1541">
                  <c:v>125</c:v>
                </c:pt>
                <c:pt idx="1542">
                  <c:v>167</c:v>
                </c:pt>
                <c:pt idx="1543">
                  <c:v>188</c:v>
                </c:pt>
                <c:pt idx="1544">
                  <c:v>73</c:v>
                </c:pt>
                <c:pt idx="1545">
                  <c:v>86</c:v>
                </c:pt>
                <c:pt idx="1546">
                  <c:v>146</c:v>
                </c:pt>
                <c:pt idx="1547">
                  <c:v>254</c:v>
                </c:pt>
                <c:pt idx="1548">
                  <c:v>211</c:v>
                </c:pt>
                <c:pt idx="1549">
                  <c:v>203</c:v>
                </c:pt>
                <c:pt idx="1550">
                  <c:v>167</c:v>
                </c:pt>
                <c:pt idx="1551">
                  <c:v>201</c:v>
                </c:pt>
                <c:pt idx="1552">
                  <c:v>201</c:v>
                </c:pt>
                <c:pt idx="1553">
                  <c:v>155</c:v>
                </c:pt>
                <c:pt idx="1554">
                  <c:v>182</c:v>
                </c:pt>
                <c:pt idx="1555">
                  <c:v>228</c:v>
                </c:pt>
                <c:pt idx="1556">
                  <c:v>325</c:v>
                </c:pt>
                <c:pt idx="1557">
                  <c:v>265</c:v>
                </c:pt>
                <c:pt idx="1558">
                  <c:v>168</c:v>
                </c:pt>
                <c:pt idx="1559">
                  <c:v>95</c:v>
                </c:pt>
                <c:pt idx="1560">
                  <c:v>127</c:v>
                </c:pt>
                <c:pt idx="1561">
                  <c:v>232</c:v>
                </c:pt>
                <c:pt idx="1562">
                  <c:v>183</c:v>
                </c:pt>
                <c:pt idx="1563">
                  <c:v>110</c:v>
                </c:pt>
                <c:pt idx="1564">
                  <c:v>89</c:v>
                </c:pt>
                <c:pt idx="1565">
                  <c:v>103</c:v>
                </c:pt>
                <c:pt idx="1566">
                  <c:v>134</c:v>
                </c:pt>
                <c:pt idx="1567">
                  <c:v>70</c:v>
                </c:pt>
                <c:pt idx="1568">
                  <c:v>12</c:v>
                </c:pt>
                <c:pt idx="1569">
                  <c:v>-30</c:v>
                </c:pt>
                <c:pt idx="1570">
                  <c:v>15</c:v>
                </c:pt>
                <c:pt idx="1571">
                  <c:v>84</c:v>
                </c:pt>
                <c:pt idx="1572">
                  <c:v>123</c:v>
                </c:pt>
                <c:pt idx="1573">
                  <c:v>18</c:v>
                </c:pt>
                <c:pt idx="1574">
                  <c:v>4</c:v>
                </c:pt>
                <c:pt idx="1575">
                  <c:v>101</c:v>
                </c:pt>
                <c:pt idx="1576">
                  <c:v>147</c:v>
                </c:pt>
                <c:pt idx="1577">
                  <c:v>156</c:v>
                </c:pt>
                <c:pt idx="1578">
                  <c:v>64</c:v>
                </c:pt>
                <c:pt idx="1579">
                  <c:v>89</c:v>
                </c:pt>
                <c:pt idx="1580">
                  <c:v>120</c:v>
                </c:pt>
                <c:pt idx="1581">
                  <c:v>214</c:v>
                </c:pt>
                <c:pt idx="1582">
                  <c:v>266</c:v>
                </c:pt>
                <c:pt idx="1583">
                  <c:v>201</c:v>
                </c:pt>
                <c:pt idx="1584">
                  <c:v>191</c:v>
                </c:pt>
                <c:pt idx="1585">
                  <c:v>193</c:v>
                </c:pt>
                <c:pt idx="1586">
                  <c:v>249</c:v>
                </c:pt>
                <c:pt idx="1587">
                  <c:v>332</c:v>
                </c:pt>
                <c:pt idx="1588">
                  <c:v>267</c:v>
                </c:pt>
                <c:pt idx="1589">
                  <c:v>216</c:v>
                </c:pt>
                <c:pt idx="1590">
                  <c:v>177</c:v>
                </c:pt>
                <c:pt idx="1591">
                  <c:v>183</c:v>
                </c:pt>
                <c:pt idx="1592">
                  <c:v>216</c:v>
                </c:pt>
                <c:pt idx="1593">
                  <c:v>187</c:v>
                </c:pt>
                <c:pt idx="1594">
                  <c:v>188</c:v>
                </c:pt>
                <c:pt idx="1595">
                  <c:v>190</c:v>
                </c:pt>
                <c:pt idx="1596">
                  <c:v>166</c:v>
                </c:pt>
                <c:pt idx="1597">
                  <c:v>254</c:v>
                </c:pt>
                <c:pt idx="1598">
                  <c:v>218</c:v>
                </c:pt>
                <c:pt idx="1599">
                  <c:v>240</c:v>
                </c:pt>
                <c:pt idx="1600">
                  <c:v>112</c:v>
                </c:pt>
                <c:pt idx="1601">
                  <c:v>182</c:v>
                </c:pt>
                <c:pt idx="1602">
                  <c:v>246</c:v>
                </c:pt>
                <c:pt idx="1603">
                  <c:v>288</c:v>
                </c:pt>
                <c:pt idx="1604">
                  <c:v>156</c:v>
                </c:pt>
                <c:pt idx="1605">
                  <c:v>195</c:v>
                </c:pt>
                <c:pt idx="1606">
                  <c:v>287</c:v>
                </c:pt>
                <c:pt idx="1607">
                  <c:v>335</c:v>
                </c:pt>
                <c:pt idx="1608">
                  <c:v>281</c:v>
                </c:pt>
                <c:pt idx="1609">
                  <c:v>215</c:v>
                </c:pt>
                <c:pt idx="1610">
                  <c:v>218</c:v>
                </c:pt>
                <c:pt idx="1611">
                  <c:v>277</c:v>
                </c:pt>
                <c:pt idx="1612">
                  <c:v>290</c:v>
                </c:pt>
                <c:pt idx="1613">
                  <c:v>153</c:v>
                </c:pt>
                <c:pt idx="1614">
                  <c:v>28</c:v>
                </c:pt>
                <c:pt idx="1615">
                  <c:v>74</c:v>
                </c:pt>
                <c:pt idx="1616">
                  <c:v>107</c:v>
                </c:pt>
                <c:pt idx="1617">
                  <c:v>140</c:v>
                </c:pt>
                <c:pt idx="1618">
                  <c:v>128</c:v>
                </c:pt>
                <c:pt idx="1619">
                  <c:v>33</c:v>
                </c:pt>
                <c:pt idx="1620">
                  <c:v>73</c:v>
                </c:pt>
                <c:pt idx="1621">
                  <c:v>52</c:v>
                </c:pt>
                <c:pt idx="1622">
                  <c:v>74</c:v>
                </c:pt>
                <c:pt idx="1623">
                  <c:v>53</c:v>
                </c:pt>
                <c:pt idx="1624">
                  <c:v>23</c:v>
                </c:pt>
                <c:pt idx="1625">
                  <c:v>35</c:v>
                </c:pt>
                <c:pt idx="1626">
                  <c:v>53</c:v>
                </c:pt>
                <c:pt idx="1627">
                  <c:v>37</c:v>
                </c:pt>
                <c:pt idx="1628">
                  <c:v>2</c:v>
                </c:pt>
                <c:pt idx="1629">
                  <c:v>-29</c:v>
                </c:pt>
                <c:pt idx="1630">
                  <c:v>-5</c:v>
                </c:pt>
                <c:pt idx="1631">
                  <c:v>82</c:v>
                </c:pt>
                <c:pt idx="1632">
                  <c:v>163</c:v>
                </c:pt>
                <c:pt idx="1633">
                  <c:v>179</c:v>
                </c:pt>
                <c:pt idx="1634">
                  <c:v>177</c:v>
                </c:pt>
                <c:pt idx="1635">
                  <c:v>116</c:v>
                </c:pt>
                <c:pt idx="1636">
                  <c:v>125</c:v>
                </c:pt>
                <c:pt idx="1637">
                  <c:v>176</c:v>
                </c:pt>
                <c:pt idx="1638">
                  <c:v>199</c:v>
                </c:pt>
                <c:pt idx="1639">
                  <c:v>216</c:v>
                </c:pt>
                <c:pt idx="1640">
                  <c:v>254</c:v>
                </c:pt>
                <c:pt idx="1641">
                  <c:v>204</c:v>
                </c:pt>
                <c:pt idx="1642">
                  <c:v>243</c:v>
                </c:pt>
                <c:pt idx="1643">
                  <c:v>288</c:v>
                </c:pt>
                <c:pt idx="1644">
                  <c:v>282</c:v>
                </c:pt>
                <c:pt idx="1645">
                  <c:v>266</c:v>
                </c:pt>
                <c:pt idx="1646">
                  <c:v>254</c:v>
                </c:pt>
                <c:pt idx="1647">
                  <c:v>292</c:v>
                </c:pt>
                <c:pt idx="1648">
                  <c:v>349</c:v>
                </c:pt>
                <c:pt idx="1649">
                  <c:v>349</c:v>
                </c:pt>
                <c:pt idx="1650">
                  <c:v>283</c:v>
                </c:pt>
                <c:pt idx="1651">
                  <c:v>324</c:v>
                </c:pt>
                <c:pt idx="1652">
                  <c:v>315</c:v>
                </c:pt>
                <c:pt idx="1653">
                  <c:v>330</c:v>
                </c:pt>
                <c:pt idx="1654">
                  <c:v>328</c:v>
                </c:pt>
                <c:pt idx="1655">
                  <c:v>280</c:v>
                </c:pt>
                <c:pt idx="1656">
                  <c:v>312</c:v>
                </c:pt>
                <c:pt idx="1657">
                  <c:v>328</c:v>
                </c:pt>
                <c:pt idx="1658">
                  <c:v>309</c:v>
                </c:pt>
                <c:pt idx="1659">
                  <c:v>273</c:v>
                </c:pt>
                <c:pt idx="1660">
                  <c:v>179</c:v>
                </c:pt>
                <c:pt idx="1661">
                  <c:v>199</c:v>
                </c:pt>
                <c:pt idx="1662">
                  <c:v>239</c:v>
                </c:pt>
                <c:pt idx="1663">
                  <c:v>214</c:v>
                </c:pt>
                <c:pt idx="1664">
                  <c:v>185</c:v>
                </c:pt>
                <c:pt idx="1665">
                  <c:v>106</c:v>
                </c:pt>
                <c:pt idx="1666">
                  <c:v>127</c:v>
                </c:pt>
                <c:pt idx="1667">
                  <c:v>132</c:v>
                </c:pt>
                <c:pt idx="1668">
                  <c:v>148</c:v>
                </c:pt>
                <c:pt idx="1669">
                  <c:v>26</c:v>
                </c:pt>
                <c:pt idx="1670">
                  <c:v>54</c:v>
                </c:pt>
                <c:pt idx="1671">
                  <c:v>37</c:v>
                </c:pt>
                <c:pt idx="1672">
                  <c:v>116</c:v>
                </c:pt>
                <c:pt idx="1673">
                  <c:v>54</c:v>
                </c:pt>
                <c:pt idx="1674">
                  <c:v>56</c:v>
                </c:pt>
                <c:pt idx="1675">
                  <c:v>2</c:v>
                </c:pt>
                <c:pt idx="1676">
                  <c:v>13</c:v>
                </c:pt>
                <c:pt idx="1677">
                  <c:v>31</c:v>
                </c:pt>
                <c:pt idx="1678">
                  <c:v>103</c:v>
                </c:pt>
                <c:pt idx="1679">
                  <c:v>56</c:v>
                </c:pt>
                <c:pt idx="1680">
                  <c:v>24</c:v>
                </c:pt>
                <c:pt idx="1681">
                  <c:v>-79</c:v>
                </c:pt>
                <c:pt idx="1682">
                  <c:v>-36</c:v>
                </c:pt>
                <c:pt idx="1683">
                  <c:v>31</c:v>
                </c:pt>
                <c:pt idx="1684">
                  <c:v>116</c:v>
                </c:pt>
                <c:pt idx="1685">
                  <c:v>84</c:v>
                </c:pt>
                <c:pt idx="1686">
                  <c:v>71</c:v>
                </c:pt>
                <c:pt idx="1687">
                  <c:v>74</c:v>
                </c:pt>
                <c:pt idx="1688">
                  <c:v>169</c:v>
                </c:pt>
                <c:pt idx="1689">
                  <c:v>177</c:v>
                </c:pt>
                <c:pt idx="1690">
                  <c:v>124</c:v>
                </c:pt>
                <c:pt idx="1691">
                  <c:v>67</c:v>
                </c:pt>
                <c:pt idx="1692">
                  <c:v>105</c:v>
                </c:pt>
                <c:pt idx="1693">
                  <c:v>184</c:v>
                </c:pt>
                <c:pt idx="1694">
                  <c:v>159</c:v>
                </c:pt>
                <c:pt idx="1695">
                  <c:v>109</c:v>
                </c:pt>
                <c:pt idx="1696">
                  <c:v>53</c:v>
                </c:pt>
                <c:pt idx="1697">
                  <c:v>84</c:v>
                </c:pt>
                <c:pt idx="1698">
                  <c:v>131</c:v>
                </c:pt>
                <c:pt idx="1699">
                  <c:v>153</c:v>
                </c:pt>
                <c:pt idx="1700">
                  <c:v>197</c:v>
                </c:pt>
                <c:pt idx="1701">
                  <c:v>184</c:v>
                </c:pt>
                <c:pt idx="1702">
                  <c:v>120</c:v>
                </c:pt>
                <c:pt idx="1703">
                  <c:v>74</c:v>
                </c:pt>
                <c:pt idx="1704">
                  <c:v>74</c:v>
                </c:pt>
                <c:pt idx="1705">
                  <c:v>85</c:v>
                </c:pt>
                <c:pt idx="1706">
                  <c:v>52</c:v>
                </c:pt>
                <c:pt idx="1707">
                  <c:v>87</c:v>
                </c:pt>
                <c:pt idx="1708">
                  <c:v>134</c:v>
                </c:pt>
                <c:pt idx="1709">
                  <c:v>141</c:v>
                </c:pt>
                <c:pt idx="1710">
                  <c:v>53</c:v>
                </c:pt>
                <c:pt idx="1711">
                  <c:v>17</c:v>
                </c:pt>
                <c:pt idx="1712">
                  <c:v>4</c:v>
                </c:pt>
                <c:pt idx="1713">
                  <c:v>5</c:v>
                </c:pt>
                <c:pt idx="1714">
                  <c:v>-33</c:v>
                </c:pt>
                <c:pt idx="1715">
                  <c:v>12</c:v>
                </c:pt>
                <c:pt idx="1716">
                  <c:v>-34</c:v>
                </c:pt>
                <c:pt idx="1717">
                  <c:v>25</c:v>
                </c:pt>
                <c:pt idx="1718">
                  <c:v>-12</c:v>
                </c:pt>
                <c:pt idx="1719">
                  <c:v>17</c:v>
                </c:pt>
                <c:pt idx="1720">
                  <c:v>-31</c:v>
                </c:pt>
                <c:pt idx="1721">
                  <c:v>-91</c:v>
                </c:pt>
                <c:pt idx="1722">
                  <c:v>-148</c:v>
                </c:pt>
                <c:pt idx="1723">
                  <c:v>-132</c:v>
                </c:pt>
                <c:pt idx="1724">
                  <c:v>-85</c:v>
                </c:pt>
                <c:pt idx="1725">
                  <c:v>-123</c:v>
                </c:pt>
                <c:pt idx="1726">
                  <c:v>-165</c:v>
                </c:pt>
                <c:pt idx="1727">
                  <c:v>-197</c:v>
                </c:pt>
                <c:pt idx="1728">
                  <c:v>-177</c:v>
                </c:pt>
                <c:pt idx="1729">
                  <c:v>-234</c:v>
                </c:pt>
                <c:pt idx="1730">
                  <c:v>-257</c:v>
                </c:pt>
                <c:pt idx="1731">
                  <c:v>-215</c:v>
                </c:pt>
                <c:pt idx="1732">
                  <c:v>-148</c:v>
                </c:pt>
                <c:pt idx="1733">
                  <c:v>-90</c:v>
                </c:pt>
                <c:pt idx="1734">
                  <c:v>-150</c:v>
                </c:pt>
                <c:pt idx="1735">
                  <c:v>-237</c:v>
                </c:pt>
                <c:pt idx="1736">
                  <c:v>-290</c:v>
                </c:pt>
                <c:pt idx="1737">
                  <c:v>-201</c:v>
                </c:pt>
                <c:pt idx="1738">
                  <c:v>-130</c:v>
                </c:pt>
                <c:pt idx="1739">
                  <c:v>-128</c:v>
                </c:pt>
                <c:pt idx="1740">
                  <c:v>-110</c:v>
                </c:pt>
                <c:pt idx="1741">
                  <c:v>-79</c:v>
                </c:pt>
                <c:pt idx="1742">
                  <c:v>-95</c:v>
                </c:pt>
                <c:pt idx="1743">
                  <c:v>-11</c:v>
                </c:pt>
                <c:pt idx="1744">
                  <c:v>-78</c:v>
                </c:pt>
                <c:pt idx="1745">
                  <c:v>-77</c:v>
                </c:pt>
                <c:pt idx="1746">
                  <c:v>-120</c:v>
                </c:pt>
                <c:pt idx="1747">
                  <c:v>-85</c:v>
                </c:pt>
                <c:pt idx="1748">
                  <c:v>-32</c:v>
                </c:pt>
                <c:pt idx="1749">
                  <c:v>-5</c:v>
                </c:pt>
                <c:pt idx="1750">
                  <c:v>-47</c:v>
                </c:pt>
                <c:pt idx="1751">
                  <c:v>-67</c:v>
                </c:pt>
                <c:pt idx="1752">
                  <c:v>-63</c:v>
                </c:pt>
                <c:pt idx="1753">
                  <c:v>35</c:v>
                </c:pt>
                <c:pt idx="1754">
                  <c:v>44</c:v>
                </c:pt>
                <c:pt idx="1755">
                  <c:v>22</c:v>
                </c:pt>
                <c:pt idx="1756">
                  <c:v>-39</c:v>
                </c:pt>
                <c:pt idx="1757">
                  <c:v>-38</c:v>
                </c:pt>
                <c:pt idx="1758">
                  <c:v>-32</c:v>
                </c:pt>
                <c:pt idx="1759">
                  <c:v>0</c:v>
                </c:pt>
                <c:pt idx="1760">
                  <c:v>-76</c:v>
                </c:pt>
                <c:pt idx="1761">
                  <c:v>-84</c:v>
                </c:pt>
                <c:pt idx="1762">
                  <c:v>-47</c:v>
                </c:pt>
                <c:pt idx="1763">
                  <c:v>-18</c:v>
                </c:pt>
                <c:pt idx="1764">
                  <c:v>-66</c:v>
                </c:pt>
                <c:pt idx="1765">
                  <c:v>-141</c:v>
                </c:pt>
                <c:pt idx="1766">
                  <c:v>-87</c:v>
                </c:pt>
                <c:pt idx="1767">
                  <c:v>-48</c:v>
                </c:pt>
                <c:pt idx="1768">
                  <c:v>-62</c:v>
                </c:pt>
                <c:pt idx="1769">
                  <c:v>-103</c:v>
                </c:pt>
                <c:pt idx="1770">
                  <c:v>-145</c:v>
                </c:pt>
                <c:pt idx="1771">
                  <c:v>-121</c:v>
                </c:pt>
                <c:pt idx="1772">
                  <c:v>-139</c:v>
                </c:pt>
                <c:pt idx="1773">
                  <c:v>-132</c:v>
                </c:pt>
                <c:pt idx="1774">
                  <c:v>-158</c:v>
                </c:pt>
                <c:pt idx="1775">
                  <c:v>-128</c:v>
                </c:pt>
                <c:pt idx="1776">
                  <c:v>-68</c:v>
                </c:pt>
                <c:pt idx="1777">
                  <c:v>-61</c:v>
                </c:pt>
                <c:pt idx="1778">
                  <c:v>-149</c:v>
                </c:pt>
                <c:pt idx="1779">
                  <c:v>-178</c:v>
                </c:pt>
                <c:pt idx="1780">
                  <c:v>-213</c:v>
                </c:pt>
                <c:pt idx="1781">
                  <c:v>-140</c:v>
                </c:pt>
                <c:pt idx="1782">
                  <c:v>-100</c:v>
                </c:pt>
                <c:pt idx="1783">
                  <c:v>-181</c:v>
                </c:pt>
                <c:pt idx="1784">
                  <c:v>-208</c:v>
                </c:pt>
                <c:pt idx="1785">
                  <c:v>-210</c:v>
                </c:pt>
                <c:pt idx="1786">
                  <c:v>-193</c:v>
                </c:pt>
                <c:pt idx="1787">
                  <c:v>-180</c:v>
                </c:pt>
                <c:pt idx="1788">
                  <c:v>-232</c:v>
                </c:pt>
                <c:pt idx="1789">
                  <c:v>-268</c:v>
                </c:pt>
                <c:pt idx="1790">
                  <c:v>-235</c:v>
                </c:pt>
                <c:pt idx="1791">
                  <c:v>-199</c:v>
                </c:pt>
                <c:pt idx="1792">
                  <c:v>-165</c:v>
                </c:pt>
                <c:pt idx="1793">
                  <c:v>-160</c:v>
                </c:pt>
                <c:pt idx="1794">
                  <c:v>-241</c:v>
                </c:pt>
                <c:pt idx="1795">
                  <c:v>-258</c:v>
                </c:pt>
                <c:pt idx="1796">
                  <c:v>-262</c:v>
                </c:pt>
                <c:pt idx="1797">
                  <c:v>-185</c:v>
                </c:pt>
                <c:pt idx="1798">
                  <c:v>-143</c:v>
                </c:pt>
                <c:pt idx="1799">
                  <c:v>-104</c:v>
                </c:pt>
                <c:pt idx="1800">
                  <c:v>-93</c:v>
                </c:pt>
                <c:pt idx="1801">
                  <c:v>-73</c:v>
                </c:pt>
                <c:pt idx="1802">
                  <c:v>-81</c:v>
                </c:pt>
                <c:pt idx="1803">
                  <c:v>-110</c:v>
                </c:pt>
                <c:pt idx="1804">
                  <c:v>-207</c:v>
                </c:pt>
                <c:pt idx="1805">
                  <c:v>-191</c:v>
                </c:pt>
                <c:pt idx="1806">
                  <c:v>-88</c:v>
                </c:pt>
                <c:pt idx="1807">
                  <c:v>-30</c:v>
                </c:pt>
                <c:pt idx="1808">
                  <c:v>-7</c:v>
                </c:pt>
                <c:pt idx="1809">
                  <c:v>-27</c:v>
                </c:pt>
                <c:pt idx="1810">
                  <c:v>-85</c:v>
                </c:pt>
                <c:pt idx="1811">
                  <c:v>-28</c:v>
                </c:pt>
                <c:pt idx="1812">
                  <c:v>-38</c:v>
                </c:pt>
                <c:pt idx="1813">
                  <c:v>-37</c:v>
                </c:pt>
                <c:pt idx="1814">
                  <c:v>-67</c:v>
                </c:pt>
                <c:pt idx="1815">
                  <c:v>-63</c:v>
                </c:pt>
                <c:pt idx="1816">
                  <c:v>1</c:v>
                </c:pt>
                <c:pt idx="1817">
                  <c:v>83</c:v>
                </c:pt>
                <c:pt idx="1818">
                  <c:v>7</c:v>
                </c:pt>
                <c:pt idx="1819">
                  <c:v>-61</c:v>
                </c:pt>
                <c:pt idx="1820">
                  <c:v>-91</c:v>
                </c:pt>
                <c:pt idx="1821">
                  <c:v>8</c:v>
                </c:pt>
                <c:pt idx="1822">
                  <c:v>57</c:v>
                </c:pt>
                <c:pt idx="1823">
                  <c:v>16</c:v>
                </c:pt>
                <c:pt idx="1824">
                  <c:v>-110</c:v>
                </c:pt>
                <c:pt idx="1825">
                  <c:v>-121</c:v>
                </c:pt>
                <c:pt idx="1826">
                  <c:v>-19</c:v>
                </c:pt>
                <c:pt idx="1827">
                  <c:v>39</c:v>
                </c:pt>
                <c:pt idx="1828">
                  <c:v>18</c:v>
                </c:pt>
                <c:pt idx="1829">
                  <c:v>-17</c:v>
                </c:pt>
                <c:pt idx="1830">
                  <c:v>-4</c:v>
                </c:pt>
                <c:pt idx="1831">
                  <c:v>50</c:v>
                </c:pt>
                <c:pt idx="1832">
                  <c:v>71</c:v>
                </c:pt>
                <c:pt idx="1833">
                  <c:v>69</c:v>
                </c:pt>
                <c:pt idx="1834">
                  <c:v>-12</c:v>
                </c:pt>
                <c:pt idx="1835">
                  <c:v>-3</c:v>
                </c:pt>
                <c:pt idx="1836">
                  <c:v>71</c:v>
                </c:pt>
                <c:pt idx="1837">
                  <c:v>96</c:v>
                </c:pt>
                <c:pt idx="1838">
                  <c:v>20</c:v>
                </c:pt>
                <c:pt idx="1839">
                  <c:v>-109</c:v>
                </c:pt>
                <c:pt idx="1840">
                  <c:v>-159</c:v>
                </c:pt>
                <c:pt idx="1841">
                  <c:v>-26</c:v>
                </c:pt>
                <c:pt idx="1842">
                  <c:v>88</c:v>
                </c:pt>
                <c:pt idx="1843">
                  <c:v>69</c:v>
                </c:pt>
                <c:pt idx="1844">
                  <c:v>40</c:v>
                </c:pt>
                <c:pt idx="1845">
                  <c:v>12</c:v>
                </c:pt>
                <c:pt idx="1846">
                  <c:v>1</c:v>
                </c:pt>
                <c:pt idx="1847">
                  <c:v>-4</c:v>
                </c:pt>
                <c:pt idx="1848">
                  <c:v>-64</c:v>
                </c:pt>
                <c:pt idx="1849">
                  <c:v>-54</c:v>
                </c:pt>
                <c:pt idx="1850">
                  <c:v>9</c:v>
                </c:pt>
                <c:pt idx="1851">
                  <c:v>118</c:v>
                </c:pt>
                <c:pt idx="1852">
                  <c:v>118</c:v>
                </c:pt>
                <c:pt idx="1853">
                  <c:v>43</c:v>
                </c:pt>
                <c:pt idx="1854">
                  <c:v>-7</c:v>
                </c:pt>
                <c:pt idx="1855">
                  <c:v>9</c:v>
                </c:pt>
                <c:pt idx="1856">
                  <c:v>65</c:v>
                </c:pt>
                <c:pt idx="1857">
                  <c:v>64</c:v>
                </c:pt>
                <c:pt idx="1858">
                  <c:v>22</c:v>
                </c:pt>
                <c:pt idx="1859">
                  <c:v>65</c:v>
                </c:pt>
                <c:pt idx="1860">
                  <c:v>89</c:v>
                </c:pt>
                <c:pt idx="1861">
                  <c:v>117</c:v>
                </c:pt>
                <c:pt idx="1862">
                  <c:v>114</c:v>
                </c:pt>
                <c:pt idx="1863">
                  <c:v>108</c:v>
                </c:pt>
                <c:pt idx="1864">
                  <c:v>42</c:v>
                </c:pt>
                <c:pt idx="1865">
                  <c:v>80</c:v>
                </c:pt>
                <c:pt idx="1866">
                  <c:v>121</c:v>
                </c:pt>
                <c:pt idx="1867">
                  <c:v>164</c:v>
                </c:pt>
                <c:pt idx="1868">
                  <c:v>156</c:v>
                </c:pt>
                <c:pt idx="1869">
                  <c:v>110</c:v>
                </c:pt>
                <c:pt idx="1870">
                  <c:v>146</c:v>
                </c:pt>
                <c:pt idx="1871">
                  <c:v>166</c:v>
                </c:pt>
                <c:pt idx="1872">
                  <c:v>150</c:v>
                </c:pt>
                <c:pt idx="1873">
                  <c:v>114</c:v>
                </c:pt>
                <c:pt idx="1874">
                  <c:v>72</c:v>
                </c:pt>
                <c:pt idx="1875">
                  <c:v>131</c:v>
                </c:pt>
                <c:pt idx="1876">
                  <c:v>205</c:v>
                </c:pt>
                <c:pt idx="1877">
                  <c:v>215</c:v>
                </c:pt>
                <c:pt idx="1878">
                  <c:v>163</c:v>
                </c:pt>
                <c:pt idx="1879">
                  <c:v>150</c:v>
                </c:pt>
                <c:pt idx="1880">
                  <c:v>195</c:v>
                </c:pt>
                <c:pt idx="1881">
                  <c:v>197</c:v>
                </c:pt>
                <c:pt idx="1882">
                  <c:v>139</c:v>
                </c:pt>
                <c:pt idx="1883">
                  <c:v>157</c:v>
                </c:pt>
                <c:pt idx="1884">
                  <c:v>176</c:v>
                </c:pt>
                <c:pt idx="1885">
                  <c:v>244</c:v>
                </c:pt>
                <c:pt idx="1886">
                  <c:v>244</c:v>
                </c:pt>
                <c:pt idx="1887">
                  <c:v>220</c:v>
                </c:pt>
                <c:pt idx="1888">
                  <c:v>165</c:v>
                </c:pt>
                <c:pt idx="1889">
                  <c:v>151</c:v>
                </c:pt>
                <c:pt idx="1890">
                  <c:v>164</c:v>
                </c:pt>
                <c:pt idx="1891">
                  <c:v>188</c:v>
                </c:pt>
                <c:pt idx="1892">
                  <c:v>148</c:v>
                </c:pt>
                <c:pt idx="1893">
                  <c:v>144</c:v>
                </c:pt>
                <c:pt idx="1894">
                  <c:v>123</c:v>
                </c:pt>
                <c:pt idx="1895">
                  <c:v>97</c:v>
                </c:pt>
                <c:pt idx="1896">
                  <c:v>77</c:v>
                </c:pt>
                <c:pt idx="1897">
                  <c:v>90</c:v>
                </c:pt>
                <c:pt idx="1898">
                  <c:v>85</c:v>
                </c:pt>
                <c:pt idx="1899">
                  <c:v>100</c:v>
                </c:pt>
                <c:pt idx="1900">
                  <c:v>149</c:v>
                </c:pt>
                <c:pt idx="1901">
                  <c:v>138</c:v>
                </c:pt>
                <c:pt idx="1902">
                  <c:v>129</c:v>
                </c:pt>
                <c:pt idx="1903">
                  <c:v>80</c:v>
                </c:pt>
                <c:pt idx="1904">
                  <c:v>70</c:v>
                </c:pt>
                <c:pt idx="1905">
                  <c:v>111</c:v>
                </c:pt>
                <c:pt idx="1906">
                  <c:v>130</c:v>
                </c:pt>
                <c:pt idx="1907">
                  <c:v>149</c:v>
                </c:pt>
                <c:pt idx="1908">
                  <c:v>139</c:v>
                </c:pt>
                <c:pt idx="1909">
                  <c:v>173</c:v>
                </c:pt>
                <c:pt idx="1910">
                  <c:v>195</c:v>
                </c:pt>
                <c:pt idx="1911">
                  <c:v>205</c:v>
                </c:pt>
                <c:pt idx="1912">
                  <c:v>161</c:v>
                </c:pt>
                <c:pt idx="1913">
                  <c:v>127</c:v>
                </c:pt>
                <c:pt idx="1914">
                  <c:v>179</c:v>
                </c:pt>
                <c:pt idx="1915">
                  <c:v>285</c:v>
                </c:pt>
                <c:pt idx="1916">
                  <c:v>354</c:v>
                </c:pt>
                <c:pt idx="1917">
                  <c:v>277</c:v>
                </c:pt>
                <c:pt idx="1918">
                  <c:v>209</c:v>
                </c:pt>
                <c:pt idx="1919">
                  <c:v>250</c:v>
                </c:pt>
                <c:pt idx="1920">
                  <c:v>327</c:v>
                </c:pt>
                <c:pt idx="1921">
                  <c:v>355</c:v>
                </c:pt>
                <c:pt idx="1922">
                  <c:v>318</c:v>
                </c:pt>
                <c:pt idx="1923">
                  <c:v>301</c:v>
                </c:pt>
                <c:pt idx="1924">
                  <c:v>389</c:v>
                </c:pt>
                <c:pt idx="1925">
                  <c:v>503</c:v>
                </c:pt>
                <c:pt idx="1926">
                  <c:v>424</c:v>
                </c:pt>
                <c:pt idx="1927">
                  <c:v>358</c:v>
                </c:pt>
                <c:pt idx="1928">
                  <c:v>308</c:v>
                </c:pt>
                <c:pt idx="1929">
                  <c:v>371</c:v>
                </c:pt>
                <c:pt idx="1930">
                  <c:v>453</c:v>
                </c:pt>
                <c:pt idx="1931">
                  <c:v>447</c:v>
                </c:pt>
                <c:pt idx="1932">
                  <c:v>430</c:v>
                </c:pt>
                <c:pt idx="1933">
                  <c:v>460</c:v>
                </c:pt>
                <c:pt idx="1934">
                  <c:v>455</c:v>
                </c:pt>
                <c:pt idx="1935">
                  <c:v>508</c:v>
                </c:pt>
                <c:pt idx="1936">
                  <c:v>493</c:v>
                </c:pt>
                <c:pt idx="1937">
                  <c:v>486</c:v>
                </c:pt>
                <c:pt idx="1938">
                  <c:v>453</c:v>
                </c:pt>
                <c:pt idx="1939">
                  <c:v>478</c:v>
                </c:pt>
                <c:pt idx="1940">
                  <c:v>528</c:v>
                </c:pt>
                <c:pt idx="1941">
                  <c:v>536</c:v>
                </c:pt>
                <c:pt idx="1942">
                  <c:v>484</c:v>
                </c:pt>
                <c:pt idx="1943">
                  <c:v>522</c:v>
                </c:pt>
                <c:pt idx="1944">
                  <c:v>526</c:v>
                </c:pt>
                <c:pt idx="1945">
                  <c:v>539</c:v>
                </c:pt>
                <c:pt idx="1946">
                  <c:v>544</c:v>
                </c:pt>
                <c:pt idx="1947">
                  <c:v>539</c:v>
                </c:pt>
                <c:pt idx="1948">
                  <c:v>498</c:v>
                </c:pt>
                <c:pt idx="1949">
                  <c:v>522</c:v>
                </c:pt>
                <c:pt idx="1950">
                  <c:v>569</c:v>
                </c:pt>
                <c:pt idx="1951">
                  <c:v>533</c:v>
                </c:pt>
                <c:pt idx="1952">
                  <c:v>540</c:v>
                </c:pt>
                <c:pt idx="1953">
                  <c:v>557</c:v>
                </c:pt>
                <c:pt idx="1954">
                  <c:v>549</c:v>
                </c:pt>
                <c:pt idx="1955">
                  <c:v>542</c:v>
                </c:pt>
                <c:pt idx="1956">
                  <c:v>492</c:v>
                </c:pt>
                <c:pt idx="1957">
                  <c:v>479</c:v>
                </c:pt>
                <c:pt idx="1958">
                  <c:v>466</c:v>
                </c:pt>
                <c:pt idx="1959">
                  <c:v>487</c:v>
                </c:pt>
                <c:pt idx="1960">
                  <c:v>513</c:v>
                </c:pt>
                <c:pt idx="1961">
                  <c:v>531</c:v>
                </c:pt>
                <c:pt idx="1962">
                  <c:v>558</c:v>
                </c:pt>
                <c:pt idx="1963">
                  <c:v>525</c:v>
                </c:pt>
                <c:pt idx="1964">
                  <c:v>499</c:v>
                </c:pt>
                <c:pt idx="1965">
                  <c:v>462</c:v>
                </c:pt>
                <c:pt idx="1966">
                  <c:v>462</c:v>
                </c:pt>
                <c:pt idx="1967">
                  <c:v>504</c:v>
                </c:pt>
                <c:pt idx="1968">
                  <c:v>506</c:v>
                </c:pt>
                <c:pt idx="1969">
                  <c:v>460</c:v>
                </c:pt>
                <c:pt idx="1970">
                  <c:v>473</c:v>
                </c:pt>
                <c:pt idx="1971">
                  <c:v>435</c:v>
                </c:pt>
                <c:pt idx="1972">
                  <c:v>414</c:v>
                </c:pt>
                <c:pt idx="1973">
                  <c:v>390</c:v>
                </c:pt>
                <c:pt idx="1974">
                  <c:v>362</c:v>
                </c:pt>
                <c:pt idx="1975">
                  <c:v>345</c:v>
                </c:pt>
                <c:pt idx="1976">
                  <c:v>336</c:v>
                </c:pt>
                <c:pt idx="1977">
                  <c:v>337</c:v>
                </c:pt>
                <c:pt idx="1978">
                  <c:v>301</c:v>
                </c:pt>
                <c:pt idx="1979">
                  <c:v>291</c:v>
                </c:pt>
                <c:pt idx="1980">
                  <c:v>307</c:v>
                </c:pt>
                <c:pt idx="1981">
                  <c:v>324</c:v>
                </c:pt>
                <c:pt idx="1982">
                  <c:v>320</c:v>
                </c:pt>
                <c:pt idx="1983">
                  <c:v>291</c:v>
                </c:pt>
                <c:pt idx="1984">
                  <c:v>297</c:v>
                </c:pt>
                <c:pt idx="1985">
                  <c:v>280</c:v>
                </c:pt>
                <c:pt idx="1986">
                  <c:v>282</c:v>
                </c:pt>
                <c:pt idx="1987">
                  <c:v>243</c:v>
                </c:pt>
                <c:pt idx="1988">
                  <c:v>265</c:v>
                </c:pt>
                <c:pt idx="1989">
                  <c:v>273</c:v>
                </c:pt>
                <c:pt idx="1990">
                  <c:v>287</c:v>
                </c:pt>
                <c:pt idx="1991">
                  <c:v>258</c:v>
                </c:pt>
                <c:pt idx="1992">
                  <c:v>244</c:v>
                </c:pt>
                <c:pt idx="1993">
                  <c:v>226</c:v>
                </c:pt>
                <c:pt idx="1994">
                  <c:v>233</c:v>
                </c:pt>
                <c:pt idx="1995">
                  <c:v>203</c:v>
                </c:pt>
                <c:pt idx="1996">
                  <c:v>165</c:v>
                </c:pt>
                <c:pt idx="1997">
                  <c:v>167</c:v>
                </c:pt>
                <c:pt idx="1998">
                  <c:v>217</c:v>
                </c:pt>
                <c:pt idx="1999">
                  <c:v>239</c:v>
                </c:pt>
                <c:pt idx="2000">
                  <c:v>227</c:v>
                </c:pt>
                <c:pt idx="2001">
                  <c:v>178</c:v>
                </c:pt>
                <c:pt idx="2002">
                  <c:v>177</c:v>
                </c:pt>
                <c:pt idx="2003">
                  <c:v>214</c:v>
                </c:pt>
                <c:pt idx="2004">
                  <c:v>209</c:v>
                </c:pt>
                <c:pt idx="2005">
                  <c:v>156</c:v>
                </c:pt>
                <c:pt idx="2006">
                  <c:v>137</c:v>
                </c:pt>
                <c:pt idx="2007">
                  <c:v>199</c:v>
                </c:pt>
                <c:pt idx="2008">
                  <c:v>228</c:v>
                </c:pt>
                <c:pt idx="2009">
                  <c:v>204</c:v>
                </c:pt>
                <c:pt idx="2010">
                  <c:v>159</c:v>
                </c:pt>
                <c:pt idx="2011">
                  <c:v>124</c:v>
                </c:pt>
                <c:pt idx="2012">
                  <c:v>134</c:v>
                </c:pt>
                <c:pt idx="2013">
                  <c:v>146</c:v>
                </c:pt>
                <c:pt idx="2014">
                  <c:v>77</c:v>
                </c:pt>
                <c:pt idx="2015">
                  <c:v>45</c:v>
                </c:pt>
                <c:pt idx="2016">
                  <c:v>73</c:v>
                </c:pt>
                <c:pt idx="2017">
                  <c:v>63</c:v>
                </c:pt>
                <c:pt idx="2018">
                  <c:v>58</c:v>
                </c:pt>
                <c:pt idx="2019">
                  <c:v>-6</c:v>
                </c:pt>
                <c:pt idx="2020">
                  <c:v>-20</c:v>
                </c:pt>
                <c:pt idx="2021">
                  <c:v>-36</c:v>
                </c:pt>
                <c:pt idx="2022">
                  <c:v>-31</c:v>
                </c:pt>
                <c:pt idx="2023">
                  <c:v>-33</c:v>
                </c:pt>
                <c:pt idx="2024">
                  <c:v>-62</c:v>
                </c:pt>
                <c:pt idx="2025">
                  <c:v>-86</c:v>
                </c:pt>
                <c:pt idx="2026">
                  <c:v>-77</c:v>
                </c:pt>
                <c:pt idx="2027">
                  <c:v>-88</c:v>
                </c:pt>
                <c:pt idx="2028">
                  <c:v>-125</c:v>
                </c:pt>
                <c:pt idx="2029">
                  <c:v>-68</c:v>
                </c:pt>
                <c:pt idx="2030">
                  <c:v>-57</c:v>
                </c:pt>
                <c:pt idx="2031">
                  <c:v>2</c:v>
                </c:pt>
                <c:pt idx="2032">
                  <c:v>-33</c:v>
                </c:pt>
                <c:pt idx="2033">
                  <c:v>-3</c:v>
                </c:pt>
                <c:pt idx="2034">
                  <c:v>43</c:v>
                </c:pt>
                <c:pt idx="2035">
                  <c:v>62</c:v>
                </c:pt>
                <c:pt idx="2036">
                  <c:v>47</c:v>
                </c:pt>
                <c:pt idx="2037">
                  <c:v>49</c:v>
                </c:pt>
                <c:pt idx="2038">
                  <c:v>40</c:v>
                </c:pt>
                <c:pt idx="2039">
                  <c:v>76</c:v>
                </c:pt>
                <c:pt idx="2040">
                  <c:v>100</c:v>
                </c:pt>
                <c:pt idx="2041">
                  <c:v>111</c:v>
                </c:pt>
                <c:pt idx="2042">
                  <c:v>104</c:v>
                </c:pt>
                <c:pt idx="2043">
                  <c:v>109</c:v>
                </c:pt>
                <c:pt idx="2044">
                  <c:v>97</c:v>
                </c:pt>
                <c:pt idx="2045">
                  <c:v>71</c:v>
                </c:pt>
                <c:pt idx="2046">
                  <c:v>60</c:v>
                </c:pt>
                <c:pt idx="2047">
                  <c:v>67</c:v>
                </c:pt>
                <c:pt idx="2048">
                  <c:v>32</c:v>
                </c:pt>
                <c:pt idx="2049">
                  <c:v>12</c:v>
                </c:pt>
                <c:pt idx="2050">
                  <c:v>-15</c:v>
                </c:pt>
                <c:pt idx="2051">
                  <c:v>-6</c:v>
                </c:pt>
                <c:pt idx="2052">
                  <c:v>20</c:v>
                </c:pt>
                <c:pt idx="2053">
                  <c:v>33</c:v>
                </c:pt>
                <c:pt idx="2054">
                  <c:v>-1</c:v>
                </c:pt>
                <c:pt idx="2055">
                  <c:v>6</c:v>
                </c:pt>
                <c:pt idx="2056">
                  <c:v>24</c:v>
                </c:pt>
                <c:pt idx="2057">
                  <c:v>-21</c:v>
                </c:pt>
                <c:pt idx="2058">
                  <c:v>-74</c:v>
                </c:pt>
                <c:pt idx="2059">
                  <c:v>-109</c:v>
                </c:pt>
                <c:pt idx="2060">
                  <c:v>-142</c:v>
                </c:pt>
                <c:pt idx="2061">
                  <c:v>-91</c:v>
                </c:pt>
                <c:pt idx="2062">
                  <c:v>-94</c:v>
                </c:pt>
                <c:pt idx="2063">
                  <c:v>-153</c:v>
                </c:pt>
                <c:pt idx="2064">
                  <c:v>-190</c:v>
                </c:pt>
                <c:pt idx="2065">
                  <c:v>-154</c:v>
                </c:pt>
                <c:pt idx="2066">
                  <c:v>-164</c:v>
                </c:pt>
                <c:pt idx="2067">
                  <c:v>-133</c:v>
                </c:pt>
                <c:pt idx="2068">
                  <c:v>-155</c:v>
                </c:pt>
                <c:pt idx="2069">
                  <c:v>-94</c:v>
                </c:pt>
                <c:pt idx="2070">
                  <c:v>-63</c:v>
                </c:pt>
                <c:pt idx="2071">
                  <c:v>-49</c:v>
                </c:pt>
                <c:pt idx="2072">
                  <c:v>-70</c:v>
                </c:pt>
                <c:pt idx="2073">
                  <c:v>-76</c:v>
                </c:pt>
                <c:pt idx="2074">
                  <c:v>-95</c:v>
                </c:pt>
                <c:pt idx="2075">
                  <c:v>-67</c:v>
                </c:pt>
                <c:pt idx="2076">
                  <c:v>-43</c:v>
                </c:pt>
                <c:pt idx="2077">
                  <c:v>-39</c:v>
                </c:pt>
                <c:pt idx="2078">
                  <c:v>-51</c:v>
                </c:pt>
                <c:pt idx="2079">
                  <c:v>-85</c:v>
                </c:pt>
                <c:pt idx="2080">
                  <c:v>-74</c:v>
                </c:pt>
                <c:pt idx="2081">
                  <c:v>-60</c:v>
                </c:pt>
                <c:pt idx="2082">
                  <c:v>-40</c:v>
                </c:pt>
                <c:pt idx="2083">
                  <c:v>-1</c:v>
                </c:pt>
                <c:pt idx="2084">
                  <c:v>35</c:v>
                </c:pt>
                <c:pt idx="2085">
                  <c:v>70</c:v>
                </c:pt>
                <c:pt idx="2086">
                  <c:v>69</c:v>
                </c:pt>
                <c:pt idx="2087">
                  <c:v>70</c:v>
                </c:pt>
                <c:pt idx="2088">
                  <c:v>62</c:v>
                </c:pt>
                <c:pt idx="2089">
                  <c:v>42</c:v>
                </c:pt>
                <c:pt idx="2090">
                  <c:v>81</c:v>
                </c:pt>
                <c:pt idx="2091">
                  <c:v>100</c:v>
                </c:pt>
                <c:pt idx="2092">
                  <c:v>151</c:v>
                </c:pt>
                <c:pt idx="2093">
                  <c:v>115</c:v>
                </c:pt>
                <c:pt idx="2094">
                  <c:v>81</c:v>
                </c:pt>
                <c:pt idx="2095">
                  <c:v>29</c:v>
                </c:pt>
                <c:pt idx="2096">
                  <c:v>53</c:v>
                </c:pt>
                <c:pt idx="2097">
                  <c:v>50</c:v>
                </c:pt>
                <c:pt idx="2098">
                  <c:v>34</c:v>
                </c:pt>
                <c:pt idx="2099">
                  <c:v>44</c:v>
                </c:pt>
                <c:pt idx="2100">
                  <c:v>82</c:v>
                </c:pt>
                <c:pt idx="2101">
                  <c:v>102</c:v>
                </c:pt>
                <c:pt idx="2102">
                  <c:v>62</c:v>
                </c:pt>
                <c:pt idx="2103">
                  <c:v>-10</c:v>
                </c:pt>
                <c:pt idx="2104">
                  <c:v>-1</c:v>
                </c:pt>
                <c:pt idx="2105">
                  <c:v>-2</c:v>
                </c:pt>
                <c:pt idx="2106">
                  <c:v>10</c:v>
                </c:pt>
                <c:pt idx="2107">
                  <c:v>11</c:v>
                </c:pt>
                <c:pt idx="2108">
                  <c:v>44</c:v>
                </c:pt>
                <c:pt idx="2109">
                  <c:v>39</c:v>
                </c:pt>
                <c:pt idx="2110">
                  <c:v>-9</c:v>
                </c:pt>
                <c:pt idx="2111">
                  <c:v>-62</c:v>
                </c:pt>
                <c:pt idx="2112">
                  <c:v>-80</c:v>
                </c:pt>
                <c:pt idx="2113">
                  <c:v>-48</c:v>
                </c:pt>
                <c:pt idx="2114">
                  <c:v>-36</c:v>
                </c:pt>
                <c:pt idx="2115">
                  <c:v>-56</c:v>
                </c:pt>
                <c:pt idx="2116">
                  <c:v>-64</c:v>
                </c:pt>
                <c:pt idx="2117">
                  <c:v>-65</c:v>
                </c:pt>
                <c:pt idx="2118">
                  <c:v>-64</c:v>
                </c:pt>
                <c:pt idx="2119">
                  <c:v>-69</c:v>
                </c:pt>
                <c:pt idx="2120">
                  <c:v>-51</c:v>
                </c:pt>
                <c:pt idx="2121">
                  <c:v>-24</c:v>
                </c:pt>
                <c:pt idx="2122">
                  <c:v>1</c:v>
                </c:pt>
                <c:pt idx="2123">
                  <c:v>32</c:v>
                </c:pt>
                <c:pt idx="2124">
                  <c:v>27</c:v>
                </c:pt>
                <c:pt idx="2125">
                  <c:v>23</c:v>
                </c:pt>
                <c:pt idx="2126">
                  <c:v>27</c:v>
                </c:pt>
                <c:pt idx="2127">
                  <c:v>26</c:v>
                </c:pt>
                <c:pt idx="2128">
                  <c:v>72</c:v>
                </c:pt>
                <c:pt idx="2129">
                  <c:v>84</c:v>
                </c:pt>
                <c:pt idx="2130">
                  <c:v>77</c:v>
                </c:pt>
                <c:pt idx="2131">
                  <c:v>55</c:v>
                </c:pt>
                <c:pt idx="2132">
                  <c:v>32</c:v>
                </c:pt>
                <c:pt idx="2133">
                  <c:v>17</c:v>
                </c:pt>
                <c:pt idx="2134">
                  <c:v>15</c:v>
                </c:pt>
                <c:pt idx="2135">
                  <c:v>30</c:v>
                </c:pt>
                <c:pt idx="2136">
                  <c:v>78</c:v>
                </c:pt>
                <c:pt idx="2137">
                  <c:v>95</c:v>
                </c:pt>
                <c:pt idx="2138">
                  <c:v>44</c:v>
                </c:pt>
                <c:pt idx="2139">
                  <c:v>108</c:v>
                </c:pt>
                <c:pt idx="2140">
                  <c:v>123</c:v>
                </c:pt>
                <c:pt idx="2141">
                  <c:v>127</c:v>
                </c:pt>
                <c:pt idx="2142">
                  <c:v>81</c:v>
                </c:pt>
                <c:pt idx="2143">
                  <c:v>87</c:v>
                </c:pt>
                <c:pt idx="2144">
                  <c:v>163</c:v>
                </c:pt>
                <c:pt idx="2145">
                  <c:v>197</c:v>
                </c:pt>
                <c:pt idx="2146">
                  <c:v>184</c:v>
                </c:pt>
                <c:pt idx="2147">
                  <c:v>171</c:v>
                </c:pt>
                <c:pt idx="2148">
                  <c:v>151</c:v>
                </c:pt>
                <c:pt idx="2149">
                  <c:v>198</c:v>
                </c:pt>
                <c:pt idx="2150">
                  <c:v>190</c:v>
                </c:pt>
                <c:pt idx="2151">
                  <c:v>175</c:v>
                </c:pt>
                <c:pt idx="2152">
                  <c:v>169</c:v>
                </c:pt>
                <c:pt idx="2153">
                  <c:v>176</c:v>
                </c:pt>
                <c:pt idx="2154">
                  <c:v>194</c:v>
                </c:pt>
                <c:pt idx="2155">
                  <c:v>200</c:v>
                </c:pt>
                <c:pt idx="2156">
                  <c:v>131</c:v>
                </c:pt>
                <c:pt idx="2157">
                  <c:v>135</c:v>
                </c:pt>
                <c:pt idx="2158">
                  <c:v>138</c:v>
                </c:pt>
                <c:pt idx="2159">
                  <c:v>177</c:v>
                </c:pt>
                <c:pt idx="2160">
                  <c:v>204</c:v>
                </c:pt>
                <c:pt idx="2161">
                  <c:v>144</c:v>
                </c:pt>
                <c:pt idx="2162">
                  <c:v>93</c:v>
                </c:pt>
                <c:pt idx="2163">
                  <c:v>70</c:v>
                </c:pt>
                <c:pt idx="2164">
                  <c:v>89</c:v>
                </c:pt>
                <c:pt idx="2165">
                  <c:v>136</c:v>
                </c:pt>
                <c:pt idx="2166">
                  <c:v>82</c:v>
                </c:pt>
                <c:pt idx="2167">
                  <c:v>67</c:v>
                </c:pt>
                <c:pt idx="2168">
                  <c:v>37</c:v>
                </c:pt>
                <c:pt idx="2169">
                  <c:v>30</c:v>
                </c:pt>
                <c:pt idx="2170">
                  <c:v>79</c:v>
                </c:pt>
                <c:pt idx="2171">
                  <c:v>84</c:v>
                </c:pt>
                <c:pt idx="2172">
                  <c:v>79</c:v>
                </c:pt>
                <c:pt idx="2173">
                  <c:v>77</c:v>
                </c:pt>
                <c:pt idx="2174">
                  <c:v>118</c:v>
                </c:pt>
                <c:pt idx="2175">
                  <c:v>155</c:v>
                </c:pt>
                <c:pt idx="2176">
                  <c:v>146</c:v>
                </c:pt>
                <c:pt idx="2177">
                  <c:v>104</c:v>
                </c:pt>
                <c:pt idx="2178">
                  <c:v>96</c:v>
                </c:pt>
                <c:pt idx="2179">
                  <c:v>128</c:v>
                </c:pt>
                <c:pt idx="2180">
                  <c:v>148</c:v>
                </c:pt>
                <c:pt idx="2181">
                  <c:v>168</c:v>
                </c:pt>
                <c:pt idx="2182">
                  <c:v>146</c:v>
                </c:pt>
                <c:pt idx="2183">
                  <c:v>208</c:v>
                </c:pt>
                <c:pt idx="2184">
                  <c:v>285</c:v>
                </c:pt>
                <c:pt idx="2185">
                  <c:v>328</c:v>
                </c:pt>
                <c:pt idx="2186">
                  <c:v>306</c:v>
                </c:pt>
                <c:pt idx="2187">
                  <c:v>298</c:v>
                </c:pt>
                <c:pt idx="2188">
                  <c:v>327</c:v>
                </c:pt>
                <c:pt idx="2189">
                  <c:v>370</c:v>
                </c:pt>
                <c:pt idx="2190">
                  <c:v>429</c:v>
                </c:pt>
                <c:pt idx="2191">
                  <c:v>400</c:v>
                </c:pt>
                <c:pt idx="2192">
                  <c:v>382</c:v>
                </c:pt>
                <c:pt idx="2193">
                  <c:v>378</c:v>
                </c:pt>
                <c:pt idx="2194">
                  <c:v>386</c:v>
                </c:pt>
                <c:pt idx="2195">
                  <c:v>372</c:v>
                </c:pt>
                <c:pt idx="2196">
                  <c:v>319</c:v>
                </c:pt>
                <c:pt idx="2197">
                  <c:v>314</c:v>
                </c:pt>
                <c:pt idx="2198">
                  <c:v>363</c:v>
                </c:pt>
                <c:pt idx="2199">
                  <c:v>375</c:v>
                </c:pt>
                <c:pt idx="2200">
                  <c:v>352</c:v>
                </c:pt>
                <c:pt idx="2201">
                  <c:v>322</c:v>
                </c:pt>
                <c:pt idx="2202">
                  <c:v>288</c:v>
                </c:pt>
                <c:pt idx="2203">
                  <c:v>265</c:v>
                </c:pt>
                <c:pt idx="2204">
                  <c:v>219</c:v>
                </c:pt>
                <c:pt idx="2205">
                  <c:v>204</c:v>
                </c:pt>
                <c:pt idx="2206">
                  <c:v>200</c:v>
                </c:pt>
                <c:pt idx="2207">
                  <c:v>191</c:v>
                </c:pt>
                <c:pt idx="2208">
                  <c:v>188</c:v>
                </c:pt>
                <c:pt idx="2209">
                  <c:v>167</c:v>
                </c:pt>
                <c:pt idx="2210">
                  <c:v>169</c:v>
                </c:pt>
                <c:pt idx="2211">
                  <c:v>140</c:v>
                </c:pt>
                <c:pt idx="2212">
                  <c:v>113</c:v>
                </c:pt>
                <c:pt idx="2213">
                  <c:v>96</c:v>
                </c:pt>
                <c:pt idx="2214">
                  <c:v>89</c:v>
                </c:pt>
                <c:pt idx="2215">
                  <c:v>72</c:v>
                </c:pt>
                <c:pt idx="2216">
                  <c:v>41</c:v>
                </c:pt>
                <c:pt idx="2217">
                  <c:v>60</c:v>
                </c:pt>
                <c:pt idx="2218">
                  <c:v>91</c:v>
                </c:pt>
                <c:pt idx="2219">
                  <c:v>72</c:v>
                </c:pt>
                <c:pt idx="2220">
                  <c:v>45</c:v>
                </c:pt>
                <c:pt idx="2221">
                  <c:v>75</c:v>
                </c:pt>
                <c:pt idx="2222">
                  <c:v>78</c:v>
                </c:pt>
                <c:pt idx="2223">
                  <c:v>91</c:v>
                </c:pt>
                <c:pt idx="2224">
                  <c:v>87</c:v>
                </c:pt>
                <c:pt idx="2225">
                  <c:v>41</c:v>
                </c:pt>
                <c:pt idx="2226">
                  <c:v>31</c:v>
                </c:pt>
                <c:pt idx="2227">
                  <c:v>61</c:v>
                </c:pt>
                <c:pt idx="2228">
                  <c:v>33</c:v>
                </c:pt>
                <c:pt idx="2229">
                  <c:v>20</c:v>
                </c:pt>
                <c:pt idx="2230">
                  <c:v>4</c:v>
                </c:pt>
                <c:pt idx="2231">
                  <c:v>69</c:v>
                </c:pt>
                <c:pt idx="2232">
                  <c:v>93</c:v>
                </c:pt>
                <c:pt idx="2233">
                  <c:v>114</c:v>
                </c:pt>
                <c:pt idx="2234">
                  <c:v>92</c:v>
                </c:pt>
                <c:pt idx="2235">
                  <c:v>102</c:v>
                </c:pt>
                <c:pt idx="2236">
                  <c:v>99</c:v>
                </c:pt>
                <c:pt idx="2237">
                  <c:v>87</c:v>
                </c:pt>
                <c:pt idx="2238">
                  <c:v>100</c:v>
                </c:pt>
                <c:pt idx="2239">
                  <c:v>81</c:v>
                </c:pt>
                <c:pt idx="2240">
                  <c:v>84</c:v>
                </c:pt>
                <c:pt idx="2241">
                  <c:v>114</c:v>
                </c:pt>
                <c:pt idx="2242">
                  <c:v>124</c:v>
                </c:pt>
                <c:pt idx="2243">
                  <c:v>147</c:v>
                </c:pt>
                <c:pt idx="2244">
                  <c:v>147</c:v>
                </c:pt>
                <c:pt idx="2245">
                  <c:v>126</c:v>
                </c:pt>
                <c:pt idx="2246">
                  <c:v>97</c:v>
                </c:pt>
                <c:pt idx="2247">
                  <c:v>128</c:v>
                </c:pt>
                <c:pt idx="2248">
                  <c:v>148</c:v>
                </c:pt>
                <c:pt idx="2249">
                  <c:v>172</c:v>
                </c:pt>
                <c:pt idx="2250">
                  <c:v>130</c:v>
                </c:pt>
                <c:pt idx="2251">
                  <c:v>87</c:v>
                </c:pt>
                <c:pt idx="2252">
                  <c:v>93</c:v>
                </c:pt>
                <c:pt idx="2253">
                  <c:v>81</c:v>
                </c:pt>
                <c:pt idx="2254">
                  <c:v>130</c:v>
                </c:pt>
                <c:pt idx="2255">
                  <c:v>114</c:v>
                </c:pt>
                <c:pt idx="2256">
                  <c:v>103</c:v>
                </c:pt>
                <c:pt idx="2257">
                  <c:v>125</c:v>
                </c:pt>
                <c:pt idx="2258">
                  <c:v>142</c:v>
                </c:pt>
                <c:pt idx="2259">
                  <c:v>159</c:v>
                </c:pt>
                <c:pt idx="2260">
                  <c:v>120</c:v>
                </c:pt>
                <c:pt idx="2261">
                  <c:v>91</c:v>
                </c:pt>
                <c:pt idx="2262">
                  <c:v>93</c:v>
                </c:pt>
                <c:pt idx="2263">
                  <c:v>119</c:v>
                </c:pt>
                <c:pt idx="2264">
                  <c:v>141</c:v>
                </c:pt>
                <c:pt idx="2265">
                  <c:v>146</c:v>
                </c:pt>
                <c:pt idx="2266">
                  <c:v>138</c:v>
                </c:pt>
                <c:pt idx="2267">
                  <c:v>124</c:v>
                </c:pt>
                <c:pt idx="2268">
                  <c:v>109</c:v>
                </c:pt>
                <c:pt idx="2269">
                  <c:v>101</c:v>
                </c:pt>
                <c:pt idx="2270">
                  <c:v>81</c:v>
                </c:pt>
                <c:pt idx="2271">
                  <c:v>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264952"/>
        <c:axId val="367266520"/>
      </c:lineChart>
      <c:catAx>
        <c:axId val="36726495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crossAx val="367266520"/>
        <c:crosses val="autoZero"/>
        <c:auto val="1"/>
        <c:lblAlgn val="ctr"/>
        <c:lblOffset val="100"/>
        <c:noMultiLvlLbl val="0"/>
      </c:catAx>
      <c:valAx>
        <c:axId val="3672665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726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new_test_3!$A$1</c:f>
              <c:strCache>
                <c:ptCount val="1"/>
                <c:pt idx="0">
                  <c:v>Output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new_test_3!$A$2:$A$57</c:f>
              <c:numCache>
                <c:formatCode>General</c:formatCode>
                <c:ptCount val="56"/>
                <c:pt idx="0">
                  <c:v>-3156.13</c:v>
                </c:pt>
                <c:pt idx="1">
                  <c:v>-3084.54</c:v>
                </c:pt>
                <c:pt idx="2">
                  <c:v>-3015.75</c:v>
                </c:pt>
                <c:pt idx="3">
                  <c:v>-3038.08</c:v>
                </c:pt>
                <c:pt idx="4">
                  <c:v>-3356.08</c:v>
                </c:pt>
                <c:pt idx="5">
                  <c:v>-3165.94</c:v>
                </c:pt>
                <c:pt idx="6">
                  <c:v>-3016.38</c:v>
                </c:pt>
                <c:pt idx="7">
                  <c:v>-3113.27</c:v>
                </c:pt>
                <c:pt idx="8">
                  <c:v>-3211.92</c:v>
                </c:pt>
                <c:pt idx="9">
                  <c:v>-3035.78</c:v>
                </c:pt>
                <c:pt idx="10">
                  <c:v>-3071.74</c:v>
                </c:pt>
                <c:pt idx="11">
                  <c:v>-3283.59</c:v>
                </c:pt>
                <c:pt idx="12">
                  <c:v>-3241.74</c:v>
                </c:pt>
                <c:pt idx="13">
                  <c:v>-3121.54</c:v>
                </c:pt>
                <c:pt idx="14">
                  <c:v>-3211.63</c:v>
                </c:pt>
                <c:pt idx="15">
                  <c:v>-3355.5</c:v>
                </c:pt>
                <c:pt idx="16">
                  <c:v>-3253.29</c:v>
                </c:pt>
                <c:pt idx="17">
                  <c:v>-3231.57</c:v>
                </c:pt>
                <c:pt idx="18">
                  <c:v>-3224.36</c:v>
                </c:pt>
                <c:pt idx="19">
                  <c:v>-3409.65</c:v>
                </c:pt>
                <c:pt idx="20">
                  <c:v>-2967.92</c:v>
                </c:pt>
                <c:pt idx="21">
                  <c:v>-3192.34</c:v>
                </c:pt>
                <c:pt idx="22">
                  <c:v>-3103.6</c:v>
                </c:pt>
                <c:pt idx="23">
                  <c:v>-3187.65</c:v>
                </c:pt>
                <c:pt idx="24">
                  <c:v>-3101.96</c:v>
                </c:pt>
                <c:pt idx="25">
                  <c:v>-3161.84</c:v>
                </c:pt>
                <c:pt idx="26">
                  <c:v>-3096.1</c:v>
                </c:pt>
                <c:pt idx="27">
                  <c:v>-3255.95</c:v>
                </c:pt>
                <c:pt idx="28">
                  <c:v>-3404.47</c:v>
                </c:pt>
                <c:pt idx="29">
                  <c:v>-3201.26</c:v>
                </c:pt>
                <c:pt idx="30">
                  <c:v>-3172.08</c:v>
                </c:pt>
                <c:pt idx="31">
                  <c:v>-3171.46</c:v>
                </c:pt>
                <c:pt idx="32">
                  <c:v>-3059.49</c:v>
                </c:pt>
                <c:pt idx="33">
                  <c:v>-3008.34</c:v>
                </c:pt>
                <c:pt idx="34">
                  <c:v>-3285.31</c:v>
                </c:pt>
                <c:pt idx="35">
                  <c:v>-3092.13</c:v>
                </c:pt>
                <c:pt idx="36">
                  <c:v>-3204.31</c:v>
                </c:pt>
                <c:pt idx="37">
                  <c:v>-3032.17</c:v>
                </c:pt>
                <c:pt idx="38">
                  <c:v>-3230.92</c:v>
                </c:pt>
                <c:pt idx="39">
                  <c:v>-3213.11</c:v>
                </c:pt>
                <c:pt idx="40">
                  <c:v>-3032.6</c:v>
                </c:pt>
                <c:pt idx="41">
                  <c:v>-3221.69</c:v>
                </c:pt>
                <c:pt idx="42">
                  <c:v>-3107.55</c:v>
                </c:pt>
                <c:pt idx="43">
                  <c:v>-3011.44</c:v>
                </c:pt>
                <c:pt idx="44">
                  <c:v>-3234.05</c:v>
                </c:pt>
                <c:pt idx="45">
                  <c:v>-3116.09</c:v>
                </c:pt>
                <c:pt idx="46">
                  <c:v>-3234.25</c:v>
                </c:pt>
                <c:pt idx="47">
                  <c:v>-3197.85</c:v>
                </c:pt>
                <c:pt idx="48">
                  <c:v>-3245.07</c:v>
                </c:pt>
                <c:pt idx="49">
                  <c:v>-3247.63</c:v>
                </c:pt>
                <c:pt idx="50">
                  <c:v>-3164.06</c:v>
                </c:pt>
                <c:pt idx="51">
                  <c:v>-3191.6</c:v>
                </c:pt>
                <c:pt idx="52">
                  <c:v>-3249.88</c:v>
                </c:pt>
                <c:pt idx="53">
                  <c:v>-2922.66</c:v>
                </c:pt>
                <c:pt idx="54">
                  <c:v>-3064.3</c:v>
                </c:pt>
                <c:pt idx="55">
                  <c:v>-3151.79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new_test_3!$B$1</c:f>
              <c:strCache>
                <c:ptCount val="1"/>
                <c:pt idx="0">
                  <c:v>Input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new_test_3!$B$2:$B$57</c:f>
              <c:numCache>
                <c:formatCode>General</c:formatCode>
                <c:ptCount val="56"/>
                <c:pt idx="0">
                  <c:v>13087</c:v>
                </c:pt>
                <c:pt idx="1">
                  <c:v>210902.757594</c:v>
                </c:pt>
                <c:pt idx="2">
                  <c:v>-72602.160336899993</c:v>
                </c:pt>
                <c:pt idx="3">
                  <c:v>43306.186474100003</c:v>
                </c:pt>
                <c:pt idx="4">
                  <c:v>71509.146545900003</c:v>
                </c:pt>
                <c:pt idx="5">
                  <c:v>-129087.636511</c:v>
                </c:pt>
                <c:pt idx="6">
                  <c:v>2606.3120596499998</c:v>
                </c:pt>
                <c:pt idx="7">
                  <c:v>72073.521804599994</c:v>
                </c:pt>
                <c:pt idx="8">
                  <c:v>-109072.00025899999</c:v>
                </c:pt>
                <c:pt idx="9">
                  <c:v>-191573.48199999999</c:v>
                </c:pt>
                <c:pt idx="10">
                  <c:v>119052.23918999999</c:v>
                </c:pt>
                <c:pt idx="11">
                  <c:v>54524.276065500002</c:v>
                </c:pt>
                <c:pt idx="12">
                  <c:v>71701.2085334</c:v>
                </c:pt>
                <c:pt idx="13">
                  <c:v>58190.292056699996</c:v>
                </c:pt>
                <c:pt idx="14">
                  <c:v>36460.074191</c:v>
                </c:pt>
                <c:pt idx="15">
                  <c:v>44435.748811099998</c:v>
                </c:pt>
                <c:pt idx="16">
                  <c:v>-40552.452203699999</c:v>
                </c:pt>
                <c:pt idx="17">
                  <c:v>47076.422275899997</c:v>
                </c:pt>
                <c:pt idx="18">
                  <c:v>99712.412663099996</c:v>
                </c:pt>
                <c:pt idx="19">
                  <c:v>139631.221188</c:v>
                </c:pt>
                <c:pt idx="20">
                  <c:v>18339.597092299999</c:v>
                </c:pt>
                <c:pt idx="21">
                  <c:v>39958.985799900001</c:v>
                </c:pt>
                <c:pt idx="22">
                  <c:v>10183.3420028</c:v>
                </c:pt>
                <c:pt idx="23">
                  <c:v>41099.137941000001</c:v>
                </c:pt>
                <c:pt idx="24">
                  <c:v>176169.113025</c:v>
                </c:pt>
                <c:pt idx="25">
                  <c:v>-1726.91014961</c:v>
                </c:pt>
                <c:pt idx="26">
                  <c:v>-47625.114396099998</c:v>
                </c:pt>
                <c:pt idx="27">
                  <c:v>115689.443451</c:v>
                </c:pt>
                <c:pt idx="28">
                  <c:v>51358.916670300001</c:v>
                </c:pt>
                <c:pt idx="29">
                  <c:v>97981.149596300005</c:v>
                </c:pt>
                <c:pt idx="30">
                  <c:v>33947.496563399996</c:v>
                </c:pt>
                <c:pt idx="31">
                  <c:v>11611.6704661</c:v>
                </c:pt>
                <c:pt idx="32">
                  <c:v>28125</c:v>
                </c:pt>
                <c:pt idx="33">
                  <c:v>39241.866122400002</c:v>
                </c:pt>
                <c:pt idx="34">
                  <c:v>-9476.45806214</c:v>
                </c:pt>
                <c:pt idx="35">
                  <c:v>-15650.374343900001</c:v>
                </c:pt>
                <c:pt idx="36">
                  <c:v>6022.4901169200002</c:v>
                </c:pt>
                <c:pt idx="37">
                  <c:v>18770.812959399998</c:v>
                </c:pt>
                <c:pt idx="38">
                  <c:v>21933.441379299999</c:v>
                </c:pt>
                <c:pt idx="39">
                  <c:v>15886.375155600001</c:v>
                </c:pt>
                <c:pt idx="40">
                  <c:v>5342.9295034799998</c:v>
                </c:pt>
                <c:pt idx="41">
                  <c:v>10842.9223563</c:v>
                </c:pt>
                <c:pt idx="42">
                  <c:v>14728.7621564</c:v>
                </c:pt>
                <c:pt idx="43">
                  <c:v>20542.743184300001</c:v>
                </c:pt>
                <c:pt idx="44">
                  <c:v>8185.2696505100002</c:v>
                </c:pt>
                <c:pt idx="45">
                  <c:v>12414.1495247</c:v>
                </c:pt>
                <c:pt idx="46">
                  <c:v>9426.3391288599996</c:v>
                </c:pt>
                <c:pt idx="47">
                  <c:v>14285.078274900001</c:v>
                </c:pt>
                <c:pt idx="48">
                  <c:v>10042.452203700001</c:v>
                </c:pt>
                <c:pt idx="49">
                  <c:v>6634.04296866</c:v>
                </c:pt>
                <c:pt idx="50">
                  <c:v>8863.7859169399999</c:v>
                </c:pt>
                <c:pt idx="51">
                  <c:v>11089.957926499999</c:v>
                </c:pt>
                <c:pt idx="52">
                  <c:v>10230.534266000001</c:v>
                </c:pt>
                <c:pt idx="53">
                  <c:v>7172.7337459700002</c:v>
                </c:pt>
                <c:pt idx="54">
                  <c:v>8629.3186925299997</c:v>
                </c:pt>
                <c:pt idx="55">
                  <c:v>9093.5706984699991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new_test_3!$C$1</c:f>
              <c:strCache>
                <c:ptCount val="1"/>
                <c:pt idx="0">
                  <c:v>Desired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new_test_3!$C$2:$C$57</c:f>
              <c:numCache>
                <c:formatCode>General</c:formatCode>
                <c:ptCount val="56"/>
                <c:pt idx="0">
                  <c:v>78042</c:v>
                </c:pt>
                <c:pt idx="1">
                  <c:v>-8295.5300498899996</c:v>
                </c:pt>
                <c:pt idx="2">
                  <c:v>1260.5815084000001</c:v>
                </c:pt>
                <c:pt idx="3">
                  <c:v>1699.3432918799999</c:v>
                </c:pt>
                <c:pt idx="4">
                  <c:v>-1266.4108342300001</c:v>
                </c:pt>
                <c:pt idx="5">
                  <c:v>-1513.35533257</c:v>
                </c:pt>
                <c:pt idx="6">
                  <c:v>-50.972550386000002</c:v>
                </c:pt>
                <c:pt idx="7">
                  <c:v>3145.9206834199999</c:v>
                </c:pt>
                <c:pt idx="8">
                  <c:v>131.786145729</c:v>
                </c:pt>
                <c:pt idx="9">
                  <c:v>-117.11007539400001</c:v>
                </c:pt>
                <c:pt idx="10">
                  <c:v>505.18823267099998</c:v>
                </c:pt>
                <c:pt idx="11">
                  <c:v>-1855.9310844500001</c:v>
                </c:pt>
                <c:pt idx="12">
                  <c:v>-587.77496468799995</c:v>
                </c:pt>
                <c:pt idx="13">
                  <c:v>-841.44621674899997</c:v>
                </c:pt>
                <c:pt idx="14">
                  <c:v>3542.5522123300002</c:v>
                </c:pt>
                <c:pt idx="15">
                  <c:v>-4444.7881700300004</c:v>
                </c:pt>
                <c:pt idx="16">
                  <c:v>4683.3175952299998</c:v>
                </c:pt>
                <c:pt idx="17">
                  <c:v>510.196101269</c:v>
                </c:pt>
                <c:pt idx="18">
                  <c:v>1558.0740184599999</c:v>
                </c:pt>
                <c:pt idx="19">
                  <c:v>1681.9170388</c:v>
                </c:pt>
                <c:pt idx="20">
                  <c:v>-273.86078026000001</c:v>
                </c:pt>
                <c:pt idx="21">
                  <c:v>-369.02171989499999</c:v>
                </c:pt>
                <c:pt idx="22">
                  <c:v>2407.25328072</c:v>
                </c:pt>
                <c:pt idx="23">
                  <c:v>3459.7001499600001</c:v>
                </c:pt>
                <c:pt idx="24">
                  <c:v>-4114.0418307</c:v>
                </c:pt>
                <c:pt idx="25">
                  <c:v>-4850.9307831599999</c:v>
                </c:pt>
                <c:pt idx="26">
                  <c:v>-1029.7819785700001</c:v>
                </c:pt>
                <c:pt idx="27">
                  <c:v>8455.5615494400008</c:v>
                </c:pt>
                <c:pt idx="28">
                  <c:v>2661.8514857999999</c:v>
                </c:pt>
                <c:pt idx="29">
                  <c:v>-2810.1236323100002</c:v>
                </c:pt>
                <c:pt idx="30">
                  <c:v>-632.57036507400005</c:v>
                </c:pt>
                <c:pt idx="31">
                  <c:v>-1298.8977165199999</c:v>
                </c:pt>
                <c:pt idx="32">
                  <c:v>-1448</c:v>
                </c:pt>
                <c:pt idx="33">
                  <c:v>2829.4666936399999</c:v>
                </c:pt>
                <c:pt idx="34">
                  <c:v>-3534.2617190300002</c:v>
                </c:pt>
                <c:pt idx="35">
                  <c:v>-1821.59449836</c:v>
                </c:pt>
                <c:pt idx="36">
                  <c:v>-135.30696076800001</c:v>
                </c:pt>
                <c:pt idx="37">
                  <c:v>623.114105408</c:v>
                </c:pt>
                <c:pt idx="38">
                  <c:v>1355.32440073</c:v>
                </c:pt>
                <c:pt idx="39">
                  <c:v>-640.73786213300002</c:v>
                </c:pt>
                <c:pt idx="40">
                  <c:v>-756.70160220100001</c:v>
                </c:pt>
                <c:pt idx="41">
                  <c:v>-3361.7256428400001</c:v>
                </c:pt>
                <c:pt idx="42">
                  <c:v>595.41288155100005</c:v>
                </c:pt>
                <c:pt idx="43">
                  <c:v>-3693.1275915299998</c:v>
                </c:pt>
                <c:pt idx="44">
                  <c:v>869.23933308200003</c:v>
                </c:pt>
                <c:pt idx="45">
                  <c:v>-2573.2023439899999</c:v>
                </c:pt>
                <c:pt idx="46">
                  <c:v>-2439.7760718599998</c:v>
                </c:pt>
                <c:pt idx="47">
                  <c:v>1225.4345108299999</c:v>
                </c:pt>
                <c:pt idx="48">
                  <c:v>-9747.3175952300007</c:v>
                </c:pt>
                <c:pt idx="49">
                  <c:v>137.74599084100001</c:v>
                </c:pt>
                <c:pt idx="50">
                  <c:v>-8269.3586534799997</c:v>
                </c:pt>
                <c:pt idx="51">
                  <c:v>14514.012098200001</c:v>
                </c:pt>
                <c:pt idx="52">
                  <c:v>-10740.0499002</c:v>
                </c:pt>
                <c:pt idx="53">
                  <c:v>2164.5691285399998</c:v>
                </c:pt>
                <c:pt idx="54">
                  <c:v>-1236.24447012</c:v>
                </c:pt>
                <c:pt idx="55">
                  <c:v>-14.198319399600001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578816"/>
        <c:axId val="178577640"/>
      </c:lineChart>
      <c:catAx>
        <c:axId val="178578816"/>
        <c:scaling>
          <c:orientation val="minMax"/>
        </c:scaling>
        <c:delete val="1"/>
        <c:axPos val="b"/>
        <c:majorTickMark val="none"/>
        <c:minorTickMark val="none"/>
        <c:tickLblPos val="nextTo"/>
        <c:crossAx val="178577640"/>
        <c:crosses val="autoZero"/>
        <c:auto val="1"/>
        <c:lblAlgn val="ctr"/>
        <c:lblOffset val="100"/>
        <c:noMultiLvlLbl val="0"/>
      </c:catAx>
      <c:valAx>
        <c:axId val="178577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57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new_test_0!$A$1</c:f>
              <c:strCache>
                <c:ptCount val="1"/>
                <c:pt idx="0">
                  <c:v>Output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new_test_0!$A$2:$A$400</c:f>
              <c:numCache>
                <c:formatCode>General</c:formatCode>
                <c:ptCount val="399"/>
                <c:pt idx="0">
                  <c:v>-3192.38</c:v>
                </c:pt>
                <c:pt idx="1">
                  <c:v>-3036.54</c:v>
                </c:pt>
                <c:pt idx="2">
                  <c:v>-3038.35</c:v>
                </c:pt>
                <c:pt idx="3">
                  <c:v>-3110.92</c:v>
                </c:pt>
                <c:pt idx="4">
                  <c:v>-3244.52</c:v>
                </c:pt>
                <c:pt idx="5">
                  <c:v>-3155.41</c:v>
                </c:pt>
                <c:pt idx="6">
                  <c:v>-3102.65</c:v>
                </c:pt>
                <c:pt idx="7">
                  <c:v>-3207.98</c:v>
                </c:pt>
                <c:pt idx="8">
                  <c:v>-3200.78</c:v>
                </c:pt>
                <c:pt idx="9">
                  <c:v>-3170.06</c:v>
                </c:pt>
                <c:pt idx="10">
                  <c:v>-3221.25</c:v>
                </c:pt>
                <c:pt idx="11">
                  <c:v>-3114.14</c:v>
                </c:pt>
                <c:pt idx="12">
                  <c:v>-3205.07</c:v>
                </c:pt>
                <c:pt idx="13">
                  <c:v>-3300.04</c:v>
                </c:pt>
                <c:pt idx="14">
                  <c:v>-3159.62</c:v>
                </c:pt>
                <c:pt idx="15">
                  <c:v>-3241.49</c:v>
                </c:pt>
                <c:pt idx="16">
                  <c:v>-3181.08</c:v>
                </c:pt>
                <c:pt idx="17">
                  <c:v>-3295.99</c:v>
                </c:pt>
                <c:pt idx="18">
                  <c:v>-2989.22</c:v>
                </c:pt>
                <c:pt idx="19">
                  <c:v>-3122.45</c:v>
                </c:pt>
                <c:pt idx="20">
                  <c:v>-3212.4</c:v>
                </c:pt>
                <c:pt idx="21">
                  <c:v>-3236.55</c:v>
                </c:pt>
                <c:pt idx="22">
                  <c:v>-3247.27</c:v>
                </c:pt>
                <c:pt idx="23">
                  <c:v>-3142.48</c:v>
                </c:pt>
                <c:pt idx="24">
                  <c:v>-3089.98</c:v>
                </c:pt>
                <c:pt idx="25">
                  <c:v>-3040.3</c:v>
                </c:pt>
                <c:pt idx="26">
                  <c:v>-3222.34</c:v>
                </c:pt>
                <c:pt idx="27">
                  <c:v>-3155.34</c:v>
                </c:pt>
                <c:pt idx="28">
                  <c:v>-3012.4</c:v>
                </c:pt>
                <c:pt idx="29">
                  <c:v>-2979.67</c:v>
                </c:pt>
                <c:pt idx="30">
                  <c:v>-3164.94</c:v>
                </c:pt>
                <c:pt idx="31">
                  <c:v>-3042.26</c:v>
                </c:pt>
                <c:pt idx="32">
                  <c:v>-3184.24</c:v>
                </c:pt>
                <c:pt idx="33">
                  <c:v>-3182.2</c:v>
                </c:pt>
                <c:pt idx="34">
                  <c:v>-3131.55</c:v>
                </c:pt>
                <c:pt idx="35">
                  <c:v>-3161.56</c:v>
                </c:pt>
                <c:pt idx="36">
                  <c:v>-3210.05</c:v>
                </c:pt>
                <c:pt idx="37">
                  <c:v>-3249.48</c:v>
                </c:pt>
                <c:pt idx="38">
                  <c:v>-3140.78</c:v>
                </c:pt>
                <c:pt idx="39">
                  <c:v>-3066.02</c:v>
                </c:pt>
                <c:pt idx="40">
                  <c:v>-3021.55</c:v>
                </c:pt>
                <c:pt idx="41">
                  <c:v>-3173.62</c:v>
                </c:pt>
                <c:pt idx="42">
                  <c:v>-3215.97</c:v>
                </c:pt>
                <c:pt idx="43">
                  <c:v>-3297.36</c:v>
                </c:pt>
                <c:pt idx="44">
                  <c:v>-3223.96</c:v>
                </c:pt>
                <c:pt idx="45">
                  <c:v>-3244.64</c:v>
                </c:pt>
                <c:pt idx="46">
                  <c:v>-3183.87</c:v>
                </c:pt>
                <c:pt idx="47">
                  <c:v>-2980.09</c:v>
                </c:pt>
                <c:pt idx="48">
                  <c:v>-3087.95</c:v>
                </c:pt>
                <c:pt idx="49">
                  <c:v>-3130.73</c:v>
                </c:pt>
                <c:pt idx="50">
                  <c:v>-3090.71</c:v>
                </c:pt>
                <c:pt idx="51">
                  <c:v>-3345.43</c:v>
                </c:pt>
                <c:pt idx="52">
                  <c:v>-3159.63</c:v>
                </c:pt>
                <c:pt idx="53">
                  <c:v>-2968.21</c:v>
                </c:pt>
                <c:pt idx="54">
                  <c:v>-3194.62</c:v>
                </c:pt>
                <c:pt idx="55">
                  <c:v>-3104.65</c:v>
                </c:pt>
                <c:pt idx="56">
                  <c:v>-3162.82</c:v>
                </c:pt>
                <c:pt idx="57">
                  <c:v>-31798.400000000001</c:v>
                </c:pt>
                <c:pt idx="58">
                  <c:v>-31564.2</c:v>
                </c:pt>
                <c:pt idx="59">
                  <c:v>-31339.1</c:v>
                </c:pt>
                <c:pt idx="60">
                  <c:v>-31412.2</c:v>
                </c:pt>
                <c:pt idx="61">
                  <c:v>-32452.5</c:v>
                </c:pt>
                <c:pt idx="62">
                  <c:v>-31830.5</c:v>
                </c:pt>
                <c:pt idx="63">
                  <c:v>-31341.200000000001</c:v>
                </c:pt>
                <c:pt idx="64">
                  <c:v>-31658.2</c:v>
                </c:pt>
                <c:pt idx="65">
                  <c:v>-31980.9</c:v>
                </c:pt>
                <c:pt idx="66">
                  <c:v>-31404.7</c:v>
                </c:pt>
                <c:pt idx="67">
                  <c:v>-31522.3</c:v>
                </c:pt>
                <c:pt idx="68">
                  <c:v>-32215.3</c:v>
                </c:pt>
                <c:pt idx="69">
                  <c:v>-32078.400000000001</c:v>
                </c:pt>
                <c:pt idx="70">
                  <c:v>-31685.200000000001</c:v>
                </c:pt>
                <c:pt idx="71">
                  <c:v>-31979.9</c:v>
                </c:pt>
                <c:pt idx="72">
                  <c:v>-32450.6</c:v>
                </c:pt>
                <c:pt idx="73">
                  <c:v>-32116.2</c:v>
                </c:pt>
                <c:pt idx="74">
                  <c:v>-32045.200000000001</c:v>
                </c:pt>
                <c:pt idx="75">
                  <c:v>-32021.599999999999</c:v>
                </c:pt>
                <c:pt idx="76">
                  <c:v>-32627.7</c:v>
                </c:pt>
                <c:pt idx="77">
                  <c:v>-31182.7</c:v>
                </c:pt>
                <c:pt idx="78">
                  <c:v>-31916.799999999999</c:v>
                </c:pt>
                <c:pt idx="79">
                  <c:v>-31626.5</c:v>
                </c:pt>
                <c:pt idx="80">
                  <c:v>-31901.5</c:v>
                </c:pt>
                <c:pt idx="81">
                  <c:v>-31621.200000000001</c:v>
                </c:pt>
                <c:pt idx="82">
                  <c:v>-31817</c:v>
                </c:pt>
                <c:pt idx="83">
                  <c:v>-31602</c:v>
                </c:pt>
                <c:pt idx="84">
                  <c:v>-32124.9</c:v>
                </c:pt>
                <c:pt idx="85">
                  <c:v>-32610.799999999999</c:v>
                </c:pt>
                <c:pt idx="86">
                  <c:v>-31946</c:v>
                </c:pt>
                <c:pt idx="87">
                  <c:v>-31850.5</c:v>
                </c:pt>
                <c:pt idx="88">
                  <c:v>-31848.5</c:v>
                </c:pt>
                <c:pt idx="89">
                  <c:v>-31482.2</c:v>
                </c:pt>
                <c:pt idx="90">
                  <c:v>-31314.9</c:v>
                </c:pt>
                <c:pt idx="91">
                  <c:v>-32221</c:v>
                </c:pt>
                <c:pt idx="92">
                  <c:v>-31589</c:v>
                </c:pt>
                <c:pt idx="93">
                  <c:v>-31956</c:v>
                </c:pt>
                <c:pt idx="94">
                  <c:v>-31392.9</c:v>
                </c:pt>
                <c:pt idx="95">
                  <c:v>-32043</c:v>
                </c:pt>
                <c:pt idx="96">
                  <c:v>-31984.799999999999</c:v>
                </c:pt>
                <c:pt idx="97">
                  <c:v>-31394.3</c:v>
                </c:pt>
                <c:pt idx="98">
                  <c:v>-32012.799999999999</c:v>
                </c:pt>
                <c:pt idx="99">
                  <c:v>-31639.5</c:v>
                </c:pt>
                <c:pt idx="100">
                  <c:v>-31325.1</c:v>
                </c:pt>
                <c:pt idx="101">
                  <c:v>-32053.3</c:v>
                </c:pt>
                <c:pt idx="102">
                  <c:v>-31667.4</c:v>
                </c:pt>
                <c:pt idx="103">
                  <c:v>-32053.9</c:v>
                </c:pt>
                <c:pt idx="104">
                  <c:v>-31934.799999999999</c:v>
                </c:pt>
                <c:pt idx="105">
                  <c:v>-32089.3</c:v>
                </c:pt>
                <c:pt idx="106">
                  <c:v>-32097.7</c:v>
                </c:pt>
                <c:pt idx="107">
                  <c:v>-31824.3</c:v>
                </c:pt>
                <c:pt idx="108">
                  <c:v>-31914.400000000001</c:v>
                </c:pt>
                <c:pt idx="109">
                  <c:v>-32105</c:v>
                </c:pt>
                <c:pt idx="110">
                  <c:v>-31034.6</c:v>
                </c:pt>
                <c:pt idx="111">
                  <c:v>-31498</c:v>
                </c:pt>
                <c:pt idx="112">
                  <c:v>-31784.2</c:v>
                </c:pt>
                <c:pt idx="113">
                  <c:v>-31858.9</c:v>
                </c:pt>
                <c:pt idx="114">
                  <c:v>-31762.400000000001</c:v>
                </c:pt>
                <c:pt idx="115">
                  <c:v>-32207</c:v>
                </c:pt>
                <c:pt idx="116">
                  <c:v>-32033.8</c:v>
                </c:pt>
                <c:pt idx="117">
                  <c:v>-32163.200000000001</c:v>
                </c:pt>
                <c:pt idx="118">
                  <c:v>-31312.9</c:v>
                </c:pt>
                <c:pt idx="119">
                  <c:v>-31982.799999999999</c:v>
                </c:pt>
                <c:pt idx="120">
                  <c:v>-31921.4</c:v>
                </c:pt>
                <c:pt idx="121">
                  <c:v>-31331.7</c:v>
                </c:pt>
                <c:pt idx="122">
                  <c:v>-31495.5</c:v>
                </c:pt>
                <c:pt idx="123">
                  <c:v>-31898.9</c:v>
                </c:pt>
                <c:pt idx="124">
                  <c:v>-31700</c:v>
                </c:pt>
                <c:pt idx="125">
                  <c:v>-31799.200000000001</c:v>
                </c:pt>
                <c:pt idx="126">
                  <c:v>-32015.3</c:v>
                </c:pt>
                <c:pt idx="127">
                  <c:v>-31783.1</c:v>
                </c:pt>
                <c:pt idx="128">
                  <c:v>-31643.200000000001</c:v>
                </c:pt>
                <c:pt idx="129">
                  <c:v>-31224.5</c:v>
                </c:pt>
                <c:pt idx="130">
                  <c:v>-31904.7</c:v>
                </c:pt>
                <c:pt idx="131">
                  <c:v>-31961.8</c:v>
                </c:pt>
                <c:pt idx="132">
                  <c:v>-32217</c:v>
                </c:pt>
                <c:pt idx="133">
                  <c:v>-31538.799999999999</c:v>
                </c:pt>
                <c:pt idx="134">
                  <c:v>-32021.7</c:v>
                </c:pt>
                <c:pt idx="135">
                  <c:v>-31564.2</c:v>
                </c:pt>
                <c:pt idx="136">
                  <c:v>-32070.6</c:v>
                </c:pt>
                <c:pt idx="137">
                  <c:v>-32118.1</c:v>
                </c:pt>
                <c:pt idx="138">
                  <c:v>-31740.2</c:v>
                </c:pt>
                <c:pt idx="139">
                  <c:v>-31764</c:v>
                </c:pt>
                <c:pt idx="140">
                  <c:v>-32072.6</c:v>
                </c:pt>
                <c:pt idx="141">
                  <c:v>-31791.3</c:v>
                </c:pt>
                <c:pt idx="142">
                  <c:v>-32033.5</c:v>
                </c:pt>
                <c:pt idx="143">
                  <c:v>-31667.5</c:v>
                </c:pt>
                <c:pt idx="144">
                  <c:v>-31827</c:v>
                </c:pt>
                <c:pt idx="145">
                  <c:v>-31876.3</c:v>
                </c:pt>
                <c:pt idx="146">
                  <c:v>-32077.200000000001</c:v>
                </c:pt>
                <c:pt idx="147">
                  <c:v>-31582.7</c:v>
                </c:pt>
                <c:pt idx="148">
                  <c:v>-31785</c:v>
                </c:pt>
                <c:pt idx="149">
                  <c:v>-31994.7</c:v>
                </c:pt>
                <c:pt idx="150">
                  <c:v>-31481</c:v>
                </c:pt>
                <c:pt idx="151">
                  <c:v>-31518.400000000001</c:v>
                </c:pt>
                <c:pt idx="152">
                  <c:v>-32277.4</c:v>
                </c:pt>
                <c:pt idx="153">
                  <c:v>-31477.599999999999</c:v>
                </c:pt>
                <c:pt idx="154">
                  <c:v>-32394.1</c:v>
                </c:pt>
                <c:pt idx="155">
                  <c:v>-32025.1</c:v>
                </c:pt>
                <c:pt idx="156">
                  <c:v>-32059</c:v>
                </c:pt>
                <c:pt idx="157">
                  <c:v>-31845.1</c:v>
                </c:pt>
                <c:pt idx="158">
                  <c:v>-32138.3</c:v>
                </c:pt>
                <c:pt idx="159">
                  <c:v>-32158.2</c:v>
                </c:pt>
                <c:pt idx="160">
                  <c:v>-32142.1</c:v>
                </c:pt>
                <c:pt idx="161">
                  <c:v>-31532.799999999999</c:v>
                </c:pt>
                <c:pt idx="162">
                  <c:v>-31668.2</c:v>
                </c:pt>
                <c:pt idx="163">
                  <c:v>-31942.7</c:v>
                </c:pt>
                <c:pt idx="164">
                  <c:v>-32054.400000000001</c:v>
                </c:pt>
                <c:pt idx="165">
                  <c:v>-31582.9</c:v>
                </c:pt>
                <c:pt idx="166">
                  <c:v>-32080.799999999999</c:v>
                </c:pt>
                <c:pt idx="167">
                  <c:v>-32266.6</c:v>
                </c:pt>
                <c:pt idx="168">
                  <c:v>-31817.7</c:v>
                </c:pt>
                <c:pt idx="169">
                  <c:v>-31808.5</c:v>
                </c:pt>
                <c:pt idx="170">
                  <c:v>-32058.9</c:v>
                </c:pt>
                <c:pt idx="171">
                  <c:v>-31560.3</c:v>
                </c:pt>
                <c:pt idx="172">
                  <c:v>-31827.7</c:v>
                </c:pt>
                <c:pt idx="173">
                  <c:v>-32051.8</c:v>
                </c:pt>
                <c:pt idx="174">
                  <c:v>-31976.400000000001</c:v>
                </c:pt>
                <c:pt idx="175">
                  <c:v>-32195.599999999999</c:v>
                </c:pt>
                <c:pt idx="176">
                  <c:v>-31833.599999999999</c:v>
                </c:pt>
                <c:pt idx="177">
                  <c:v>-31513.5</c:v>
                </c:pt>
                <c:pt idx="178">
                  <c:v>-31703.1</c:v>
                </c:pt>
                <c:pt idx="179">
                  <c:v>-31758.799999999999</c:v>
                </c:pt>
                <c:pt idx="180">
                  <c:v>-32027.9</c:v>
                </c:pt>
                <c:pt idx="181">
                  <c:v>-31842.1</c:v>
                </c:pt>
                <c:pt idx="182">
                  <c:v>-30807.9</c:v>
                </c:pt>
                <c:pt idx="183">
                  <c:v>-31536.3</c:v>
                </c:pt>
                <c:pt idx="184">
                  <c:v>-31981.9</c:v>
                </c:pt>
                <c:pt idx="185">
                  <c:v>-31984.5</c:v>
                </c:pt>
                <c:pt idx="186">
                  <c:v>-32518.2</c:v>
                </c:pt>
                <c:pt idx="187">
                  <c:v>-32235.4</c:v>
                </c:pt>
                <c:pt idx="188">
                  <c:v>-31473.200000000001</c:v>
                </c:pt>
                <c:pt idx="189">
                  <c:v>-32635.200000000001</c:v>
                </c:pt>
                <c:pt idx="190">
                  <c:v>-31443.200000000001</c:v>
                </c:pt>
                <c:pt idx="191">
                  <c:v>-31230.799999999999</c:v>
                </c:pt>
                <c:pt idx="192">
                  <c:v>-31568.799999999999</c:v>
                </c:pt>
                <c:pt idx="193">
                  <c:v>-31612.400000000001</c:v>
                </c:pt>
                <c:pt idx="194">
                  <c:v>-32100.799999999999</c:v>
                </c:pt>
                <c:pt idx="195">
                  <c:v>-31941.599999999999</c:v>
                </c:pt>
                <c:pt idx="196">
                  <c:v>-31845.8</c:v>
                </c:pt>
                <c:pt idx="197">
                  <c:v>-32236.6</c:v>
                </c:pt>
                <c:pt idx="198">
                  <c:v>-31717.7</c:v>
                </c:pt>
                <c:pt idx="199">
                  <c:v>-31297</c:v>
                </c:pt>
                <c:pt idx="200">
                  <c:v>-31563.5</c:v>
                </c:pt>
                <c:pt idx="201">
                  <c:v>-31477.8</c:v>
                </c:pt>
                <c:pt idx="202">
                  <c:v>-32424.5</c:v>
                </c:pt>
                <c:pt idx="203">
                  <c:v>-31939.8</c:v>
                </c:pt>
                <c:pt idx="204">
                  <c:v>-31935.3</c:v>
                </c:pt>
                <c:pt idx="205">
                  <c:v>-32279.200000000001</c:v>
                </c:pt>
                <c:pt idx="206">
                  <c:v>-31622.7</c:v>
                </c:pt>
                <c:pt idx="207">
                  <c:v>-31762.1</c:v>
                </c:pt>
                <c:pt idx="208">
                  <c:v>-31938.9</c:v>
                </c:pt>
                <c:pt idx="209">
                  <c:v>-31769.4</c:v>
                </c:pt>
                <c:pt idx="210">
                  <c:v>-31959</c:v>
                </c:pt>
                <c:pt idx="211">
                  <c:v>-31502.2</c:v>
                </c:pt>
                <c:pt idx="212">
                  <c:v>-31772.7</c:v>
                </c:pt>
                <c:pt idx="213">
                  <c:v>-31735.9</c:v>
                </c:pt>
                <c:pt idx="214">
                  <c:v>-31952.3</c:v>
                </c:pt>
                <c:pt idx="215">
                  <c:v>-32176.3</c:v>
                </c:pt>
                <c:pt idx="216">
                  <c:v>-31829.4</c:v>
                </c:pt>
                <c:pt idx="217">
                  <c:v>-31590.400000000001</c:v>
                </c:pt>
                <c:pt idx="218">
                  <c:v>-32042.1</c:v>
                </c:pt>
                <c:pt idx="219">
                  <c:v>-32061.4</c:v>
                </c:pt>
                <c:pt idx="220">
                  <c:v>-31549.599999999999</c:v>
                </c:pt>
                <c:pt idx="221">
                  <c:v>-31842.2</c:v>
                </c:pt>
                <c:pt idx="222">
                  <c:v>-31805.200000000001</c:v>
                </c:pt>
                <c:pt idx="223">
                  <c:v>-31584.1</c:v>
                </c:pt>
                <c:pt idx="224">
                  <c:v>-32392.5</c:v>
                </c:pt>
                <c:pt idx="225">
                  <c:v>-31531.4</c:v>
                </c:pt>
                <c:pt idx="226">
                  <c:v>-31135.7</c:v>
                </c:pt>
                <c:pt idx="227">
                  <c:v>-32008.6</c:v>
                </c:pt>
                <c:pt idx="228">
                  <c:v>-31765.4</c:v>
                </c:pt>
                <c:pt idx="229">
                  <c:v>-31815.5</c:v>
                </c:pt>
                <c:pt idx="230">
                  <c:v>-31917.599999999999</c:v>
                </c:pt>
                <c:pt idx="231">
                  <c:v>-32179.200000000001</c:v>
                </c:pt>
                <c:pt idx="232">
                  <c:v>-31298.400000000001</c:v>
                </c:pt>
                <c:pt idx="233">
                  <c:v>-31923.1</c:v>
                </c:pt>
                <c:pt idx="234">
                  <c:v>-31793.1</c:v>
                </c:pt>
                <c:pt idx="235">
                  <c:v>-31793.599999999999</c:v>
                </c:pt>
                <c:pt idx="236">
                  <c:v>-31896.9</c:v>
                </c:pt>
                <c:pt idx="237">
                  <c:v>-31827.3</c:v>
                </c:pt>
                <c:pt idx="238">
                  <c:v>-31981.200000000001</c:v>
                </c:pt>
                <c:pt idx="239">
                  <c:v>-32053.8</c:v>
                </c:pt>
                <c:pt idx="240">
                  <c:v>-31837.5</c:v>
                </c:pt>
                <c:pt idx="241">
                  <c:v>-31688.7</c:v>
                </c:pt>
                <c:pt idx="242">
                  <c:v>-32163</c:v>
                </c:pt>
                <c:pt idx="243">
                  <c:v>-32206.400000000001</c:v>
                </c:pt>
                <c:pt idx="244">
                  <c:v>-31977.599999999999</c:v>
                </c:pt>
                <c:pt idx="245">
                  <c:v>-31885.5</c:v>
                </c:pt>
                <c:pt idx="246">
                  <c:v>-31568</c:v>
                </c:pt>
                <c:pt idx="247">
                  <c:v>-31312.799999999999</c:v>
                </c:pt>
                <c:pt idx="248">
                  <c:v>-31597.5</c:v>
                </c:pt>
                <c:pt idx="249">
                  <c:v>-31764.6</c:v>
                </c:pt>
                <c:pt idx="250">
                  <c:v>-31594.9</c:v>
                </c:pt>
                <c:pt idx="251">
                  <c:v>-31790.7</c:v>
                </c:pt>
                <c:pt idx="252">
                  <c:v>-31904.6</c:v>
                </c:pt>
                <c:pt idx="253">
                  <c:v>-31701.4</c:v>
                </c:pt>
                <c:pt idx="254">
                  <c:v>-31824.7</c:v>
                </c:pt>
                <c:pt idx="255">
                  <c:v>-31245.7</c:v>
                </c:pt>
                <c:pt idx="256">
                  <c:v>-31917</c:v>
                </c:pt>
                <c:pt idx="257">
                  <c:v>-31407.200000000001</c:v>
                </c:pt>
                <c:pt idx="258">
                  <c:v>-31413.1</c:v>
                </c:pt>
                <c:pt idx="259">
                  <c:v>-31650.5</c:v>
                </c:pt>
                <c:pt idx="260">
                  <c:v>-32087.5</c:v>
                </c:pt>
                <c:pt idx="261">
                  <c:v>-31796</c:v>
                </c:pt>
                <c:pt idx="262">
                  <c:v>-31623.4</c:v>
                </c:pt>
                <c:pt idx="263">
                  <c:v>-31968</c:v>
                </c:pt>
                <c:pt idx="264">
                  <c:v>-31944.400000000001</c:v>
                </c:pt>
                <c:pt idx="265">
                  <c:v>-31843.9</c:v>
                </c:pt>
                <c:pt idx="266">
                  <c:v>-32011.4</c:v>
                </c:pt>
                <c:pt idx="267">
                  <c:v>-31661</c:v>
                </c:pt>
                <c:pt idx="268">
                  <c:v>-31958.5</c:v>
                </c:pt>
                <c:pt idx="269">
                  <c:v>-32269.1</c:v>
                </c:pt>
                <c:pt idx="270">
                  <c:v>-31809.8</c:v>
                </c:pt>
                <c:pt idx="271">
                  <c:v>-32077.599999999999</c:v>
                </c:pt>
                <c:pt idx="272">
                  <c:v>-31880</c:v>
                </c:pt>
                <c:pt idx="273">
                  <c:v>-32255.9</c:v>
                </c:pt>
                <c:pt idx="274">
                  <c:v>-31252.400000000001</c:v>
                </c:pt>
                <c:pt idx="275">
                  <c:v>-31688.2</c:v>
                </c:pt>
                <c:pt idx="276">
                  <c:v>-31982.400000000001</c:v>
                </c:pt>
                <c:pt idx="277">
                  <c:v>-32061.4</c:v>
                </c:pt>
                <c:pt idx="278">
                  <c:v>-32096.5</c:v>
                </c:pt>
                <c:pt idx="279">
                  <c:v>-31753.7</c:v>
                </c:pt>
                <c:pt idx="280">
                  <c:v>-31582</c:v>
                </c:pt>
                <c:pt idx="281">
                  <c:v>-31419.5</c:v>
                </c:pt>
                <c:pt idx="282">
                  <c:v>-32015</c:v>
                </c:pt>
                <c:pt idx="283">
                  <c:v>-31795.8</c:v>
                </c:pt>
                <c:pt idx="284">
                  <c:v>-31328.2</c:v>
                </c:pt>
                <c:pt idx="285">
                  <c:v>-31221.1</c:v>
                </c:pt>
                <c:pt idx="286">
                  <c:v>-31827.200000000001</c:v>
                </c:pt>
                <c:pt idx="287">
                  <c:v>-31425.9</c:v>
                </c:pt>
                <c:pt idx="288">
                  <c:v>-31890.3</c:v>
                </c:pt>
                <c:pt idx="289">
                  <c:v>-31883.599999999999</c:v>
                </c:pt>
                <c:pt idx="290">
                  <c:v>-31718</c:v>
                </c:pt>
                <c:pt idx="291">
                  <c:v>-31816.2</c:v>
                </c:pt>
                <c:pt idx="292">
                  <c:v>-31974.799999999999</c:v>
                </c:pt>
                <c:pt idx="293">
                  <c:v>-32103.7</c:v>
                </c:pt>
                <c:pt idx="294">
                  <c:v>-31748.2</c:v>
                </c:pt>
                <c:pt idx="295">
                  <c:v>-31503.599999999999</c:v>
                </c:pt>
                <c:pt idx="296">
                  <c:v>-31358.1</c:v>
                </c:pt>
                <c:pt idx="297">
                  <c:v>-31855.599999999999</c:v>
                </c:pt>
                <c:pt idx="298">
                  <c:v>-31994.1</c:v>
                </c:pt>
                <c:pt idx="299">
                  <c:v>-32260.400000000001</c:v>
                </c:pt>
                <c:pt idx="300">
                  <c:v>-32020.3</c:v>
                </c:pt>
                <c:pt idx="301">
                  <c:v>-32087.9</c:v>
                </c:pt>
                <c:pt idx="302">
                  <c:v>-31889.1</c:v>
                </c:pt>
                <c:pt idx="303">
                  <c:v>-31222.5</c:v>
                </c:pt>
                <c:pt idx="304">
                  <c:v>-31575.3</c:v>
                </c:pt>
                <c:pt idx="305">
                  <c:v>-31715.3</c:v>
                </c:pt>
                <c:pt idx="306">
                  <c:v>-31584.400000000001</c:v>
                </c:pt>
                <c:pt idx="307">
                  <c:v>-32417.599999999999</c:v>
                </c:pt>
                <c:pt idx="308">
                  <c:v>-31809.8</c:v>
                </c:pt>
                <c:pt idx="309">
                  <c:v>-31183.599999999999</c:v>
                </c:pt>
                <c:pt idx="310">
                  <c:v>-31924.3</c:v>
                </c:pt>
                <c:pt idx="311">
                  <c:v>-31630</c:v>
                </c:pt>
                <c:pt idx="312">
                  <c:v>-31820.3</c:v>
                </c:pt>
                <c:pt idx="313">
                  <c:v>-13037.9</c:v>
                </c:pt>
                <c:pt idx="314">
                  <c:v>-12915.7</c:v>
                </c:pt>
                <c:pt idx="315">
                  <c:v>-12798.4</c:v>
                </c:pt>
                <c:pt idx="316">
                  <c:v>-12836.5</c:v>
                </c:pt>
                <c:pt idx="317">
                  <c:v>-13379</c:v>
                </c:pt>
                <c:pt idx="318">
                  <c:v>-13054.6</c:v>
                </c:pt>
                <c:pt idx="319">
                  <c:v>-12799.4</c:v>
                </c:pt>
                <c:pt idx="320">
                  <c:v>-12964.7</c:v>
                </c:pt>
                <c:pt idx="321">
                  <c:v>-13133</c:v>
                </c:pt>
                <c:pt idx="322">
                  <c:v>-12832.5</c:v>
                </c:pt>
                <c:pt idx="323">
                  <c:v>-12893.9</c:v>
                </c:pt>
                <c:pt idx="324">
                  <c:v>-13255.3</c:v>
                </c:pt>
                <c:pt idx="325">
                  <c:v>-13183.9</c:v>
                </c:pt>
                <c:pt idx="326">
                  <c:v>-12978.8</c:v>
                </c:pt>
                <c:pt idx="327">
                  <c:v>-13132.5</c:v>
                </c:pt>
                <c:pt idx="328">
                  <c:v>-13378</c:v>
                </c:pt>
                <c:pt idx="329">
                  <c:v>-13203.6</c:v>
                </c:pt>
                <c:pt idx="330">
                  <c:v>-13166.6</c:v>
                </c:pt>
                <c:pt idx="331">
                  <c:v>-13154.3</c:v>
                </c:pt>
                <c:pt idx="332">
                  <c:v>-13470.3</c:v>
                </c:pt>
                <c:pt idx="333">
                  <c:v>-12716.8</c:v>
                </c:pt>
                <c:pt idx="334">
                  <c:v>-13099.6</c:v>
                </c:pt>
                <c:pt idx="335">
                  <c:v>-12948.2</c:v>
                </c:pt>
                <c:pt idx="336">
                  <c:v>-13091.6</c:v>
                </c:pt>
                <c:pt idx="337">
                  <c:v>-12945.4</c:v>
                </c:pt>
                <c:pt idx="338">
                  <c:v>-13047.6</c:v>
                </c:pt>
                <c:pt idx="339">
                  <c:v>-12935.4</c:v>
                </c:pt>
                <c:pt idx="340">
                  <c:v>-13208.1</c:v>
                </c:pt>
                <c:pt idx="341">
                  <c:v>-13461.5</c:v>
                </c:pt>
                <c:pt idx="342">
                  <c:v>-13114.9</c:v>
                </c:pt>
                <c:pt idx="343">
                  <c:v>-13065.1</c:v>
                </c:pt>
                <c:pt idx="344">
                  <c:v>-13064</c:v>
                </c:pt>
                <c:pt idx="345">
                  <c:v>-12873</c:v>
                </c:pt>
                <c:pt idx="346">
                  <c:v>-12785.7</c:v>
                </c:pt>
                <c:pt idx="347">
                  <c:v>-13258.2</c:v>
                </c:pt>
                <c:pt idx="348">
                  <c:v>-12928.7</c:v>
                </c:pt>
                <c:pt idx="349">
                  <c:v>-13120</c:v>
                </c:pt>
                <c:pt idx="350">
                  <c:v>-12826.4</c:v>
                </c:pt>
                <c:pt idx="351">
                  <c:v>-13165.4</c:v>
                </c:pt>
                <c:pt idx="352">
                  <c:v>-13135.1</c:v>
                </c:pt>
                <c:pt idx="353">
                  <c:v>-12827.1</c:v>
                </c:pt>
                <c:pt idx="354">
                  <c:v>-13149.7</c:v>
                </c:pt>
                <c:pt idx="355">
                  <c:v>-12955</c:v>
                </c:pt>
                <c:pt idx="356">
                  <c:v>-12791</c:v>
                </c:pt>
                <c:pt idx="357">
                  <c:v>-13170.8</c:v>
                </c:pt>
                <c:pt idx="358">
                  <c:v>-12969.5</c:v>
                </c:pt>
                <c:pt idx="359">
                  <c:v>-13171.1</c:v>
                </c:pt>
                <c:pt idx="360">
                  <c:v>-13109</c:v>
                </c:pt>
                <c:pt idx="361">
                  <c:v>-13189.6</c:v>
                </c:pt>
                <c:pt idx="362">
                  <c:v>-13193.9</c:v>
                </c:pt>
                <c:pt idx="363">
                  <c:v>-13051.4</c:v>
                </c:pt>
                <c:pt idx="364">
                  <c:v>-13098.4</c:v>
                </c:pt>
                <c:pt idx="365">
                  <c:v>-13197.8</c:v>
                </c:pt>
                <c:pt idx="366">
                  <c:v>-12639.6</c:v>
                </c:pt>
                <c:pt idx="367">
                  <c:v>-12881.2</c:v>
                </c:pt>
                <c:pt idx="368">
                  <c:v>-13030.5</c:v>
                </c:pt>
                <c:pt idx="369">
                  <c:v>-13069.4</c:v>
                </c:pt>
                <c:pt idx="370">
                  <c:v>-13019.1</c:v>
                </c:pt>
                <c:pt idx="371">
                  <c:v>-13250.9</c:v>
                </c:pt>
                <c:pt idx="372">
                  <c:v>-13160.6</c:v>
                </c:pt>
                <c:pt idx="373">
                  <c:v>-13228.1</c:v>
                </c:pt>
                <c:pt idx="374">
                  <c:v>-12784.7</c:v>
                </c:pt>
                <c:pt idx="375">
                  <c:v>-13134.1</c:v>
                </c:pt>
                <c:pt idx="376">
                  <c:v>-13102</c:v>
                </c:pt>
                <c:pt idx="377">
                  <c:v>-12794.4</c:v>
                </c:pt>
                <c:pt idx="378">
                  <c:v>-12879.9</c:v>
                </c:pt>
                <c:pt idx="379">
                  <c:v>-13090.3</c:v>
                </c:pt>
                <c:pt idx="380">
                  <c:v>-12986.5</c:v>
                </c:pt>
                <c:pt idx="381">
                  <c:v>-13038.3</c:v>
                </c:pt>
                <c:pt idx="382">
                  <c:v>-13151</c:v>
                </c:pt>
                <c:pt idx="383">
                  <c:v>-13029.9</c:v>
                </c:pt>
                <c:pt idx="384">
                  <c:v>-12956.9</c:v>
                </c:pt>
                <c:pt idx="385">
                  <c:v>-12738.5</c:v>
                </c:pt>
                <c:pt idx="386">
                  <c:v>-13093.3</c:v>
                </c:pt>
                <c:pt idx="387">
                  <c:v>-13123.1</c:v>
                </c:pt>
                <c:pt idx="388">
                  <c:v>-13256.2</c:v>
                </c:pt>
                <c:pt idx="389">
                  <c:v>-12902.5</c:v>
                </c:pt>
                <c:pt idx="390">
                  <c:v>-13154.3</c:v>
                </c:pt>
                <c:pt idx="391">
                  <c:v>-12915.7</c:v>
                </c:pt>
                <c:pt idx="392">
                  <c:v>-13179.8</c:v>
                </c:pt>
                <c:pt idx="393">
                  <c:v>-13204.6</c:v>
                </c:pt>
                <c:pt idx="394">
                  <c:v>-13007.5</c:v>
                </c:pt>
                <c:pt idx="395">
                  <c:v>-13019.9</c:v>
                </c:pt>
                <c:pt idx="396">
                  <c:v>-13180.9</c:v>
                </c:pt>
                <c:pt idx="397">
                  <c:v>-13034.2</c:v>
                </c:pt>
                <c:pt idx="398">
                  <c:v>-13160.5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new_test_0!$B$1</c:f>
              <c:strCache>
                <c:ptCount val="1"/>
                <c:pt idx="0">
                  <c:v>Input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new_test_0!$B$2:$B$400</c:f>
              <c:numCache>
                <c:formatCode>General</c:formatCode>
                <c:ptCount val="399"/>
                <c:pt idx="0">
                  <c:v>-53.393699955899997</c:v>
                </c:pt>
                <c:pt idx="1">
                  <c:v>100.995058345</c:v>
                </c:pt>
                <c:pt idx="2">
                  <c:v>-93.094800210800003</c:v>
                </c:pt>
                <c:pt idx="3">
                  <c:v>-161.94350941100001</c:v>
                </c:pt>
                <c:pt idx="4">
                  <c:v>-392.45225284600002</c:v>
                </c:pt>
                <c:pt idx="5">
                  <c:v>19.594267477399999</c:v>
                </c:pt>
                <c:pt idx="6">
                  <c:v>-504.09278447999998</c:v>
                </c:pt>
                <c:pt idx="7">
                  <c:v>566.36490733699998</c:v>
                </c:pt>
                <c:pt idx="8">
                  <c:v>1491.6856765800001</c:v>
                </c:pt>
                <c:pt idx="9">
                  <c:v>-112.497220876</c:v>
                </c:pt>
                <c:pt idx="10">
                  <c:v>-123.185011092</c:v>
                </c:pt>
                <c:pt idx="11">
                  <c:v>-1516.17042025</c:v>
                </c:pt>
                <c:pt idx="12">
                  <c:v>1132.7082005899999</c:v>
                </c:pt>
                <c:pt idx="13">
                  <c:v>-442.44484051500001</c:v>
                </c:pt>
                <c:pt idx="14">
                  <c:v>648.77410397899996</c:v>
                </c:pt>
                <c:pt idx="15">
                  <c:v>662.34455987800004</c:v>
                </c:pt>
                <c:pt idx="16">
                  <c:v>-1999.1920495899999</c:v>
                </c:pt>
                <c:pt idx="17">
                  <c:v>-1161.2779941700001</c:v>
                </c:pt>
                <c:pt idx="18">
                  <c:v>1879.0952227099999</c:v>
                </c:pt>
                <c:pt idx="19">
                  <c:v>1128.7344417100001</c:v>
                </c:pt>
                <c:pt idx="20">
                  <c:v>1213.67151848</c:v>
                </c:pt>
                <c:pt idx="21">
                  <c:v>232.906764259</c:v>
                </c:pt>
                <c:pt idx="22">
                  <c:v>438.24598017699998</c:v>
                </c:pt>
                <c:pt idx="23">
                  <c:v>1327.78507655</c:v>
                </c:pt>
                <c:pt idx="24">
                  <c:v>-85.568519600200005</c:v>
                </c:pt>
                <c:pt idx="25">
                  <c:v>489</c:v>
                </c:pt>
                <c:pt idx="26">
                  <c:v>-1086.42121808</c:v>
                </c:pt>
                <c:pt idx="27">
                  <c:v>739.52361662500005</c:v>
                </c:pt>
                <c:pt idx="28">
                  <c:v>-1068.1199263200001</c:v>
                </c:pt>
                <c:pt idx="29">
                  <c:v>177.037858519</c:v>
                </c:pt>
                <c:pt idx="30">
                  <c:v>-266.51354588100003</c:v>
                </c:pt>
                <c:pt idx="31">
                  <c:v>-929.34436505300005</c:v>
                </c:pt>
                <c:pt idx="32">
                  <c:v>-317.85540499799998</c:v>
                </c:pt>
                <c:pt idx="33">
                  <c:v>973.89602968400004</c:v>
                </c:pt>
                <c:pt idx="34">
                  <c:v>555.86579843599998</c:v>
                </c:pt>
                <c:pt idx="35">
                  <c:v>840.27993998600004</c:v>
                </c:pt>
                <c:pt idx="36">
                  <c:v>993.87054406499999</c:v>
                </c:pt>
                <c:pt idx="37">
                  <c:v>-2033.6146862600001</c:v>
                </c:pt>
                <c:pt idx="38">
                  <c:v>15.5663222207</c:v>
                </c:pt>
                <c:pt idx="39">
                  <c:v>-16.787110976099999</c:v>
                </c:pt>
                <c:pt idx="40">
                  <c:v>2222.18646438</c:v>
                </c:pt>
                <c:pt idx="41">
                  <c:v>-1956.49722088</c:v>
                </c:pt>
                <c:pt idx="42">
                  <c:v>156.569877088</c:v>
                </c:pt>
                <c:pt idx="43">
                  <c:v>610.75550295699998</c:v>
                </c:pt>
                <c:pt idx="44">
                  <c:v>2266.6414381200002</c:v>
                </c:pt>
                <c:pt idx="45">
                  <c:v>37.917204720900003</c:v>
                </c:pt>
                <c:pt idx="46">
                  <c:v>-705.56622132200005</c:v>
                </c:pt>
                <c:pt idx="47">
                  <c:v>1381.2455534000001</c:v>
                </c:pt>
                <c:pt idx="48">
                  <c:v>-1292.2527012800001</c:v>
                </c:pt>
                <c:pt idx="49">
                  <c:v>1224.1690822</c:v>
                </c:pt>
                <c:pt idx="50">
                  <c:v>-684.42634013300005</c:v>
                </c:pt>
                <c:pt idx="51">
                  <c:v>-1197.4359900699999</c:v>
                </c:pt>
                <c:pt idx="52">
                  <c:v>-1524.94869756</c:v>
                </c:pt>
                <c:pt idx="53">
                  <c:v>1428.3477363300001</c:v>
                </c:pt>
                <c:pt idx="54">
                  <c:v>2918.2806461800001</c:v>
                </c:pt>
                <c:pt idx="55">
                  <c:v>6518.9400781000004</c:v>
                </c:pt>
                <c:pt idx="56">
                  <c:v>10108.7766593</c:v>
                </c:pt>
                <c:pt idx="57">
                  <c:v>-16621</c:v>
                </c:pt>
                <c:pt idx="58">
                  <c:v>1307.1341193200001</c:v>
                </c:pt>
                <c:pt idx="59">
                  <c:v>-2376.8071734499999</c:v>
                </c:pt>
                <c:pt idx="60">
                  <c:v>1863.0680708</c:v>
                </c:pt>
                <c:pt idx="61">
                  <c:v>-2819.0199512700001</c:v>
                </c:pt>
                <c:pt idx="62">
                  <c:v>544.721301348</c:v>
                </c:pt>
                <c:pt idx="63">
                  <c:v>-2953.6704092599998</c:v>
                </c:pt>
                <c:pt idx="64">
                  <c:v>1821.3235822500001</c:v>
                </c:pt>
                <c:pt idx="65">
                  <c:v>-594.36515277700005</c:v>
                </c:pt>
                <c:pt idx="66">
                  <c:v>807.69346022000002</c:v>
                </c:pt>
                <c:pt idx="67">
                  <c:v>91.983692395000006</c:v>
                </c:pt>
                <c:pt idx="68">
                  <c:v>531.36694706900005</c:v>
                </c:pt>
                <c:pt idx="69">
                  <c:v>990.71956452200004</c:v>
                </c:pt>
                <c:pt idx="70">
                  <c:v>-693.35029841699998</c:v>
                </c:pt>
                <c:pt idx="71">
                  <c:v>1551.5410521199999</c:v>
                </c:pt>
                <c:pt idx="72">
                  <c:v>-205.67564529800001</c:v>
                </c:pt>
                <c:pt idx="73">
                  <c:v>-278.41987694099998</c:v>
                </c:pt>
                <c:pt idx="74">
                  <c:v>158.704208553</c:v>
                </c:pt>
                <c:pt idx="75">
                  <c:v>258.514449071</c:v>
                </c:pt>
                <c:pt idx="76">
                  <c:v>160.263522782</c:v>
                </c:pt>
                <c:pt idx="77">
                  <c:v>1449.92402143</c:v>
                </c:pt>
                <c:pt idx="78">
                  <c:v>1352.1526166399999</c:v>
                </c:pt>
                <c:pt idx="79">
                  <c:v>-797.82244008199996</c:v>
                </c:pt>
                <c:pt idx="80">
                  <c:v>-71.142426719599996</c:v>
                </c:pt>
                <c:pt idx="81">
                  <c:v>-353.334216814</c:v>
                </c:pt>
                <c:pt idx="82">
                  <c:v>1195.2299652199999</c:v>
                </c:pt>
                <c:pt idx="83">
                  <c:v>-1444.95380955</c:v>
                </c:pt>
                <c:pt idx="84">
                  <c:v>-120.276054751</c:v>
                </c:pt>
                <c:pt idx="85">
                  <c:v>663.84928223099996</c:v>
                </c:pt>
                <c:pt idx="86">
                  <c:v>-1265.90585014</c:v>
                </c:pt>
                <c:pt idx="87">
                  <c:v>679.40210208200006</c:v>
                </c:pt>
                <c:pt idx="88">
                  <c:v>912.59246178299998</c:v>
                </c:pt>
                <c:pt idx="89">
                  <c:v>-746</c:v>
                </c:pt>
                <c:pt idx="90">
                  <c:v>-1190.07205841</c:v>
                </c:pt>
                <c:pt idx="91">
                  <c:v>-658.75353671100004</c:v>
                </c:pt>
                <c:pt idx="92">
                  <c:v>381.71352224899999</c:v>
                </c:pt>
                <c:pt idx="93">
                  <c:v>969.22718086600003</c:v>
                </c:pt>
                <c:pt idx="94">
                  <c:v>848.845365034</c:v>
                </c:pt>
                <c:pt idx="95">
                  <c:v>1156.7090356799999</c:v>
                </c:pt>
                <c:pt idx="96">
                  <c:v>1379.49038516</c:v>
                </c:pt>
                <c:pt idx="97">
                  <c:v>1236.5831336199999</c:v>
                </c:pt>
                <c:pt idx="98">
                  <c:v>525.96067964999997</c:v>
                </c:pt>
                <c:pt idx="99">
                  <c:v>63.7395186846</c:v>
                </c:pt>
                <c:pt idx="100">
                  <c:v>111.864606439</c:v>
                </c:pt>
                <c:pt idx="101">
                  <c:v>-1505.10168028</c:v>
                </c:pt>
                <c:pt idx="102">
                  <c:v>-72.890345225000004</c:v>
                </c:pt>
                <c:pt idx="103">
                  <c:v>-983.14511383900003</c:v>
                </c:pt>
                <c:pt idx="104">
                  <c:v>846.74423806100003</c:v>
                </c:pt>
                <c:pt idx="105">
                  <c:v>342.41987694099998</c:v>
                </c:pt>
                <c:pt idx="106">
                  <c:v>-289.30161862</c:v>
                </c:pt>
                <c:pt idx="107">
                  <c:v>-855.25552282700005</c:v>
                </c:pt>
                <c:pt idx="108">
                  <c:v>88.549590368899999</c:v>
                </c:pt>
                <c:pt idx="109">
                  <c:v>-845.48894834999999</c:v>
                </c:pt>
                <c:pt idx="110">
                  <c:v>-379.02137122400001</c:v>
                </c:pt>
                <c:pt idx="111">
                  <c:v>289.831613285</c:v>
                </c:pt>
                <c:pt idx="112">
                  <c:v>78.598488119400002</c:v>
                </c:pt>
                <c:pt idx="113">
                  <c:v>35.1162359669</c:v>
                </c:pt>
                <c:pt idx="114">
                  <c:v>-81.728424983599993</c:v>
                </c:pt>
                <c:pt idx="115">
                  <c:v>-22.414314344200001</c:v>
                </c:pt>
                <c:pt idx="116">
                  <c:v>-0.96656019444200003</c:v>
                </c:pt>
                <c:pt idx="117">
                  <c:v>-8.1094691440699993</c:v>
                </c:pt>
                <c:pt idx="118">
                  <c:v>-20.7792161058</c:v>
                </c:pt>
                <c:pt idx="119">
                  <c:v>1.10085675066</c:v>
                </c:pt>
                <c:pt idx="120">
                  <c:v>3.0927390191200002</c:v>
                </c:pt>
                <c:pt idx="121">
                  <c:v>-7</c:v>
                </c:pt>
                <c:pt idx="122">
                  <c:v>3.0927390191200002</c:v>
                </c:pt>
                <c:pt idx="123">
                  <c:v>1.10085675066</c:v>
                </c:pt>
                <c:pt idx="124">
                  <c:v>-20.7792161058</c:v>
                </c:pt>
                <c:pt idx="125">
                  <c:v>-8.1094691440699993</c:v>
                </c:pt>
                <c:pt idx="126">
                  <c:v>-0.96656019444200003</c:v>
                </c:pt>
                <c:pt idx="127">
                  <c:v>-22.414314344200001</c:v>
                </c:pt>
                <c:pt idx="128">
                  <c:v>-81.728424983599993</c:v>
                </c:pt>
                <c:pt idx="129">
                  <c:v>35.1162359669</c:v>
                </c:pt>
                <c:pt idx="130">
                  <c:v>78.598488119400002</c:v>
                </c:pt>
                <c:pt idx="131">
                  <c:v>289.831613285</c:v>
                </c:pt>
                <c:pt idx="132">
                  <c:v>-379.02137122400001</c:v>
                </c:pt>
                <c:pt idx="133">
                  <c:v>-845.48894834999999</c:v>
                </c:pt>
                <c:pt idx="134">
                  <c:v>88.549590368899999</c:v>
                </c:pt>
                <c:pt idx="135">
                  <c:v>-855.25552282700005</c:v>
                </c:pt>
                <c:pt idx="136">
                  <c:v>-289.30161861900001</c:v>
                </c:pt>
                <c:pt idx="137">
                  <c:v>342.41987694099998</c:v>
                </c:pt>
                <c:pt idx="138">
                  <c:v>846.74423806100003</c:v>
                </c:pt>
                <c:pt idx="139">
                  <c:v>-983.14511383900003</c:v>
                </c:pt>
                <c:pt idx="140">
                  <c:v>-72.890345225000004</c:v>
                </c:pt>
                <c:pt idx="141">
                  <c:v>-1505.10168028</c:v>
                </c:pt>
                <c:pt idx="142">
                  <c:v>111.864606439</c:v>
                </c:pt>
                <c:pt idx="143">
                  <c:v>63.7395186846</c:v>
                </c:pt>
                <c:pt idx="144">
                  <c:v>525.96067964999997</c:v>
                </c:pt>
                <c:pt idx="145">
                  <c:v>1236.5831336199999</c:v>
                </c:pt>
                <c:pt idx="146">
                  <c:v>1379.49038516</c:v>
                </c:pt>
                <c:pt idx="147">
                  <c:v>1156.7090356799999</c:v>
                </c:pt>
                <c:pt idx="148">
                  <c:v>848.845365034</c:v>
                </c:pt>
                <c:pt idx="149">
                  <c:v>969.22718086600003</c:v>
                </c:pt>
                <c:pt idx="150">
                  <c:v>381.71352224899999</c:v>
                </c:pt>
                <c:pt idx="151">
                  <c:v>-658.75353671100004</c:v>
                </c:pt>
                <c:pt idx="152">
                  <c:v>-1190.07205841</c:v>
                </c:pt>
                <c:pt idx="153">
                  <c:v>-746</c:v>
                </c:pt>
                <c:pt idx="154">
                  <c:v>912.59246178299998</c:v>
                </c:pt>
                <c:pt idx="155">
                  <c:v>679.40210208200006</c:v>
                </c:pt>
                <c:pt idx="156">
                  <c:v>-1265.90585014</c:v>
                </c:pt>
                <c:pt idx="157">
                  <c:v>663.84928223099996</c:v>
                </c:pt>
                <c:pt idx="158">
                  <c:v>-120.276054751</c:v>
                </c:pt>
                <c:pt idx="159">
                  <c:v>-1444.95380955</c:v>
                </c:pt>
                <c:pt idx="160">
                  <c:v>1195.2299652199999</c:v>
                </c:pt>
                <c:pt idx="161">
                  <c:v>-353.334216814</c:v>
                </c:pt>
                <c:pt idx="162">
                  <c:v>-71.142426719599996</c:v>
                </c:pt>
                <c:pt idx="163">
                  <c:v>-797.82244008199996</c:v>
                </c:pt>
                <c:pt idx="164">
                  <c:v>1352.1526166399999</c:v>
                </c:pt>
                <c:pt idx="165">
                  <c:v>1449.92402143</c:v>
                </c:pt>
                <c:pt idx="166">
                  <c:v>160.263522782</c:v>
                </c:pt>
                <c:pt idx="167">
                  <c:v>258.514449071</c:v>
                </c:pt>
                <c:pt idx="168">
                  <c:v>158.704208553</c:v>
                </c:pt>
                <c:pt idx="169">
                  <c:v>-278.41987694099998</c:v>
                </c:pt>
                <c:pt idx="170">
                  <c:v>-205.67564529800001</c:v>
                </c:pt>
                <c:pt idx="171">
                  <c:v>1551.5410521199999</c:v>
                </c:pt>
                <c:pt idx="172">
                  <c:v>-693.35029841699998</c:v>
                </c:pt>
                <c:pt idx="173">
                  <c:v>990.71956452200004</c:v>
                </c:pt>
                <c:pt idx="174">
                  <c:v>531.36694706799994</c:v>
                </c:pt>
                <c:pt idx="175">
                  <c:v>91.983692395000006</c:v>
                </c:pt>
                <c:pt idx="176">
                  <c:v>807.69346022000002</c:v>
                </c:pt>
                <c:pt idx="177">
                  <c:v>-594.36515277700005</c:v>
                </c:pt>
                <c:pt idx="178">
                  <c:v>1821.3235822500001</c:v>
                </c:pt>
                <c:pt idx="179">
                  <c:v>-2953.6704092599998</c:v>
                </c:pt>
                <c:pt idx="180">
                  <c:v>544.721301348</c:v>
                </c:pt>
                <c:pt idx="181">
                  <c:v>-2819.0199512700001</c:v>
                </c:pt>
                <c:pt idx="182">
                  <c:v>1863.0680708</c:v>
                </c:pt>
                <c:pt idx="183">
                  <c:v>-2376.8071734499999</c:v>
                </c:pt>
                <c:pt idx="184">
                  <c:v>1307.1341193200001</c:v>
                </c:pt>
                <c:pt idx="185">
                  <c:v>0</c:v>
                </c:pt>
                <c:pt idx="186">
                  <c:v>-10108.7766593</c:v>
                </c:pt>
                <c:pt idx="187">
                  <c:v>-6518.9400781000004</c:v>
                </c:pt>
                <c:pt idx="188">
                  <c:v>-2918.2806461800001</c:v>
                </c:pt>
                <c:pt idx="189">
                  <c:v>-1428.3477363300001</c:v>
                </c:pt>
                <c:pt idx="190">
                  <c:v>1524.94869756</c:v>
                </c:pt>
                <c:pt idx="191">
                  <c:v>1197.4359900699999</c:v>
                </c:pt>
                <c:pt idx="192">
                  <c:v>684.42634013300005</c:v>
                </c:pt>
                <c:pt idx="193">
                  <c:v>-1224.1690822</c:v>
                </c:pt>
                <c:pt idx="194">
                  <c:v>1292.2527012800001</c:v>
                </c:pt>
                <c:pt idx="195">
                  <c:v>-1381.2455534000001</c:v>
                </c:pt>
                <c:pt idx="196">
                  <c:v>705.56622132200005</c:v>
                </c:pt>
                <c:pt idx="197">
                  <c:v>-37.917204720999997</c:v>
                </c:pt>
                <c:pt idx="198">
                  <c:v>-2266.6414381200002</c:v>
                </c:pt>
                <c:pt idx="199">
                  <c:v>-610.75550295699998</c:v>
                </c:pt>
                <c:pt idx="200">
                  <c:v>-156.569877088</c:v>
                </c:pt>
                <c:pt idx="201">
                  <c:v>1956.49722088</c:v>
                </c:pt>
                <c:pt idx="202">
                  <c:v>-2222.18646438</c:v>
                </c:pt>
                <c:pt idx="203">
                  <c:v>16.787110976099999</c:v>
                </c:pt>
                <c:pt idx="204">
                  <c:v>-15.5663222207</c:v>
                </c:pt>
                <c:pt idx="205">
                  <c:v>2033.6146862600001</c:v>
                </c:pt>
                <c:pt idx="206">
                  <c:v>-993.87054406499999</c:v>
                </c:pt>
                <c:pt idx="207">
                  <c:v>-840.27993998600004</c:v>
                </c:pt>
                <c:pt idx="208">
                  <c:v>-555.86579843599998</c:v>
                </c:pt>
                <c:pt idx="209">
                  <c:v>-973.89602968400004</c:v>
                </c:pt>
                <c:pt idx="210">
                  <c:v>317.85540499799998</c:v>
                </c:pt>
                <c:pt idx="211">
                  <c:v>929.34436505300005</c:v>
                </c:pt>
                <c:pt idx="212">
                  <c:v>266.51354588100003</c:v>
                </c:pt>
                <c:pt idx="213">
                  <c:v>-177.037858519</c:v>
                </c:pt>
                <c:pt idx="214">
                  <c:v>1068.1199263200001</c:v>
                </c:pt>
                <c:pt idx="215">
                  <c:v>-739.52361662500005</c:v>
                </c:pt>
                <c:pt idx="216">
                  <c:v>1086.42121808</c:v>
                </c:pt>
                <c:pt idx="217">
                  <c:v>-489</c:v>
                </c:pt>
                <c:pt idx="218">
                  <c:v>85.568519600200005</c:v>
                </c:pt>
                <c:pt idx="219">
                  <c:v>-1327.78507655</c:v>
                </c:pt>
                <c:pt idx="220">
                  <c:v>-438.24598017699998</c:v>
                </c:pt>
                <c:pt idx="221">
                  <c:v>-232.906764259</c:v>
                </c:pt>
                <c:pt idx="222">
                  <c:v>-1213.67151848</c:v>
                </c:pt>
                <c:pt idx="223">
                  <c:v>-1128.7344417100001</c:v>
                </c:pt>
                <c:pt idx="224">
                  <c:v>-1879.0952227099999</c:v>
                </c:pt>
                <c:pt idx="225">
                  <c:v>1161.2779941700001</c:v>
                </c:pt>
                <c:pt idx="226">
                  <c:v>1999.1920495899999</c:v>
                </c:pt>
                <c:pt idx="227">
                  <c:v>-662.34455987800004</c:v>
                </c:pt>
                <c:pt idx="228">
                  <c:v>-648.77410397899996</c:v>
                </c:pt>
                <c:pt idx="229">
                  <c:v>442.44484051500001</c:v>
                </c:pt>
                <c:pt idx="230">
                  <c:v>-1132.7082005899999</c:v>
                </c:pt>
                <c:pt idx="231">
                  <c:v>1516.17042025</c:v>
                </c:pt>
                <c:pt idx="232">
                  <c:v>123.185011092</c:v>
                </c:pt>
                <c:pt idx="233">
                  <c:v>112.497220876</c:v>
                </c:pt>
                <c:pt idx="234">
                  <c:v>-1491.6856765800001</c:v>
                </c:pt>
                <c:pt idx="235">
                  <c:v>-566.36490733699998</c:v>
                </c:pt>
                <c:pt idx="236">
                  <c:v>504.09278447999998</c:v>
                </c:pt>
                <c:pt idx="237">
                  <c:v>-19.594267477399999</c:v>
                </c:pt>
                <c:pt idx="238">
                  <c:v>392.45225284600002</c:v>
                </c:pt>
                <c:pt idx="239">
                  <c:v>161.94350941100001</c:v>
                </c:pt>
                <c:pt idx="240">
                  <c:v>93.094800210800003</c:v>
                </c:pt>
                <c:pt idx="241">
                  <c:v>-100.995058345</c:v>
                </c:pt>
                <c:pt idx="242">
                  <c:v>53.393699955899997</c:v>
                </c:pt>
                <c:pt idx="243">
                  <c:v>1.94794589548</c:v>
                </c:pt>
                <c:pt idx="244">
                  <c:v>4.60395066337</c:v>
                </c:pt>
                <c:pt idx="245">
                  <c:v>-10.7238590784</c:v>
                </c:pt>
                <c:pt idx="246">
                  <c:v>8.4693014001600009</c:v>
                </c:pt>
                <c:pt idx="247">
                  <c:v>7.1428282084900001</c:v>
                </c:pt>
                <c:pt idx="248">
                  <c:v>-6.79386899035</c:v>
                </c:pt>
                <c:pt idx="249">
                  <c:v>0</c:v>
                </c:pt>
                <c:pt idx="250">
                  <c:v>6.79386899036</c:v>
                </c:pt>
                <c:pt idx="251">
                  <c:v>-7.1428282084900001</c:v>
                </c:pt>
                <c:pt idx="252">
                  <c:v>-8.4693014001600009</c:v>
                </c:pt>
                <c:pt idx="253">
                  <c:v>10.7238590784</c:v>
                </c:pt>
                <c:pt idx="254">
                  <c:v>-4.60395066337</c:v>
                </c:pt>
                <c:pt idx="255">
                  <c:v>-1.94794589548</c:v>
                </c:pt>
                <c:pt idx="256">
                  <c:v>-53.393699955899997</c:v>
                </c:pt>
                <c:pt idx="257">
                  <c:v>100.995058345</c:v>
                </c:pt>
                <c:pt idx="258">
                  <c:v>-93.094800210800003</c:v>
                </c:pt>
                <c:pt idx="259">
                  <c:v>-161.94350941100001</c:v>
                </c:pt>
                <c:pt idx="260">
                  <c:v>-392.45225284600002</c:v>
                </c:pt>
                <c:pt idx="261">
                  <c:v>19.594267477399999</c:v>
                </c:pt>
                <c:pt idx="262">
                  <c:v>-504.09278447999998</c:v>
                </c:pt>
                <c:pt idx="263">
                  <c:v>566.36490733699998</c:v>
                </c:pt>
                <c:pt idx="264">
                  <c:v>1491.6856765800001</c:v>
                </c:pt>
                <c:pt idx="265">
                  <c:v>-112.497220876</c:v>
                </c:pt>
                <c:pt idx="266">
                  <c:v>-123.185011092</c:v>
                </c:pt>
                <c:pt idx="267">
                  <c:v>-1516.17042025</c:v>
                </c:pt>
                <c:pt idx="268">
                  <c:v>1132.7082005899999</c:v>
                </c:pt>
                <c:pt idx="269">
                  <c:v>-442.44484051500001</c:v>
                </c:pt>
                <c:pt idx="270">
                  <c:v>648.77410397899996</c:v>
                </c:pt>
                <c:pt idx="271">
                  <c:v>662.34455987800004</c:v>
                </c:pt>
                <c:pt idx="272">
                  <c:v>-1999.1920495899999</c:v>
                </c:pt>
                <c:pt idx="273">
                  <c:v>-1161.2779941700001</c:v>
                </c:pt>
                <c:pt idx="274">
                  <c:v>1879.0952227099999</c:v>
                </c:pt>
                <c:pt idx="275">
                  <c:v>1128.7344417100001</c:v>
                </c:pt>
                <c:pt idx="276">
                  <c:v>1213.67151848</c:v>
                </c:pt>
                <c:pt idx="277">
                  <c:v>232.906764259</c:v>
                </c:pt>
                <c:pt idx="278">
                  <c:v>438.24598017699998</c:v>
                </c:pt>
                <c:pt idx="279">
                  <c:v>1327.78507655</c:v>
                </c:pt>
                <c:pt idx="280">
                  <c:v>-85.568519600200005</c:v>
                </c:pt>
                <c:pt idx="281">
                  <c:v>489</c:v>
                </c:pt>
                <c:pt idx="282">
                  <c:v>-1086.42121808</c:v>
                </c:pt>
                <c:pt idx="283">
                  <c:v>739.52361662500005</c:v>
                </c:pt>
                <c:pt idx="284">
                  <c:v>-1068.1199263200001</c:v>
                </c:pt>
                <c:pt idx="285">
                  <c:v>177.037858519</c:v>
                </c:pt>
                <c:pt idx="286">
                  <c:v>-266.51354588100003</c:v>
                </c:pt>
                <c:pt idx="287">
                  <c:v>-929.34436505300005</c:v>
                </c:pt>
                <c:pt idx="288">
                  <c:v>-317.85540499799998</c:v>
                </c:pt>
                <c:pt idx="289">
                  <c:v>973.89602968400004</c:v>
                </c:pt>
                <c:pt idx="290">
                  <c:v>555.86579843599998</c:v>
                </c:pt>
                <c:pt idx="291">
                  <c:v>840.27993998600004</c:v>
                </c:pt>
                <c:pt idx="292">
                  <c:v>993.87054406499999</c:v>
                </c:pt>
                <c:pt idx="293">
                  <c:v>-2033.6146862600001</c:v>
                </c:pt>
                <c:pt idx="294">
                  <c:v>15.5663222207</c:v>
                </c:pt>
                <c:pt idx="295">
                  <c:v>-16.787110976099999</c:v>
                </c:pt>
                <c:pt idx="296">
                  <c:v>2222.18646438</c:v>
                </c:pt>
                <c:pt idx="297">
                  <c:v>-1956.49722088</c:v>
                </c:pt>
                <c:pt idx="298">
                  <c:v>156.569877088</c:v>
                </c:pt>
                <c:pt idx="299">
                  <c:v>610.75550295699998</c:v>
                </c:pt>
                <c:pt idx="300">
                  <c:v>2266.6414381200002</c:v>
                </c:pt>
                <c:pt idx="301">
                  <c:v>37.917204720900003</c:v>
                </c:pt>
                <c:pt idx="302">
                  <c:v>-705.56622132200005</c:v>
                </c:pt>
                <c:pt idx="303">
                  <c:v>1381.2455534000001</c:v>
                </c:pt>
                <c:pt idx="304">
                  <c:v>-1292.2527012800001</c:v>
                </c:pt>
                <c:pt idx="305">
                  <c:v>1224.1690822</c:v>
                </c:pt>
                <c:pt idx="306">
                  <c:v>-684.42634013300005</c:v>
                </c:pt>
                <c:pt idx="307">
                  <c:v>-1197.4359900699999</c:v>
                </c:pt>
                <c:pt idx="308">
                  <c:v>-1524.94869756</c:v>
                </c:pt>
                <c:pt idx="309">
                  <c:v>1428.3477363300001</c:v>
                </c:pt>
                <c:pt idx="310">
                  <c:v>2918.2806461800001</c:v>
                </c:pt>
                <c:pt idx="311">
                  <c:v>6518.9400781000004</c:v>
                </c:pt>
                <c:pt idx="312">
                  <c:v>10108.7766593</c:v>
                </c:pt>
                <c:pt idx="313">
                  <c:v>-16621</c:v>
                </c:pt>
                <c:pt idx="314">
                  <c:v>1307.1341193200001</c:v>
                </c:pt>
                <c:pt idx="315">
                  <c:v>-2376.8071734499999</c:v>
                </c:pt>
                <c:pt idx="316">
                  <c:v>1863.0680708</c:v>
                </c:pt>
                <c:pt idx="317">
                  <c:v>-2819.0199512700001</c:v>
                </c:pt>
                <c:pt idx="318">
                  <c:v>544.721301348</c:v>
                </c:pt>
                <c:pt idx="319">
                  <c:v>-2953.6704092599998</c:v>
                </c:pt>
                <c:pt idx="320">
                  <c:v>1821.3235822500001</c:v>
                </c:pt>
                <c:pt idx="321">
                  <c:v>-594.36515277700005</c:v>
                </c:pt>
                <c:pt idx="322">
                  <c:v>807.69346022000002</c:v>
                </c:pt>
                <c:pt idx="323">
                  <c:v>91.983692395000006</c:v>
                </c:pt>
                <c:pt idx="324">
                  <c:v>531.36694706900005</c:v>
                </c:pt>
                <c:pt idx="325">
                  <c:v>990.71956452200004</c:v>
                </c:pt>
                <c:pt idx="326">
                  <c:v>-693.35029841699998</c:v>
                </c:pt>
                <c:pt idx="327">
                  <c:v>1551.5410521199999</c:v>
                </c:pt>
                <c:pt idx="328">
                  <c:v>-205.67564529800001</c:v>
                </c:pt>
                <c:pt idx="329">
                  <c:v>-278.41987694099998</c:v>
                </c:pt>
                <c:pt idx="330">
                  <c:v>158.704208553</c:v>
                </c:pt>
                <c:pt idx="331">
                  <c:v>258.514449071</c:v>
                </c:pt>
                <c:pt idx="332">
                  <c:v>160.263522782</c:v>
                </c:pt>
                <c:pt idx="333">
                  <c:v>1449.92402143</c:v>
                </c:pt>
                <c:pt idx="334">
                  <c:v>1352.1526166399999</c:v>
                </c:pt>
                <c:pt idx="335">
                  <c:v>-797.82244008199996</c:v>
                </c:pt>
                <c:pt idx="336">
                  <c:v>-71.142426719599996</c:v>
                </c:pt>
                <c:pt idx="337">
                  <c:v>-353.334216814</c:v>
                </c:pt>
                <c:pt idx="338">
                  <c:v>1195.2299652199999</c:v>
                </c:pt>
                <c:pt idx="339">
                  <c:v>-1444.95380955</c:v>
                </c:pt>
                <c:pt idx="340">
                  <c:v>-120.276054751</c:v>
                </c:pt>
                <c:pt idx="341">
                  <c:v>663.84928223099996</c:v>
                </c:pt>
                <c:pt idx="342">
                  <c:v>-1265.90585014</c:v>
                </c:pt>
                <c:pt idx="343">
                  <c:v>679.40210208200006</c:v>
                </c:pt>
                <c:pt idx="344">
                  <c:v>912.59246178299998</c:v>
                </c:pt>
                <c:pt idx="345">
                  <c:v>-746</c:v>
                </c:pt>
                <c:pt idx="346">
                  <c:v>-1190.07205841</c:v>
                </c:pt>
                <c:pt idx="347">
                  <c:v>-658.75353671100004</c:v>
                </c:pt>
                <c:pt idx="348">
                  <c:v>381.71352224899999</c:v>
                </c:pt>
                <c:pt idx="349">
                  <c:v>969.22718086600003</c:v>
                </c:pt>
                <c:pt idx="350">
                  <c:v>848.845365034</c:v>
                </c:pt>
                <c:pt idx="351">
                  <c:v>1156.7090356799999</c:v>
                </c:pt>
                <c:pt idx="352">
                  <c:v>1379.49038516</c:v>
                </c:pt>
                <c:pt idx="353">
                  <c:v>1236.5831336199999</c:v>
                </c:pt>
                <c:pt idx="354">
                  <c:v>525.96067964999997</c:v>
                </c:pt>
                <c:pt idx="355">
                  <c:v>63.7395186846</c:v>
                </c:pt>
                <c:pt idx="356">
                  <c:v>111.864606439</c:v>
                </c:pt>
                <c:pt idx="357">
                  <c:v>-1505.10168028</c:v>
                </c:pt>
                <c:pt idx="358">
                  <c:v>-72.890345225000004</c:v>
                </c:pt>
                <c:pt idx="359">
                  <c:v>-983.14511383900003</c:v>
                </c:pt>
                <c:pt idx="360">
                  <c:v>846.74423806100003</c:v>
                </c:pt>
                <c:pt idx="361">
                  <c:v>342.41987694099998</c:v>
                </c:pt>
                <c:pt idx="362">
                  <c:v>-289.30161862</c:v>
                </c:pt>
                <c:pt idx="363">
                  <c:v>-855.25552282700005</c:v>
                </c:pt>
                <c:pt idx="364">
                  <c:v>88.549590368899999</c:v>
                </c:pt>
                <c:pt idx="365">
                  <c:v>-845.48894834999999</c:v>
                </c:pt>
                <c:pt idx="366">
                  <c:v>-379.02137122400001</c:v>
                </c:pt>
                <c:pt idx="367">
                  <c:v>289.831613285</c:v>
                </c:pt>
                <c:pt idx="368">
                  <c:v>78.598488119400002</c:v>
                </c:pt>
                <c:pt idx="369">
                  <c:v>35.1162359669</c:v>
                </c:pt>
                <c:pt idx="370">
                  <c:v>-81.728424983599993</c:v>
                </c:pt>
                <c:pt idx="371">
                  <c:v>-22.414314344200001</c:v>
                </c:pt>
                <c:pt idx="372">
                  <c:v>-0.96656019444200003</c:v>
                </c:pt>
                <c:pt idx="373">
                  <c:v>-8.1094691440699993</c:v>
                </c:pt>
                <c:pt idx="374">
                  <c:v>-20.7792161058</c:v>
                </c:pt>
                <c:pt idx="375">
                  <c:v>1.10085675066</c:v>
                </c:pt>
                <c:pt idx="376">
                  <c:v>3.0927390191200002</c:v>
                </c:pt>
                <c:pt idx="377">
                  <c:v>-7</c:v>
                </c:pt>
                <c:pt idx="378">
                  <c:v>3.0927390191200002</c:v>
                </c:pt>
                <c:pt idx="379">
                  <c:v>1.10085675066</c:v>
                </c:pt>
                <c:pt idx="380">
                  <c:v>-20.7792161058</c:v>
                </c:pt>
                <c:pt idx="381">
                  <c:v>-8.1094691440699993</c:v>
                </c:pt>
                <c:pt idx="382">
                  <c:v>-0.96656019444200003</c:v>
                </c:pt>
                <c:pt idx="383">
                  <c:v>-22.414314344200001</c:v>
                </c:pt>
                <c:pt idx="384">
                  <c:v>-81.728424983599993</c:v>
                </c:pt>
                <c:pt idx="385">
                  <c:v>35.1162359669</c:v>
                </c:pt>
                <c:pt idx="386">
                  <c:v>78.598488119400002</c:v>
                </c:pt>
                <c:pt idx="387">
                  <c:v>289.831613285</c:v>
                </c:pt>
                <c:pt idx="388">
                  <c:v>-379.02137122400001</c:v>
                </c:pt>
                <c:pt idx="389">
                  <c:v>-845.48894834999999</c:v>
                </c:pt>
                <c:pt idx="390">
                  <c:v>88.549590368899999</c:v>
                </c:pt>
                <c:pt idx="391">
                  <c:v>-855.25552282700005</c:v>
                </c:pt>
                <c:pt idx="392">
                  <c:v>-289.30161861900001</c:v>
                </c:pt>
                <c:pt idx="393">
                  <c:v>342.41987694099998</c:v>
                </c:pt>
                <c:pt idx="394">
                  <c:v>846.74423806100003</c:v>
                </c:pt>
                <c:pt idx="395">
                  <c:v>-983.14511383900003</c:v>
                </c:pt>
                <c:pt idx="396">
                  <c:v>-72.890345225000004</c:v>
                </c:pt>
                <c:pt idx="397">
                  <c:v>-1505.10168028</c:v>
                </c:pt>
                <c:pt idx="398">
                  <c:v>111.864606439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new_test_0!$C$1</c:f>
              <c:strCache>
                <c:ptCount val="1"/>
                <c:pt idx="0">
                  <c:v>Desired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new_test_0!$C$2:$C$400</c:f>
              <c:numCache>
                <c:formatCode>General</c:formatCode>
                <c:ptCount val="399"/>
                <c:pt idx="0">
                  <c:v>37.670743109299998</c:v>
                </c:pt>
                <c:pt idx="1">
                  <c:v>71.499884784599999</c:v>
                </c:pt>
                <c:pt idx="2">
                  <c:v>180.889952951</c:v>
                </c:pt>
                <c:pt idx="3">
                  <c:v>-8.4683546858999996</c:v>
                </c:pt>
                <c:pt idx="4">
                  <c:v>-4.3227942490100002</c:v>
                </c:pt>
                <c:pt idx="5">
                  <c:v>-64.351804902300003</c:v>
                </c:pt>
                <c:pt idx="6">
                  <c:v>39.6665830508</c:v>
                </c:pt>
                <c:pt idx="7">
                  <c:v>-41.236111362599999</c:v>
                </c:pt>
                <c:pt idx="8">
                  <c:v>73.364552484499995</c:v>
                </c:pt>
                <c:pt idx="9">
                  <c:v>-81.644660940700007</c:v>
                </c:pt>
                <c:pt idx="10">
                  <c:v>45.761978424200002</c:v>
                </c:pt>
                <c:pt idx="11">
                  <c:v>165.47668079100001</c:v>
                </c:pt>
                <c:pt idx="12">
                  <c:v>47.122432262300002</c:v>
                </c:pt>
                <c:pt idx="13">
                  <c:v>-23.368756615799999</c:v>
                </c:pt>
                <c:pt idx="14">
                  <c:v>-8.8361830831700008</c:v>
                </c:pt>
                <c:pt idx="15">
                  <c:v>-43.344195859599999</c:v>
                </c:pt>
                <c:pt idx="16">
                  <c:v>-72.608617199500003</c:v>
                </c:pt>
                <c:pt idx="17">
                  <c:v>64.615232783500005</c:v>
                </c:pt>
                <c:pt idx="18">
                  <c:v>101.35075618800001</c:v>
                </c:pt>
                <c:pt idx="19">
                  <c:v>160.19839387600001</c:v>
                </c:pt>
                <c:pt idx="20">
                  <c:v>9.5262194859200005</c:v>
                </c:pt>
                <c:pt idx="21">
                  <c:v>72.246910334899994</c:v>
                </c:pt>
                <c:pt idx="22">
                  <c:v>-29.997399922500001</c:v>
                </c:pt>
                <c:pt idx="23">
                  <c:v>-20.360097075700001</c:v>
                </c:pt>
                <c:pt idx="24">
                  <c:v>39.0542977343</c:v>
                </c:pt>
                <c:pt idx="25">
                  <c:v>32</c:v>
                </c:pt>
                <c:pt idx="26">
                  <c:v>50.8266163033</c:v>
                </c:pt>
                <c:pt idx="27">
                  <c:v>85.545111785700001</c:v>
                </c:pt>
                <c:pt idx="28">
                  <c:v>70.912293722000001</c:v>
                </c:pt>
                <c:pt idx="29">
                  <c:v>189.99011373900001</c:v>
                </c:pt>
                <c:pt idx="30">
                  <c:v>-83.432519954300005</c:v>
                </c:pt>
                <c:pt idx="31">
                  <c:v>127.519943403</c:v>
                </c:pt>
                <c:pt idx="32">
                  <c:v>50.5779288353</c:v>
                </c:pt>
                <c:pt idx="33">
                  <c:v>42.470138566899998</c:v>
                </c:pt>
                <c:pt idx="34">
                  <c:v>119.361807657</c:v>
                </c:pt>
                <c:pt idx="35">
                  <c:v>38.1750884259</c:v>
                </c:pt>
                <c:pt idx="36">
                  <c:v>87.230323034199998</c:v>
                </c:pt>
                <c:pt idx="37">
                  <c:v>59.012688269199998</c:v>
                </c:pt>
                <c:pt idx="38">
                  <c:v>167.79210274799999</c:v>
                </c:pt>
                <c:pt idx="39">
                  <c:v>64.189987848499996</c:v>
                </c:pt>
                <c:pt idx="40">
                  <c:v>17.204676417999998</c:v>
                </c:pt>
                <c:pt idx="41">
                  <c:v>152.35533905899999</c:v>
                </c:pt>
                <c:pt idx="42">
                  <c:v>-53.390859255199999</c:v>
                </c:pt>
                <c:pt idx="43">
                  <c:v>-54.796362971000001</c:v>
                </c:pt>
                <c:pt idx="44">
                  <c:v>168.117351442</c:v>
                </c:pt>
                <c:pt idx="45">
                  <c:v>-64.092293105500005</c:v>
                </c:pt>
                <c:pt idx="46">
                  <c:v>22.944912446699998</c:v>
                </c:pt>
                <c:pt idx="47">
                  <c:v>311.96762150699999</c:v>
                </c:pt>
                <c:pt idx="48">
                  <c:v>502.73587578000001</c:v>
                </c:pt>
                <c:pt idx="49">
                  <c:v>741.354790568</c:v>
                </c:pt>
                <c:pt idx="50">
                  <c:v>179.53472914400001</c:v>
                </c:pt>
                <c:pt idx="51">
                  <c:v>449.82048089300002</c:v>
                </c:pt>
                <c:pt idx="52">
                  <c:v>628.04889255399996</c:v>
                </c:pt>
                <c:pt idx="53">
                  <c:v>-503.62628416500002</c:v>
                </c:pt>
                <c:pt idx="54">
                  <c:v>3247.22856873</c:v>
                </c:pt>
                <c:pt idx="55">
                  <c:v>2474.1084238399999</c:v>
                </c:pt>
                <c:pt idx="56">
                  <c:v>10440.8684564</c:v>
                </c:pt>
                <c:pt idx="57">
                  <c:v>-38614</c:v>
                </c:pt>
                <c:pt idx="58">
                  <c:v>5453.6163875399998</c:v>
                </c:pt>
                <c:pt idx="59">
                  <c:v>-1836.93401791</c:v>
                </c:pt>
                <c:pt idx="60">
                  <c:v>675.86614883000004</c:v>
                </c:pt>
                <c:pt idx="61">
                  <c:v>436.785529978</c:v>
                </c:pt>
                <c:pt idx="62">
                  <c:v>409.55643108499999</c:v>
                </c:pt>
                <c:pt idx="63">
                  <c:v>-63.8230913047</c:v>
                </c:pt>
                <c:pt idx="64">
                  <c:v>-213.28108216499999</c:v>
                </c:pt>
                <c:pt idx="65">
                  <c:v>-20.087984148699999</c:v>
                </c:pt>
                <c:pt idx="66">
                  <c:v>244.24890305700001</c:v>
                </c:pt>
                <c:pt idx="67">
                  <c:v>110.06501852700001</c:v>
                </c:pt>
                <c:pt idx="68">
                  <c:v>-74.628592318000003</c:v>
                </c:pt>
                <c:pt idx="69">
                  <c:v>815.38421492299994</c:v>
                </c:pt>
                <c:pt idx="70">
                  <c:v>231.259502097</c:v>
                </c:pt>
                <c:pt idx="71">
                  <c:v>-47.068124111000003</c:v>
                </c:pt>
                <c:pt idx="72">
                  <c:v>312.52814940899998</c:v>
                </c:pt>
                <c:pt idx="73">
                  <c:v>175.36753236800001</c:v>
                </c:pt>
                <c:pt idx="74">
                  <c:v>11.118877013500001</c:v>
                </c:pt>
                <c:pt idx="75">
                  <c:v>261.876152859</c:v>
                </c:pt>
                <c:pt idx="76">
                  <c:v>158.723704626</c:v>
                </c:pt>
                <c:pt idx="77">
                  <c:v>-18.7992590496</c:v>
                </c:pt>
                <c:pt idx="78">
                  <c:v>197.293800315</c:v>
                </c:pt>
                <c:pt idx="79">
                  <c:v>202.190178436</c:v>
                </c:pt>
                <c:pt idx="80">
                  <c:v>-30.888502677200002</c:v>
                </c:pt>
                <c:pt idx="81">
                  <c:v>70.7958038501</c:v>
                </c:pt>
                <c:pt idx="82">
                  <c:v>-121.52325695</c:v>
                </c:pt>
                <c:pt idx="83">
                  <c:v>92.377756060099998</c:v>
                </c:pt>
                <c:pt idx="84">
                  <c:v>154.84142223500001</c:v>
                </c:pt>
                <c:pt idx="85">
                  <c:v>143.79934096700001</c:v>
                </c:pt>
                <c:pt idx="86">
                  <c:v>333.44537472000002</c:v>
                </c:pt>
                <c:pt idx="87">
                  <c:v>136.54174967599999</c:v>
                </c:pt>
                <c:pt idx="88">
                  <c:v>150.684699569</c:v>
                </c:pt>
                <c:pt idx="89">
                  <c:v>54</c:v>
                </c:pt>
                <c:pt idx="90">
                  <c:v>45.762286616799997</c:v>
                </c:pt>
                <c:pt idx="91">
                  <c:v>154.99051416899999</c:v>
                </c:pt>
                <c:pt idx="92">
                  <c:v>49.2576615511</c:v>
                </c:pt>
                <c:pt idx="93">
                  <c:v>44.527258794300003</c:v>
                </c:pt>
                <c:pt idx="94">
                  <c:v>82.249766173400005</c:v>
                </c:pt>
                <c:pt idx="95">
                  <c:v>85.5572322955</c:v>
                </c:pt>
                <c:pt idx="96">
                  <c:v>127.54269915499999</c:v>
                </c:pt>
                <c:pt idx="97">
                  <c:v>-17.665861535200001</c:v>
                </c:pt>
                <c:pt idx="98">
                  <c:v>110.00725384899999</c:v>
                </c:pt>
                <c:pt idx="99">
                  <c:v>-26.508303918799999</c:v>
                </c:pt>
                <c:pt idx="100">
                  <c:v>110.075581637</c:v>
                </c:pt>
                <c:pt idx="101">
                  <c:v>194.78303885</c:v>
                </c:pt>
                <c:pt idx="102">
                  <c:v>195.88456378399999</c:v>
                </c:pt>
                <c:pt idx="103">
                  <c:v>103.01751887499999</c:v>
                </c:pt>
                <c:pt idx="104">
                  <c:v>90.894406743800005</c:v>
                </c:pt>
                <c:pt idx="105">
                  <c:v>22.632467631899999</c:v>
                </c:pt>
                <c:pt idx="106">
                  <c:v>104.881464847</c:v>
                </c:pt>
                <c:pt idx="107">
                  <c:v>218.682860804</c:v>
                </c:pt>
                <c:pt idx="108">
                  <c:v>169.85376803099999</c:v>
                </c:pt>
                <c:pt idx="109">
                  <c:v>71.107185383200004</c:v>
                </c:pt>
                <c:pt idx="110">
                  <c:v>85.864140265700001</c:v>
                </c:pt>
                <c:pt idx="111">
                  <c:v>20.7927290258</c:v>
                </c:pt>
                <c:pt idx="112">
                  <c:v>185.648658114</c:v>
                </c:pt>
                <c:pt idx="113">
                  <c:v>126.958041834</c:v>
                </c:pt>
                <c:pt idx="114">
                  <c:v>148.49017477699999</c:v>
                </c:pt>
                <c:pt idx="115">
                  <c:v>89.935492805999999</c:v>
                </c:pt>
                <c:pt idx="116">
                  <c:v>98.536268899500001</c:v>
                </c:pt>
                <c:pt idx="117">
                  <c:v>24.412690153900002</c:v>
                </c:pt>
                <c:pt idx="118">
                  <c:v>137.09968123199999</c:v>
                </c:pt>
                <c:pt idx="119">
                  <c:v>-109.693666288</c:v>
                </c:pt>
                <c:pt idx="120">
                  <c:v>61.089657935799998</c:v>
                </c:pt>
                <c:pt idx="121">
                  <c:v>62</c:v>
                </c:pt>
                <c:pt idx="122">
                  <c:v>61.089657935799998</c:v>
                </c:pt>
                <c:pt idx="123">
                  <c:v>-109.693666288</c:v>
                </c:pt>
                <c:pt idx="124">
                  <c:v>137.09968123199999</c:v>
                </c:pt>
                <c:pt idx="125">
                  <c:v>24.412690153900002</c:v>
                </c:pt>
                <c:pt idx="126">
                  <c:v>98.536268899500001</c:v>
                </c:pt>
                <c:pt idx="127">
                  <c:v>89.935492805999999</c:v>
                </c:pt>
                <c:pt idx="128">
                  <c:v>148.49017477699999</c:v>
                </c:pt>
                <c:pt idx="129">
                  <c:v>126.958041834</c:v>
                </c:pt>
                <c:pt idx="130">
                  <c:v>185.648658114</c:v>
                </c:pt>
                <c:pt idx="131">
                  <c:v>20.7927290258</c:v>
                </c:pt>
                <c:pt idx="132">
                  <c:v>85.864140265700001</c:v>
                </c:pt>
                <c:pt idx="133">
                  <c:v>71.107185383200004</c:v>
                </c:pt>
                <c:pt idx="134">
                  <c:v>169.85376803099999</c:v>
                </c:pt>
                <c:pt idx="135">
                  <c:v>218.682860804</c:v>
                </c:pt>
                <c:pt idx="136">
                  <c:v>104.881464847</c:v>
                </c:pt>
                <c:pt idx="137">
                  <c:v>22.632467631899999</c:v>
                </c:pt>
                <c:pt idx="138">
                  <c:v>90.894406743800005</c:v>
                </c:pt>
                <c:pt idx="139">
                  <c:v>103.01751887499999</c:v>
                </c:pt>
                <c:pt idx="140">
                  <c:v>195.88456378399999</c:v>
                </c:pt>
                <c:pt idx="141">
                  <c:v>194.78303885</c:v>
                </c:pt>
                <c:pt idx="142">
                  <c:v>110.075581637</c:v>
                </c:pt>
                <c:pt idx="143">
                  <c:v>-26.508303918799999</c:v>
                </c:pt>
                <c:pt idx="144">
                  <c:v>110.00725384899999</c:v>
                </c:pt>
                <c:pt idx="145">
                  <c:v>-17.665861535200001</c:v>
                </c:pt>
                <c:pt idx="146">
                  <c:v>127.54269915499999</c:v>
                </c:pt>
                <c:pt idx="147">
                  <c:v>85.5572322955</c:v>
                </c:pt>
                <c:pt idx="148">
                  <c:v>82.249766173400005</c:v>
                </c:pt>
                <c:pt idx="149">
                  <c:v>44.527258794300003</c:v>
                </c:pt>
                <c:pt idx="150">
                  <c:v>49.2576615511</c:v>
                </c:pt>
                <c:pt idx="151">
                  <c:v>154.99051416899999</c:v>
                </c:pt>
                <c:pt idx="152">
                  <c:v>45.762286616799997</c:v>
                </c:pt>
                <c:pt idx="153">
                  <c:v>54</c:v>
                </c:pt>
                <c:pt idx="154">
                  <c:v>150.684699569</c:v>
                </c:pt>
                <c:pt idx="155">
                  <c:v>136.54174967599999</c:v>
                </c:pt>
                <c:pt idx="156">
                  <c:v>333.44537472000002</c:v>
                </c:pt>
                <c:pt idx="157">
                  <c:v>143.79934096700001</c:v>
                </c:pt>
                <c:pt idx="158">
                  <c:v>154.84142223500001</c:v>
                </c:pt>
                <c:pt idx="159">
                  <c:v>92.377756060099998</c:v>
                </c:pt>
                <c:pt idx="160">
                  <c:v>-121.52325695</c:v>
                </c:pt>
                <c:pt idx="161">
                  <c:v>70.7958038501</c:v>
                </c:pt>
                <c:pt idx="162">
                  <c:v>-30.888502677200002</c:v>
                </c:pt>
                <c:pt idx="163">
                  <c:v>202.190178436</c:v>
                </c:pt>
                <c:pt idx="164">
                  <c:v>197.293800315</c:v>
                </c:pt>
                <c:pt idx="165">
                  <c:v>-18.7992590496</c:v>
                </c:pt>
                <c:pt idx="166">
                  <c:v>158.723704626</c:v>
                </c:pt>
                <c:pt idx="167">
                  <c:v>261.876152859</c:v>
                </c:pt>
                <c:pt idx="168">
                  <c:v>11.118877013500001</c:v>
                </c:pt>
                <c:pt idx="169">
                  <c:v>175.36753236800001</c:v>
                </c:pt>
                <c:pt idx="170">
                  <c:v>312.52814940899998</c:v>
                </c:pt>
                <c:pt idx="171">
                  <c:v>-47.068124111000003</c:v>
                </c:pt>
                <c:pt idx="172">
                  <c:v>231.259502097</c:v>
                </c:pt>
                <c:pt idx="173">
                  <c:v>815.38421492299994</c:v>
                </c:pt>
                <c:pt idx="174">
                  <c:v>-74.628592318000003</c:v>
                </c:pt>
                <c:pt idx="175">
                  <c:v>110.06501852700001</c:v>
                </c:pt>
                <c:pt idx="176">
                  <c:v>244.24890305700001</c:v>
                </c:pt>
                <c:pt idx="177">
                  <c:v>-20.087984148699999</c:v>
                </c:pt>
                <c:pt idx="178">
                  <c:v>-213.28108216499999</c:v>
                </c:pt>
                <c:pt idx="179">
                  <c:v>-63.8230913047</c:v>
                </c:pt>
                <c:pt idx="180">
                  <c:v>409.55643108499999</c:v>
                </c:pt>
                <c:pt idx="181">
                  <c:v>436.785529978</c:v>
                </c:pt>
                <c:pt idx="182">
                  <c:v>675.86614883000004</c:v>
                </c:pt>
                <c:pt idx="183">
                  <c:v>-1836.93401791</c:v>
                </c:pt>
                <c:pt idx="184">
                  <c:v>5453.6163875399998</c:v>
                </c:pt>
                <c:pt idx="185">
                  <c:v>0</c:v>
                </c:pt>
                <c:pt idx="186">
                  <c:v>-10440.8684564</c:v>
                </c:pt>
                <c:pt idx="187">
                  <c:v>-2474.1084238399999</c:v>
                </c:pt>
                <c:pt idx="188">
                  <c:v>-3247.22856873</c:v>
                </c:pt>
                <c:pt idx="189">
                  <c:v>503.62628416500002</c:v>
                </c:pt>
                <c:pt idx="190">
                  <c:v>-628.04889255399996</c:v>
                </c:pt>
                <c:pt idx="191">
                  <c:v>-449.82048089300002</c:v>
                </c:pt>
                <c:pt idx="192">
                  <c:v>-179.53472914400001</c:v>
                </c:pt>
                <c:pt idx="193">
                  <c:v>-741.354790568</c:v>
                </c:pt>
                <c:pt idx="194">
                  <c:v>-502.73587578000001</c:v>
                </c:pt>
                <c:pt idx="195">
                  <c:v>-311.96762150699999</c:v>
                </c:pt>
                <c:pt idx="196">
                  <c:v>-22.944912446699998</c:v>
                </c:pt>
                <c:pt idx="197">
                  <c:v>64.092293105500005</c:v>
                </c:pt>
                <c:pt idx="198">
                  <c:v>-168.117351442</c:v>
                </c:pt>
                <c:pt idx="199">
                  <c:v>54.796362971000001</c:v>
                </c:pt>
                <c:pt idx="200">
                  <c:v>53.390859255199999</c:v>
                </c:pt>
                <c:pt idx="201">
                  <c:v>-152.35533905899999</c:v>
                </c:pt>
                <c:pt idx="202">
                  <c:v>-17.204676417999998</c:v>
                </c:pt>
                <c:pt idx="203">
                  <c:v>-64.189987848499996</c:v>
                </c:pt>
                <c:pt idx="204">
                  <c:v>-167.79210274799999</c:v>
                </c:pt>
                <c:pt idx="205">
                  <c:v>-59.012688269199998</c:v>
                </c:pt>
                <c:pt idx="206">
                  <c:v>-87.230323034199998</c:v>
                </c:pt>
                <c:pt idx="207">
                  <c:v>-38.1750884259</c:v>
                </c:pt>
                <c:pt idx="208">
                  <c:v>-119.361807657</c:v>
                </c:pt>
                <c:pt idx="209">
                  <c:v>-42.470138566899998</c:v>
                </c:pt>
                <c:pt idx="210">
                  <c:v>-50.5779288353</c:v>
                </c:pt>
                <c:pt idx="211">
                  <c:v>-127.519943403</c:v>
                </c:pt>
                <c:pt idx="212">
                  <c:v>83.432519954300005</c:v>
                </c:pt>
                <c:pt idx="213">
                  <c:v>-189.99011373900001</c:v>
                </c:pt>
                <c:pt idx="214">
                  <c:v>-70.912293722000001</c:v>
                </c:pt>
                <c:pt idx="215">
                  <c:v>-85.545111785700001</c:v>
                </c:pt>
                <c:pt idx="216">
                  <c:v>-50.8266163033</c:v>
                </c:pt>
                <c:pt idx="217">
                  <c:v>-32</c:v>
                </c:pt>
                <c:pt idx="218">
                  <c:v>-39.0542977343</c:v>
                </c:pt>
                <c:pt idx="219">
                  <c:v>20.360097075700001</c:v>
                </c:pt>
                <c:pt idx="220">
                  <c:v>29.997399922500001</c:v>
                </c:pt>
                <c:pt idx="221">
                  <c:v>-72.246910334899994</c:v>
                </c:pt>
                <c:pt idx="222">
                  <c:v>-9.5262194859200005</c:v>
                </c:pt>
                <c:pt idx="223">
                  <c:v>-160.19839387600001</c:v>
                </c:pt>
                <c:pt idx="224">
                  <c:v>-101.35075618800001</c:v>
                </c:pt>
                <c:pt idx="225">
                  <c:v>-64.615232783500005</c:v>
                </c:pt>
                <c:pt idx="226">
                  <c:v>72.608617199500003</c:v>
                </c:pt>
                <c:pt idx="227">
                  <c:v>43.344195859599999</c:v>
                </c:pt>
                <c:pt idx="228">
                  <c:v>8.8361830831700008</c:v>
                </c:pt>
                <c:pt idx="229">
                  <c:v>23.368756615799999</c:v>
                </c:pt>
                <c:pt idx="230">
                  <c:v>-47.122432262300002</c:v>
                </c:pt>
                <c:pt idx="231">
                  <c:v>-165.47668079100001</c:v>
                </c:pt>
                <c:pt idx="232">
                  <c:v>-45.761978424200002</c:v>
                </c:pt>
                <c:pt idx="233">
                  <c:v>81.644660940700007</c:v>
                </c:pt>
                <c:pt idx="234">
                  <c:v>-73.364552484499995</c:v>
                </c:pt>
                <c:pt idx="235">
                  <c:v>41.236111362599999</c:v>
                </c:pt>
                <c:pt idx="236">
                  <c:v>-39.6665830508</c:v>
                </c:pt>
                <c:pt idx="237">
                  <c:v>64.351804902300003</c:v>
                </c:pt>
                <c:pt idx="238">
                  <c:v>4.3227942490100002</c:v>
                </c:pt>
                <c:pt idx="239">
                  <c:v>8.4683546858999996</c:v>
                </c:pt>
                <c:pt idx="240">
                  <c:v>-180.889952951</c:v>
                </c:pt>
                <c:pt idx="241">
                  <c:v>-71.499884784599999</c:v>
                </c:pt>
                <c:pt idx="242">
                  <c:v>-37.670743109299998</c:v>
                </c:pt>
                <c:pt idx="243">
                  <c:v>-100.329138566</c:v>
                </c:pt>
                <c:pt idx="244">
                  <c:v>8.1921922339600002</c:v>
                </c:pt>
                <c:pt idx="245">
                  <c:v>-116.75244551900001</c:v>
                </c:pt>
                <c:pt idx="246">
                  <c:v>37.647273895200001</c:v>
                </c:pt>
                <c:pt idx="247">
                  <c:v>-25.223672748399999</c:v>
                </c:pt>
                <c:pt idx="248">
                  <c:v>9.6534953000100003</c:v>
                </c:pt>
                <c:pt idx="249">
                  <c:v>0</c:v>
                </c:pt>
                <c:pt idx="250">
                  <c:v>-9.6534953000100003</c:v>
                </c:pt>
                <c:pt idx="251">
                  <c:v>25.223672748399999</c:v>
                </c:pt>
                <c:pt idx="252">
                  <c:v>-37.647273895200001</c:v>
                </c:pt>
                <c:pt idx="253">
                  <c:v>116.75244551900001</c:v>
                </c:pt>
                <c:pt idx="254">
                  <c:v>-8.1921922339600002</c:v>
                </c:pt>
                <c:pt idx="255">
                  <c:v>100.329138566</c:v>
                </c:pt>
                <c:pt idx="256">
                  <c:v>37.670743109299998</c:v>
                </c:pt>
                <c:pt idx="257">
                  <c:v>71.499884784599999</c:v>
                </c:pt>
                <c:pt idx="258">
                  <c:v>180.889952951</c:v>
                </c:pt>
                <c:pt idx="259">
                  <c:v>-8.4683546858999996</c:v>
                </c:pt>
                <c:pt idx="260">
                  <c:v>-4.3227942490100002</c:v>
                </c:pt>
                <c:pt idx="261">
                  <c:v>-64.351804902300003</c:v>
                </c:pt>
                <c:pt idx="262">
                  <c:v>39.6665830508</c:v>
                </c:pt>
                <c:pt idx="263">
                  <c:v>-41.236111362599999</c:v>
                </c:pt>
                <c:pt idx="264">
                  <c:v>73.364552484499995</c:v>
                </c:pt>
                <c:pt idx="265">
                  <c:v>-81.644660940700007</c:v>
                </c:pt>
                <c:pt idx="266">
                  <c:v>45.761978424200002</c:v>
                </c:pt>
                <c:pt idx="267">
                  <c:v>165.47668079100001</c:v>
                </c:pt>
                <c:pt idx="268">
                  <c:v>47.122432262300002</c:v>
                </c:pt>
                <c:pt idx="269">
                  <c:v>-23.368756615799999</c:v>
                </c:pt>
                <c:pt idx="270">
                  <c:v>-8.8361830831700008</c:v>
                </c:pt>
                <c:pt idx="271">
                  <c:v>-43.344195859599999</c:v>
                </c:pt>
                <c:pt idx="272">
                  <c:v>-72.608617199500003</c:v>
                </c:pt>
                <c:pt idx="273">
                  <c:v>64.615232783500005</c:v>
                </c:pt>
                <c:pt idx="274">
                  <c:v>101.35075618800001</c:v>
                </c:pt>
                <c:pt idx="275">
                  <c:v>160.19839387600001</c:v>
                </c:pt>
                <c:pt idx="276">
                  <c:v>9.5262194859200005</c:v>
                </c:pt>
                <c:pt idx="277">
                  <c:v>72.246910334899994</c:v>
                </c:pt>
                <c:pt idx="278">
                  <c:v>-29.997399922500001</c:v>
                </c:pt>
                <c:pt idx="279">
                  <c:v>-20.360097075700001</c:v>
                </c:pt>
                <c:pt idx="280">
                  <c:v>39.0542977343</c:v>
                </c:pt>
                <c:pt idx="281">
                  <c:v>32</c:v>
                </c:pt>
                <c:pt idx="282">
                  <c:v>50.8266163033</c:v>
                </c:pt>
                <c:pt idx="283">
                  <c:v>85.545111785700001</c:v>
                </c:pt>
                <c:pt idx="284">
                  <c:v>70.912293722000001</c:v>
                </c:pt>
                <c:pt idx="285">
                  <c:v>189.99011373900001</c:v>
                </c:pt>
                <c:pt idx="286">
                  <c:v>-83.432519954300005</c:v>
                </c:pt>
                <c:pt idx="287">
                  <c:v>127.519943403</c:v>
                </c:pt>
                <c:pt idx="288">
                  <c:v>50.5779288353</c:v>
                </c:pt>
                <c:pt idx="289">
                  <c:v>42.470138566899998</c:v>
                </c:pt>
                <c:pt idx="290">
                  <c:v>119.361807657</c:v>
                </c:pt>
                <c:pt idx="291">
                  <c:v>38.1750884259</c:v>
                </c:pt>
                <c:pt idx="292">
                  <c:v>87.230323034199998</c:v>
                </c:pt>
                <c:pt idx="293">
                  <c:v>59.012688269199998</c:v>
                </c:pt>
                <c:pt idx="294">
                  <c:v>167.79210274799999</c:v>
                </c:pt>
                <c:pt idx="295">
                  <c:v>64.189987848499996</c:v>
                </c:pt>
                <c:pt idx="296">
                  <c:v>17.204676417999998</c:v>
                </c:pt>
                <c:pt idx="297">
                  <c:v>152.35533905899999</c:v>
                </c:pt>
                <c:pt idx="298">
                  <c:v>-53.390859255199999</c:v>
                </c:pt>
                <c:pt idx="299">
                  <c:v>-54.796362971000001</c:v>
                </c:pt>
                <c:pt idx="300">
                  <c:v>168.117351442</c:v>
                </c:pt>
                <c:pt idx="301">
                  <c:v>-64.092293105500005</c:v>
                </c:pt>
                <c:pt idx="302">
                  <c:v>22.944912446699998</c:v>
                </c:pt>
                <c:pt idx="303">
                  <c:v>311.96762150699999</c:v>
                </c:pt>
                <c:pt idx="304">
                  <c:v>502.73587578000001</c:v>
                </c:pt>
                <c:pt idx="305">
                  <c:v>741.354790568</c:v>
                </c:pt>
                <c:pt idx="306">
                  <c:v>179.53472914400001</c:v>
                </c:pt>
                <c:pt idx="307">
                  <c:v>449.82048089300002</c:v>
                </c:pt>
                <c:pt idx="308">
                  <c:v>628.04889255399996</c:v>
                </c:pt>
                <c:pt idx="309">
                  <c:v>-503.62628416500002</c:v>
                </c:pt>
                <c:pt idx="310">
                  <c:v>3247.22856873</c:v>
                </c:pt>
                <c:pt idx="311">
                  <c:v>2474.1084238399999</c:v>
                </c:pt>
                <c:pt idx="312">
                  <c:v>10440.8684564</c:v>
                </c:pt>
                <c:pt idx="313">
                  <c:v>-38614</c:v>
                </c:pt>
                <c:pt idx="314">
                  <c:v>5453.6163875399998</c:v>
                </c:pt>
                <c:pt idx="315">
                  <c:v>-1836.93401791</c:v>
                </c:pt>
                <c:pt idx="316">
                  <c:v>675.86614883000004</c:v>
                </c:pt>
                <c:pt idx="317">
                  <c:v>436.785529978</c:v>
                </c:pt>
                <c:pt idx="318">
                  <c:v>409.55643108499999</c:v>
                </c:pt>
                <c:pt idx="319">
                  <c:v>-63.8230913047</c:v>
                </c:pt>
                <c:pt idx="320">
                  <c:v>-213.28108216499999</c:v>
                </c:pt>
                <c:pt idx="321">
                  <c:v>-20.087984148699999</c:v>
                </c:pt>
                <c:pt idx="322">
                  <c:v>244.24890305700001</c:v>
                </c:pt>
                <c:pt idx="323">
                  <c:v>110.06501852700001</c:v>
                </c:pt>
                <c:pt idx="324">
                  <c:v>-74.628592318000003</c:v>
                </c:pt>
                <c:pt idx="325">
                  <c:v>815.38421492299994</c:v>
                </c:pt>
                <c:pt idx="326">
                  <c:v>231.259502097</c:v>
                </c:pt>
                <c:pt idx="327">
                  <c:v>-47.068124111000003</c:v>
                </c:pt>
                <c:pt idx="328">
                  <c:v>312.52814940899998</c:v>
                </c:pt>
                <c:pt idx="329">
                  <c:v>175.36753236800001</c:v>
                </c:pt>
                <c:pt idx="330">
                  <c:v>11.118877013500001</c:v>
                </c:pt>
                <c:pt idx="331">
                  <c:v>261.876152859</c:v>
                </c:pt>
                <c:pt idx="332">
                  <c:v>158.723704626</c:v>
                </c:pt>
                <c:pt idx="333">
                  <c:v>-18.7992590496</c:v>
                </c:pt>
                <c:pt idx="334">
                  <c:v>197.293800315</c:v>
                </c:pt>
                <c:pt idx="335">
                  <c:v>202.190178436</c:v>
                </c:pt>
                <c:pt idx="336">
                  <c:v>-30.888502677200002</c:v>
                </c:pt>
                <c:pt idx="337">
                  <c:v>70.7958038501</c:v>
                </c:pt>
                <c:pt idx="338">
                  <c:v>-121.52325695</c:v>
                </c:pt>
                <c:pt idx="339">
                  <c:v>92.377756060099998</c:v>
                </c:pt>
                <c:pt idx="340">
                  <c:v>154.84142223500001</c:v>
                </c:pt>
                <c:pt idx="341">
                  <c:v>143.79934096700001</c:v>
                </c:pt>
                <c:pt idx="342">
                  <c:v>333.44537472000002</c:v>
                </c:pt>
                <c:pt idx="343">
                  <c:v>136.54174967599999</c:v>
                </c:pt>
                <c:pt idx="344">
                  <c:v>150.684699569</c:v>
                </c:pt>
                <c:pt idx="345">
                  <c:v>54</c:v>
                </c:pt>
                <c:pt idx="346">
                  <c:v>45.762286616799997</c:v>
                </c:pt>
                <c:pt idx="347">
                  <c:v>154.99051416899999</c:v>
                </c:pt>
                <c:pt idx="348">
                  <c:v>49.2576615511</c:v>
                </c:pt>
                <c:pt idx="349">
                  <c:v>44.527258794300003</c:v>
                </c:pt>
                <c:pt idx="350">
                  <c:v>82.249766173400005</c:v>
                </c:pt>
                <c:pt idx="351">
                  <c:v>85.5572322955</c:v>
                </c:pt>
                <c:pt idx="352">
                  <c:v>127.54269915499999</c:v>
                </c:pt>
                <c:pt idx="353">
                  <c:v>-17.665861535200001</c:v>
                </c:pt>
                <c:pt idx="354">
                  <c:v>110.00725384899999</c:v>
                </c:pt>
                <c:pt idx="355">
                  <c:v>-26.508303918799999</c:v>
                </c:pt>
                <c:pt idx="356">
                  <c:v>110.075581637</c:v>
                </c:pt>
                <c:pt idx="357">
                  <c:v>194.78303885</c:v>
                </c:pt>
                <c:pt idx="358">
                  <c:v>195.88456378399999</c:v>
                </c:pt>
                <c:pt idx="359">
                  <c:v>103.01751887499999</c:v>
                </c:pt>
                <c:pt idx="360">
                  <c:v>90.894406743800005</c:v>
                </c:pt>
                <c:pt idx="361">
                  <c:v>22.632467631899999</c:v>
                </c:pt>
                <c:pt idx="362">
                  <c:v>104.881464847</c:v>
                </c:pt>
                <c:pt idx="363">
                  <c:v>218.682860804</c:v>
                </c:pt>
                <c:pt idx="364">
                  <c:v>169.85376803099999</c:v>
                </c:pt>
                <c:pt idx="365">
                  <c:v>71.107185383200004</c:v>
                </c:pt>
                <c:pt idx="366">
                  <c:v>85.864140265700001</c:v>
                </c:pt>
                <c:pt idx="367">
                  <c:v>20.7927290258</c:v>
                </c:pt>
                <c:pt idx="368">
                  <c:v>185.648658114</c:v>
                </c:pt>
                <c:pt idx="369">
                  <c:v>126.958041834</c:v>
                </c:pt>
                <c:pt idx="370">
                  <c:v>148.49017477699999</c:v>
                </c:pt>
                <c:pt idx="371">
                  <c:v>89.935492805999999</c:v>
                </c:pt>
                <c:pt idx="372">
                  <c:v>98.536268899500001</c:v>
                </c:pt>
                <c:pt idx="373">
                  <c:v>24.412690153900002</c:v>
                </c:pt>
                <c:pt idx="374">
                  <c:v>137.09968123199999</c:v>
                </c:pt>
                <c:pt idx="375">
                  <c:v>-109.693666288</c:v>
                </c:pt>
                <c:pt idx="376">
                  <c:v>61.089657935799998</c:v>
                </c:pt>
                <c:pt idx="377">
                  <c:v>62</c:v>
                </c:pt>
                <c:pt idx="378">
                  <c:v>61.089657935799998</c:v>
                </c:pt>
                <c:pt idx="379">
                  <c:v>-109.693666288</c:v>
                </c:pt>
                <c:pt idx="380">
                  <c:v>137.09968123199999</c:v>
                </c:pt>
                <c:pt idx="381">
                  <c:v>24.412690153900002</c:v>
                </c:pt>
                <c:pt idx="382">
                  <c:v>98.536268899500001</c:v>
                </c:pt>
                <c:pt idx="383">
                  <c:v>89.935492805999999</c:v>
                </c:pt>
                <c:pt idx="384">
                  <c:v>148.49017477699999</c:v>
                </c:pt>
                <c:pt idx="385">
                  <c:v>126.958041834</c:v>
                </c:pt>
                <c:pt idx="386">
                  <c:v>185.648658114</c:v>
                </c:pt>
                <c:pt idx="387">
                  <c:v>20.7927290258</c:v>
                </c:pt>
                <c:pt idx="388">
                  <c:v>85.864140265700001</c:v>
                </c:pt>
                <c:pt idx="389">
                  <c:v>71.107185383200004</c:v>
                </c:pt>
                <c:pt idx="390">
                  <c:v>169.85376803099999</c:v>
                </c:pt>
                <c:pt idx="391">
                  <c:v>218.682860804</c:v>
                </c:pt>
                <c:pt idx="392">
                  <c:v>104.881464847</c:v>
                </c:pt>
                <c:pt idx="393">
                  <c:v>22.632467631899999</c:v>
                </c:pt>
                <c:pt idx="394">
                  <c:v>90.894406743800005</c:v>
                </c:pt>
                <c:pt idx="395">
                  <c:v>103.01751887499999</c:v>
                </c:pt>
                <c:pt idx="396">
                  <c:v>195.88456378399999</c:v>
                </c:pt>
                <c:pt idx="397">
                  <c:v>194.78303885</c:v>
                </c:pt>
                <c:pt idx="398">
                  <c:v>110.075581637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994144"/>
        <c:axId val="377994536"/>
      </c:lineChart>
      <c:catAx>
        <c:axId val="377994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994536"/>
        <c:crosses val="autoZero"/>
        <c:auto val="1"/>
        <c:lblAlgn val="ctr"/>
        <c:lblOffset val="100"/>
        <c:noMultiLvlLbl val="0"/>
      </c:catAx>
      <c:valAx>
        <c:axId val="377994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799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B6CB5-1F83-4A15-8E27-9AE1494FD3C2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212AEC3-7156-4844-BBD3-941A20A43284}">
      <dgm:prSet phldrT="[Text]"/>
      <dgm:spPr/>
      <dgm:t>
        <a:bodyPr/>
        <a:lstStyle/>
        <a:p>
          <a:r>
            <a:rPr lang="en-US" dirty="0" smtClean="0"/>
            <a:t>Dataset Generation</a:t>
          </a:r>
          <a:endParaRPr lang="en-US" dirty="0"/>
        </a:p>
      </dgm:t>
    </dgm:pt>
    <dgm:pt modelId="{94439B6C-8716-489F-A884-9D88F785D4B4}" type="parTrans" cxnId="{73690181-DEA6-463F-97F4-1C78D694FDDF}">
      <dgm:prSet/>
      <dgm:spPr/>
      <dgm:t>
        <a:bodyPr/>
        <a:lstStyle/>
        <a:p>
          <a:endParaRPr lang="en-US"/>
        </a:p>
      </dgm:t>
    </dgm:pt>
    <dgm:pt modelId="{93728E54-A34D-47DD-B687-ACF9B6F7C6F3}" type="sibTrans" cxnId="{73690181-DEA6-463F-97F4-1C78D694FDDF}">
      <dgm:prSet/>
      <dgm:spPr/>
      <dgm:t>
        <a:bodyPr/>
        <a:lstStyle/>
        <a:p>
          <a:endParaRPr lang="en-US"/>
        </a:p>
      </dgm:t>
    </dgm:pt>
    <dgm:pt modelId="{B41496EF-9AF2-43B8-9578-D1660C90522E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A7D1225F-4599-4A5A-A4BA-56EEF3585BD0}" type="parTrans" cxnId="{46708061-2141-4A34-9DD6-5CE6E90B7590}">
      <dgm:prSet/>
      <dgm:spPr/>
      <dgm:t>
        <a:bodyPr/>
        <a:lstStyle/>
        <a:p>
          <a:endParaRPr lang="en-US"/>
        </a:p>
      </dgm:t>
    </dgm:pt>
    <dgm:pt modelId="{30A910D9-ADEB-4407-ACDD-C2B9A00588E2}" type="sibTrans" cxnId="{46708061-2141-4A34-9DD6-5CE6E90B7590}">
      <dgm:prSet/>
      <dgm:spPr/>
      <dgm:t>
        <a:bodyPr/>
        <a:lstStyle/>
        <a:p>
          <a:endParaRPr lang="en-US"/>
        </a:p>
      </dgm:t>
    </dgm:pt>
    <dgm:pt modelId="{58AD2267-92D3-4FD3-AE89-1CB5A6B1B96C}">
      <dgm:prSet phldrT="[Text]"/>
      <dgm:spPr/>
      <dgm:t>
        <a:bodyPr/>
        <a:lstStyle/>
        <a:p>
          <a:r>
            <a:rPr lang="en-US" dirty="0" smtClean="0"/>
            <a:t>Neural Network Construction</a:t>
          </a:r>
          <a:endParaRPr lang="en-US" dirty="0"/>
        </a:p>
      </dgm:t>
    </dgm:pt>
    <dgm:pt modelId="{E852CEF3-87A5-4007-88C1-7D4BB2C741C0}" type="parTrans" cxnId="{BBB1119A-92EF-4E6B-84CF-CCDB4C330F4B}">
      <dgm:prSet/>
      <dgm:spPr/>
      <dgm:t>
        <a:bodyPr/>
        <a:lstStyle/>
        <a:p>
          <a:endParaRPr lang="en-US"/>
        </a:p>
      </dgm:t>
    </dgm:pt>
    <dgm:pt modelId="{71429D95-DEA3-48EE-9693-8583A200EB7E}" type="sibTrans" cxnId="{BBB1119A-92EF-4E6B-84CF-CCDB4C330F4B}">
      <dgm:prSet/>
      <dgm:spPr/>
      <dgm:t>
        <a:bodyPr/>
        <a:lstStyle/>
        <a:p>
          <a:endParaRPr lang="en-US"/>
        </a:p>
      </dgm:t>
    </dgm:pt>
    <dgm:pt modelId="{899EDBB1-14A0-4ED1-8330-7B221FA6AB5F}">
      <dgm:prSet/>
      <dgm:spPr/>
      <dgm:t>
        <a:bodyPr/>
        <a:lstStyle/>
        <a:p>
          <a:r>
            <a:rPr lang="en-US" dirty="0" smtClean="0"/>
            <a:t>2000+ samples created using noise and speech</a:t>
          </a:r>
          <a:endParaRPr lang="en-US" dirty="0"/>
        </a:p>
      </dgm:t>
    </dgm:pt>
    <dgm:pt modelId="{215CEEAA-481A-45C0-BD03-BB94AD6AB06B}" type="sibTrans" cxnId="{D539F2C7-8037-4873-8416-188998702CBB}">
      <dgm:prSet/>
      <dgm:spPr/>
      <dgm:t>
        <a:bodyPr/>
        <a:lstStyle/>
        <a:p>
          <a:endParaRPr lang="en-US"/>
        </a:p>
      </dgm:t>
    </dgm:pt>
    <dgm:pt modelId="{A69882B3-6840-44CA-A86E-99C4032D84A9}" type="parTrans" cxnId="{D539F2C7-8037-4873-8416-188998702CBB}">
      <dgm:prSet/>
      <dgm:spPr/>
      <dgm:t>
        <a:bodyPr/>
        <a:lstStyle/>
        <a:p>
          <a:endParaRPr lang="en-US"/>
        </a:p>
      </dgm:t>
    </dgm:pt>
    <dgm:pt modelId="{32CC2C91-B66F-4F65-ACCA-694DB06C5564}">
      <dgm:prSet/>
      <dgm:spPr/>
      <dgm:t>
        <a:bodyPr/>
        <a:lstStyle/>
        <a:p>
          <a:r>
            <a:rPr lang="en-US" dirty="0" smtClean="0"/>
            <a:t>Keep track of noise and speech signals using xml file</a:t>
          </a:r>
        </a:p>
      </dgm:t>
    </dgm:pt>
    <dgm:pt modelId="{5C712D99-E028-4012-B172-D3F1EFAFD8D8}" type="parTrans" cxnId="{9ECDAF28-311A-4392-A8FF-126549C298BC}">
      <dgm:prSet/>
      <dgm:spPr/>
      <dgm:t>
        <a:bodyPr/>
        <a:lstStyle/>
        <a:p>
          <a:endParaRPr lang="en-US"/>
        </a:p>
      </dgm:t>
    </dgm:pt>
    <dgm:pt modelId="{642E5EC0-02D5-4C8E-A3C3-53825C72D827}" type="sibTrans" cxnId="{9ECDAF28-311A-4392-A8FF-126549C298BC}">
      <dgm:prSet/>
      <dgm:spPr/>
      <dgm:t>
        <a:bodyPr/>
        <a:lstStyle/>
        <a:p>
          <a:endParaRPr lang="en-US"/>
        </a:p>
      </dgm:t>
    </dgm:pt>
    <dgm:pt modelId="{92C2D3B6-1A70-4FBD-B137-7BC75E5FB05A}">
      <dgm:prSet custT="1"/>
      <dgm:spPr/>
      <dgm:t>
        <a:bodyPr/>
        <a:lstStyle/>
        <a:p>
          <a:r>
            <a:rPr lang="en-US" sz="1000" i="1" dirty="0" smtClean="0"/>
            <a:t>Normalization</a:t>
          </a:r>
          <a:r>
            <a:rPr lang="en-US" sz="1000" dirty="0" smtClean="0"/>
            <a:t> of signals to range [0,1]:</a:t>
          </a:r>
          <a:endParaRPr lang="en-US" sz="1000" dirty="0"/>
        </a:p>
      </dgm:t>
    </dgm:pt>
    <dgm:pt modelId="{5A309091-B306-4E2A-B5D8-BC9F80042F4C}" type="parTrans" cxnId="{8EDB03FF-43D2-4687-8A05-8EF8738E92DE}">
      <dgm:prSet/>
      <dgm:spPr/>
      <dgm:t>
        <a:bodyPr/>
        <a:lstStyle/>
        <a:p>
          <a:endParaRPr lang="en-US"/>
        </a:p>
      </dgm:t>
    </dgm:pt>
    <dgm:pt modelId="{4EABC1A0-DFCC-4644-885A-2585E47FB09A}" type="sibTrans" cxnId="{8EDB03FF-43D2-4687-8A05-8EF8738E92D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3851408-FE30-43F8-8FB3-99D92D371D2C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m:oMathPara>
              </a14:m>
              <a:endParaRPr lang="en-US" sz="1400" dirty="0"/>
            </a:p>
          </dgm:t>
        </dgm:pt>
      </mc:Choice>
      <mc:Fallback xmlns="">
        <dgm:pt modelId="{E3851408-FE30-43F8-8FB3-99D92D371D2C}">
          <dgm:prSet custT="1"/>
          <dgm:spPr/>
          <dgm:t>
            <a:bodyPr/>
            <a:lstStyle/>
            <a:p>
              <a:pPr/>
              <a:r>
                <a:rPr lang="en-US" sz="1400" b="0" i="0" smtClean="0">
                  <a:latin typeface="Cambria Math" panose="02040503050406030204" pitchFamily="18" charset="0"/>
                </a:rPr>
                <a:t>𝑋_𝑛𝑒𝑤=(𝑋−𝑋_𝑚𝑖𝑛)/(𝑋_𝑚𝑎𝑥−𝑋_𝑚𝑖𝑛 )</a:t>
              </a:r>
              <a:endParaRPr lang="en-US" sz="1400" dirty="0"/>
            </a:p>
          </dgm:t>
        </dgm:pt>
      </mc:Fallback>
    </mc:AlternateContent>
    <dgm:pt modelId="{0CD01189-9292-485E-B2D9-10F55034725A}" type="parTrans" cxnId="{DC841C00-F386-4B71-B288-B0679E7EE350}">
      <dgm:prSet/>
      <dgm:spPr/>
      <dgm:t>
        <a:bodyPr/>
        <a:lstStyle/>
        <a:p>
          <a:endParaRPr lang="en-US"/>
        </a:p>
      </dgm:t>
    </dgm:pt>
    <dgm:pt modelId="{8B26D757-7D12-4526-92A3-A1259DEA3EAC}" type="sibTrans" cxnId="{DC841C00-F386-4B71-B288-B0679E7EE350}">
      <dgm:prSet/>
      <dgm:spPr/>
      <dgm:t>
        <a:bodyPr/>
        <a:lstStyle/>
        <a:p>
          <a:endParaRPr lang="en-US"/>
        </a:p>
      </dgm:t>
    </dgm:pt>
    <dgm:pt modelId="{5B72BEFB-3AE5-4ADD-8E6A-EFB8E8CAF62B}">
      <dgm:prSet/>
      <dgm:spPr/>
      <dgm:t>
        <a:bodyPr/>
        <a:lstStyle/>
        <a:p>
          <a:r>
            <a:rPr lang="en-US" dirty="0" smtClean="0"/>
            <a:t>Recurrent neural network stacked layers</a:t>
          </a:r>
          <a:endParaRPr lang="en-US" dirty="0"/>
        </a:p>
      </dgm:t>
    </dgm:pt>
    <dgm:pt modelId="{7A6836D6-5FAD-4FFC-A388-CA34C47AF244}" type="parTrans" cxnId="{266AF6DC-0CAD-46C0-8DDF-4D73D7060706}">
      <dgm:prSet/>
      <dgm:spPr/>
      <dgm:t>
        <a:bodyPr/>
        <a:lstStyle/>
        <a:p>
          <a:endParaRPr lang="en-US"/>
        </a:p>
      </dgm:t>
    </dgm:pt>
    <dgm:pt modelId="{534E16FA-1ABE-46C2-AC5A-18342AF7FD27}" type="sibTrans" cxnId="{266AF6DC-0CAD-46C0-8DDF-4D73D7060706}">
      <dgm:prSet/>
      <dgm:spPr/>
      <dgm:t>
        <a:bodyPr/>
        <a:lstStyle/>
        <a:p>
          <a:endParaRPr lang="en-US"/>
        </a:p>
      </dgm:t>
    </dgm:pt>
    <dgm:pt modelId="{0C70DB18-BEA5-4E7F-83E0-B6C57E71858F}">
      <dgm:prSet/>
      <dgm:spPr/>
      <dgm:t>
        <a:bodyPr/>
        <a:lstStyle/>
        <a:p>
          <a:r>
            <a:rPr lang="en-US" dirty="0" smtClean="0"/>
            <a:t>Conversion to FFT</a:t>
          </a:r>
          <a:endParaRPr lang="en-US" dirty="0"/>
        </a:p>
      </dgm:t>
    </dgm:pt>
    <dgm:pt modelId="{7257E1DA-7289-4A49-9678-1A78F99941A4}" type="parTrans" cxnId="{FB439C1E-71A4-4825-9ED2-3DC2CA88D8F8}">
      <dgm:prSet/>
      <dgm:spPr/>
      <dgm:t>
        <a:bodyPr/>
        <a:lstStyle/>
        <a:p>
          <a:endParaRPr lang="en-US"/>
        </a:p>
      </dgm:t>
    </dgm:pt>
    <dgm:pt modelId="{94B5976F-1B24-4E30-A235-DC845492B4E2}" type="sibTrans" cxnId="{FB439C1E-71A4-4825-9ED2-3DC2CA88D8F8}">
      <dgm:prSet/>
      <dgm:spPr/>
      <dgm:t>
        <a:bodyPr/>
        <a:lstStyle/>
        <a:p>
          <a:endParaRPr lang="en-US"/>
        </a:p>
      </dgm:t>
    </dgm:pt>
    <dgm:pt modelId="{E600A02B-D449-4AF2-AC16-274414ACAFC7}" type="pres">
      <dgm:prSet presAssocID="{838B6CB5-1F83-4A15-8E27-9AE1494FD3C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D4AC3A-15B2-4551-BF65-F5F8204BFA62}" type="pres">
      <dgm:prSet presAssocID="{3212AEC3-7156-4844-BBD3-941A20A43284}" presName="horFlow" presStyleCnt="0"/>
      <dgm:spPr/>
    </dgm:pt>
    <dgm:pt modelId="{C42A6E35-3843-4AA6-AB95-543E67A7D8EF}" type="pres">
      <dgm:prSet presAssocID="{3212AEC3-7156-4844-BBD3-941A20A43284}" presName="bigChev" presStyleLbl="node1" presStyleIdx="0" presStyleCnt="3"/>
      <dgm:spPr/>
      <dgm:t>
        <a:bodyPr/>
        <a:lstStyle/>
        <a:p>
          <a:endParaRPr lang="en-US"/>
        </a:p>
      </dgm:t>
    </dgm:pt>
    <dgm:pt modelId="{9F99F2A4-5446-4054-B19B-5DF4E705F21E}" type="pres">
      <dgm:prSet presAssocID="{A69882B3-6840-44CA-A86E-99C4032D84A9}" presName="parTrans" presStyleCnt="0"/>
      <dgm:spPr/>
    </dgm:pt>
    <dgm:pt modelId="{8EC1183F-5AA2-4656-96D2-433678F7510A}" type="pres">
      <dgm:prSet presAssocID="{899EDBB1-14A0-4ED1-8330-7B221FA6AB5F}" presName="node" presStyleLbl="alignAccFollowNode1" presStyleIdx="0" presStyleCnt="6" custLinFactNeighborX="2" custLinFactNeighborY="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676D0-772C-447A-9DD9-CAF154C17531}" type="pres">
      <dgm:prSet presAssocID="{215CEEAA-481A-45C0-BD03-BB94AD6AB06B}" presName="sibTrans" presStyleCnt="0"/>
      <dgm:spPr/>
    </dgm:pt>
    <dgm:pt modelId="{921F3CDD-93A5-4F57-8FDE-E315F9863C75}" type="pres">
      <dgm:prSet presAssocID="{32CC2C91-B66F-4F65-ACCA-694DB06C5564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9885-B5F6-44C3-B6DF-4691263429A1}" type="pres">
      <dgm:prSet presAssocID="{3212AEC3-7156-4844-BBD3-941A20A43284}" presName="vSp" presStyleCnt="0"/>
      <dgm:spPr/>
    </dgm:pt>
    <dgm:pt modelId="{956E69B0-01CB-4B81-8520-AB93D800F77C}" type="pres">
      <dgm:prSet presAssocID="{B41496EF-9AF2-43B8-9578-D1660C90522E}" presName="horFlow" presStyleCnt="0"/>
      <dgm:spPr/>
    </dgm:pt>
    <dgm:pt modelId="{9B5A4072-2869-4E43-AD89-A7088F8ACB45}" type="pres">
      <dgm:prSet presAssocID="{B41496EF-9AF2-43B8-9578-D1660C90522E}" presName="bigChev" presStyleLbl="node1" presStyleIdx="1" presStyleCnt="3"/>
      <dgm:spPr/>
      <dgm:t>
        <a:bodyPr/>
        <a:lstStyle/>
        <a:p>
          <a:endParaRPr lang="en-US"/>
        </a:p>
      </dgm:t>
    </dgm:pt>
    <dgm:pt modelId="{885DFDED-A7E2-45F9-8480-E99D39BDEBBC}" type="pres">
      <dgm:prSet presAssocID="{7257E1DA-7289-4A49-9678-1A78F99941A4}" presName="parTrans" presStyleCnt="0"/>
      <dgm:spPr/>
    </dgm:pt>
    <dgm:pt modelId="{E1F6F553-F577-4C67-A62C-614C54A08579}" type="pres">
      <dgm:prSet presAssocID="{0C70DB18-BEA5-4E7F-83E0-B6C57E71858F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C4E6-643C-40AE-AEF1-61081DD27C66}" type="pres">
      <dgm:prSet presAssocID="{94B5976F-1B24-4E30-A235-DC845492B4E2}" presName="sibTrans" presStyleCnt="0"/>
      <dgm:spPr/>
    </dgm:pt>
    <dgm:pt modelId="{BE9DE8EF-67CD-439A-A273-4C66A2D97D84}" type="pres">
      <dgm:prSet presAssocID="{92C2D3B6-1A70-4FBD-B137-7BC75E5FB05A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0FC28-3FA1-4EE5-B094-3264E41D957D}" type="pres">
      <dgm:prSet presAssocID="{4EABC1A0-DFCC-4644-885A-2585E47FB09A}" presName="sibTrans" presStyleCnt="0"/>
      <dgm:spPr/>
    </dgm:pt>
    <dgm:pt modelId="{25CF6272-B9E5-4C30-AAC4-594D432D08BA}" type="pres">
      <dgm:prSet presAssocID="{E3851408-FE30-43F8-8FB3-99D92D371D2C}" presName="node" presStyleLbl="alignAccFollowNode1" presStyleIdx="4" presStyleCnt="6" custScaleX="168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3BBC2-53A7-4F69-927E-41DA9C8360D6}" type="pres">
      <dgm:prSet presAssocID="{B41496EF-9AF2-43B8-9578-D1660C90522E}" presName="vSp" presStyleCnt="0"/>
      <dgm:spPr/>
    </dgm:pt>
    <dgm:pt modelId="{1D1B8B5D-7CE1-4C4B-8989-2727E30E3C2A}" type="pres">
      <dgm:prSet presAssocID="{58AD2267-92D3-4FD3-AE89-1CB5A6B1B96C}" presName="horFlow" presStyleCnt="0"/>
      <dgm:spPr/>
    </dgm:pt>
    <dgm:pt modelId="{58113075-ED6A-451F-8D04-B2052078D77B}" type="pres">
      <dgm:prSet presAssocID="{58AD2267-92D3-4FD3-AE89-1CB5A6B1B96C}" presName="bigChev" presStyleLbl="node1" presStyleIdx="2" presStyleCnt="3"/>
      <dgm:spPr/>
      <dgm:t>
        <a:bodyPr/>
        <a:lstStyle/>
        <a:p>
          <a:endParaRPr lang="en-US"/>
        </a:p>
      </dgm:t>
    </dgm:pt>
    <dgm:pt modelId="{887D9D2D-6151-41E6-97CC-49077201EC29}" type="pres">
      <dgm:prSet presAssocID="{7A6836D6-5FAD-4FFC-A388-CA34C47AF244}" presName="parTrans" presStyleCnt="0"/>
      <dgm:spPr/>
    </dgm:pt>
    <dgm:pt modelId="{73374ED2-23FF-4DA0-ADD5-766C7E32C510}" type="pres">
      <dgm:prSet presAssocID="{5B72BEFB-3AE5-4ADD-8E6A-EFB8E8CAF62B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D08EEC-AC71-4F2D-8710-6DDEB5A5C747}" type="presOf" srcId="{838B6CB5-1F83-4A15-8E27-9AE1494FD3C2}" destId="{E600A02B-D449-4AF2-AC16-274414ACAFC7}" srcOrd="0" destOrd="0" presId="urn:microsoft.com/office/officeart/2005/8/layout/lProcess3"/>
    <dgm:cxn modelId="{76433D10-5CDC-4D3E-A80B-FDE740016B66}" type="presOf" srcId="{5B72BEFB-3AE5-4ADD-8E6A-EFB8E8CAF62B}" destId="{73374ED2-23FF-4DA0-ADD5-766C7E32C510}" srcOrd="0" destOrd="0" presId="urn:microsoft.com/office/officeart/2005/8/layout/lProcess3"/>
    <dgm:cxn modelId="{91F5D55B-5EB7-4EE7-9632-4A0213A50381}" type="presOf" srcId="{58AD2267-92D3-4FD3-AE89-1CB5A6B1B96C}" destId="{58113075-ED6A-451F-8D04-B2052078D77B}" srcOrd="0" destOrd="0" presId="urn:microsoft.com/office/officeart/2005/8/layout/lProcess3"/>
    <dgm:cxn modelId="{9CC989C4-7DAB-4908-8FBD-98D8C5A78988}" type="presOf" srcId="{B41496EF-9AF2-43B8-9578-D1660C90522E}" destId="{9B5A4072-2869-4E43-AD89-A7088F8ACB45}" srcOrd="0" destOrd="0" presId="urn:microsoft.com/office/officeart/2005/8/layout/lProcess3"/>
    <dgm:cxn modelId="{73690181-DEA6-463F-97F4-1C78D694FDDF}" srcId="{838B6CB5-1F83-4A15-8E27-9AE1494FD3C2}" destId="{3212AEC3-7156-4844-BBD3-941A20A43284}" srcOrd="0" destOrd="0" parTransId="{94439B6C-8716-489F-A884-9D88F785D4B4}" sibTransId="{93728E54-A34D-47DD-B687-ACF9B6F7C6F3}"/>
    <dgm:cxn modelId="{9ECDAF28-311A-4392-A8FF-126549C298BC}" srcId="{3212AEC3-7156-4844-BBD3-941A20A43284}" destId="{32CC2C91-B66F-4F65-ACCA-694DB06C5564}" srcOrd="1" destOrd="0" parTransId="{5C712D99-E028-4012-B172-D3F1EFAFD8D8}" sibTransId="{642E5EC0-02D5-4C8E-A3C3-53825C72D827}"/>
    <dgm:cxn modelId="{46708061-2141-4A34-9DD6-5CE6E90B7590}" srcId="{838B6CB5-1F83-4A15-8E27-9AE1494FD3C2}" destId="{B41496EF-9AF2-43B8-9578-D1660C90522E}" srcOrd="1" destOrd="0" parTransId="{A7D1225F-4599-4A5A-A4BA-56EEF3585BD0}" sibTransId="{30A910D9-ADEB-4407-ACDD-C2B9A00588E2}"/>
    <dgm:cxn modelId="{D539F2C7-8037-4873-8416-188998702CBB}" srcId="{3212AEC3-7156-4844-BBD3-941A20A43284}" destId="{899EDBB1-14A0-4ED1-8330-7B221FA6AB5F}" srcOrd="0" destOrd="0" parTransId="{A69882B3-6840-44CA-A86E-99C4032D84A9}" sibTransId="{215CEEAA-481A-45C0-BD03-BB94AD6AB06B}"/>
    <dgm:cxn modelId="{D4403E82-2D3A-44D7-A79E-3E7EDB81A825}" type="presOf" srcId="{899EDBB1-14A0-4ED1-8330-7B221FA6AB5F}" destId="{8EC1183F-5AA2-4656-96D2-433678F7510A}" srcOrd="0" destOrd="0" presId="urn:microsoft.com/office/officeart/2005/8/layout/lProcess3"/>
    <dgm:cxn modelId="{8EDB03FF-43D2-4687-8A05-8EF8738E92DE}" srcId="{B41496EF-9AF2-43B8-9578-D1660C90522E}" destId="{92C2D3B6-1A70-4FBD-B137-7BC75E5FB05A}" srcOrd="1" destOrd="0" parTransId="{5A309091-B306-4E2A-B5D8-BC9F80042F4C}" sibTransId="{4EABC1A0-DFCC-4644-885A-2585E47FB09A}"/>
    <dgm:cxn modelId="{FB439C1E-71A4-4825-9ED2-3DC2CA88D8F8}" srcId="{B41496EF-9AF2-43B8-9578-D1660C90522E}" destId="{0C70DB18-BEA5-4E7F-83E0-B6C57E71858F}" srcOrd="0" destOrd="0" parTransId="{7257E1DA-7289-4A49-9678-1A78F99941A4}" sibTransId="{94B5976F-1B24-4E30-A235-DC845492B4E2}"/>
    <dgm:cxn modelId="{7F340EA7-F616-4A1A-9988-0C041D8CBAB1}" type="presOf" srcId="{0C70DB18-BEA5-4E7F-83E0-B6C57E71858F}" destId="{E1F6F553-F577-4C67-A62C-614C54A08579}" srcOrd="0" destOrd="0" presId="urn:microsoft.com/office/officeart/2005/8/layout/lProcess3"/>
    <dgm:cxn modelId="{266AF6DC-0CAD-46C0-8DDF-4D73D7060706}" srcId="{58AD2267-92D3-4FD3-AE89-1CB5A6B1B96C}" destId="{5B72BEFB-3AE5-4ADD-8E6A-EFB8E8CAF62B}" srcOrd="0" destOrd="0" parTransId="{7A6836D6-5FAD-4FFC-A388-CA34C47AF244}" sibTransId="{534E16FA-1ABE-46C2-AC5A-18342AF7FD27}"/>
    <dgm:cxn modelId="{BBB1119A-92EF-4E6B-84CF-CCDB4C330F4B}" srcId="{838B6CB5-1F83-4A15-8E27-9AE1494FD3C2}" destId="{58AD2267-92D3-4FD3-AE89-1CB5A6B1B96C}" srcOrd="2" destOrd="0" parTransId="{E852CEF3-87A5-4007-88C1-7D4BB2C741C0}" sibTransId="{71429D95-DEA3-48EE-9693-8583A200EB7E}"/>
    <dgm:cxn modelId="{1EA7915C-1004-41E7-BC87-3D13F651D340}" type="presOf" srcId="{E3851408-FE30-43F8-8FB3-99D92D371D2C}" destId="{25CF6272-B9E5-4C30-AAC4-594D432D08BA}" srcOrd="0" destOrd="0" presId="urn:microsoft.com/office/officeart/2005/8/layout/lProcess3"/>
    <dgm:cxn modelId="{8F557537-BDB0-4572-B534-F36C96A4351E}" type="presOf" srcId="{92C2D3B6-1A70-4FBD-B137-7BC75E5FB05A}" destId="{BE9DE8EF-67CD-439A-A273-4C66A2D97D84}" srcOrd="0" destOrd="0" presId="urn:microsoft.com/office/officeart/2005/8/layout/lProcess3"/>
    <dgm:cxn modelId="{DC841C00-F386-4B71-B288-B0679E7EE350}" srcId="{B41496EF-9AF2-43B8-9578-D1660C90522E}" destId="{E3851408-FE30-43F8-8FB3-99D92D371D2C}" srcOrd="2" destOrd="0" parTransId="{0CD01189-9292-485E-B2D9-10F55034725A}" sibTransId="{8B26D757-7D12-4526-92A3-A1259DEA3EAC}"/>
    <dgm:cxn modelId="{D17920BB-723A-428E-82B1-5CBD76AE6437}" type="presOf" srcId="{3212AEC3-7156-4844-BBD3-941A20A43284}" destId="{C42A6E35-3843-4AA6-AB95-543E67A7D8EF}" srcOrd="0" destOrd="0" presId="urn:microsoft.com/office/officeart/2005/8/layout/lProcess3"/>
    <dgm:cxn modelId="{BBE9CD57-E56F-4C79-BDA4-84A841BB9191}" type="presOf" srcId="{32CC2C91-B66F-4F65-ACCA-694DB06C5564}" destId="{921F3CDD-93A5-4F57-8FDE-E315F9863C75}" srcOrd="0" destOrd="0" presId="urn:microsoft.com/office/officeart/2005/8/layout/lProcess3"/>
    <dgm:cxn modelId="{BCC1AD76-C40A-465B-A2DF-1AAF95184A1B}" type="presParOf" srcId="{E600A02B-D449-4AF2-AC16-274414ACAFC7}" destId="{B1D4AC3A-15B2-4551-BF65-F5F8204BFA62}" srcOrd="0" destOrd="0" presId="urn:microsoft.com/office/officeart/2005/8/layout/lProcess3"/>
    <dgm:cxn modelId="{8DAB2C0F-5B99-42DE-85C5-8B1D3B37E2F0}" type="presParOf" srcId="{B1D4AC3A-15B2-4551-BF65-F5F8204BFA62}" destId="{C42A6E35-3843-4AA6-AB95-543E67A7D8EF}" srcOrd="0" destOrd="0" presId="urn:microsoft.com/office/officeart/2005/8/layout/lProcess3"/>
    <dgm:cxn modelId="{775E5985-B9B8-405A-A0D5-A3B57A38327F}" type="presParOf" srcId="{B1D4AC3A-15B2-4551-BF65-F5F8204BFA62}" destId="{9F99F2A4-5446-4054-B19B-5DF4E705F21E}" srcOrd="1" destOrd="0" presId="urn:microsoft.com/office/officeart/2005/8/layout/lProcess3"/>
    <dgm:cxn modelId="{49816BF5-5A51-4FF0-8E41-D77B0404D1FC}" type="presParOf" srcId="{B1D4AC3A-15B2-4551-BF65-F5F8204BFA62}" destId="{8EC1183F-5AA2-4656-96D2-433678F7510A}" srcOrd="2" destOrd="0" presId="urn:microsoft.com/office/officeart/2005/8/layout/lProcess3"/>
    <dgm:cxn modelId="{98D1255D-50BC-4CD0-B80D-2CDCEB0BB1A8}" type="presParOf" srcId="{B1D4AC3A-15B2-4551-BF65-F5F8204BFA62}" destId="{79D676D0-772C-447A-9DD9-CAF154C17531}" srcOrd="3" destOrd="0" presId="urn:microsoft.com/office/officeart/2005/8/layout/lProcess3"/>
    <dgm:cxn modelId="{29DCEDB8-D46C-4E31-8B56-CF5C4E82DBE1}" type="presParOf" srcId="{B1D4AC3A-15B2-4551-BF65-F5F8204BFA62}" destId="{921F3CDD-93A5-4F57-8FDE-E315F9863C75}" srcOrd="4" destOrd="0" presId="urn:microsoft.com/office/officeart/2005/8/layout/lProcess3"/>
    <dgm:cxn modelId="{6556040A-4B8B-470C-BDC6-30A04AE570F5}" type="presParOf" srcId="{E600A02B-D449-4AF2-AC16-274414ACAFC7}" destId="{2B169885-B5F6-44C3-B6DF-4691263429A1}" srcOrd="1" destOrd="0" presId="urn:microsoft.com/office/officeart/2005/8/layout/lProcess3"/>
    <dgm:cxn modelId="{105EEDEA-5D20-49CF-9DDA-8483FCDE1A8C}" type="presParOf" srcId="{E600A02B-D449-4AF2-AC16-274414ACAFC7}" destId="{956E69B0-01CB-4B81-8520-AB93D800F77C}" srcOrd="2" destOrd="0" presId="urn:microsoft.com/office/officeart/2005/8/layout/lProcess3"/>
    <dgm:cxn modelId="{092EC8DE-1038-4B71-921C-C9D645AAB0B5}" type="presParOf" srcId="{956E69B0-01CB-4B81-8520-AB93D800F77C}" destId="{9B5A4072-2869-4E43-AD89-A7088F8ACB45}" srcOrd="0" destOrd="0" presId="urn:microsoft.com/office/officeart/2005/8/layout/lProcess3"/>
    <dgm:cxn modelId="{B1FB29D7-7D95-4760-BE36-B783A6A434FA}" type="presParOf" srcId="{956E69B0-01CB-4B81-8520-AB93D800F77C}" destId="{885DFDED-A7E2-45F9-8480-E99D39BDEBBC}" srcOrd="1" destOrd="0" presId="urn:microsoft.com/office/officeart/2005/8/layout/lProcess3"/>
    <dgm:cxn modelId="{D3BE6B35-AA24-4A07-90CB-3FA34E4F28D7}" type="presParOf" srcId="{956E69B0-01CB-4B81-8520-AB93D800F77C}" destId="{E1F6F553-F577-4C67-A62C-614C54A08579}" srcOrd="2" destOrd="0" presId="urn:microsoft.com/office/officeart/2005/8/layout/lProcess3"/>
    <dgm:cxn modelId="{132739BF-E51C-4C17-9EEB-1B9166433175}" type="presParOf" srcId="{956E69B0-01CB-4B81-8520-AB93D800F77C}" destId="{9A68C4E6-643C-40AE-AEF1-61081DD27C66}" srcOrd="3" destOrd="0" presId="urn:microsoft.com/office/officeart/2005/8/layout/lProcess3"/>
    <dgm:cxn modelId="{95F672A4-24F6-4DC5-80FE-3433996FC49E}" type="presParOf" srcId="{956E69B0-01CB-4B81-8520-AB93D800F77C}" destId="{BE9DE8EF-67CD-439A-A273-4C66A2D97D84}" srcOrd="4" destOrd="0" presId="urn:microsoft.com/office/officeart/2005/8/layout/lProcess3"/>
    <dgm:cxn modelId="{AB84F4FE-C96C-4E3F-8664-C241A6B5C27E}" type="presParOf" srcId="{956E69B0-01CB-4B81-8520-AB93D800F77C}" destId="{1360FC28-3FA1-4EE5-B094-3264E41D957D}" srcOrd="5" destOrd="0" presId="urn:microsoft.com/office/officeart/2005/8/layout/lProcess3"/>
    <dgm:cxn modelId="{42F212B8-B7B4-4D36-A56F-53B47F96C804}" type="presParOf" srcId="{956E69B0-01CB-4B81-8520-AB93D800F77C}" destId="{25CF6272-B9E5-4C30-AAC4-594D432D08BA}" srcOrd="6" destOrd="0" presId="urn:microsoft.com/office/officeart/2005/8/layout/lProcess3"/>
    <dgm:cxn modelId="{279F0BBD-ED48-437C-AED4-D16361B13B49}" type="presParOf" srcId="{E600A02B-D449-4AF2-AC16-274414ACAFC7}" destId="{2AF3BBC2-53A7-4F69-927E-41DA9C8360D6}" srcOrd="3" destOrd="0" presId="urn:microsoft.com/office/officeart/2005/8/layout/lProcess3"/>
    <dgm:cxn modelId="{68C6930F-2A32-4240-BD8A-0EF4628A2BA4}" type="presParOf" srcId="{E600A02B-D449-4AF2-AC16-274414ACAFC7}" destId="{1D1B8B5D-7CE1-4C4B-8989-2727E30E3C2A}" srcOrd="4" destOrd="0" presId="urn:microsoft.com/office/officeart/2005/8/layout/lProcess3"/>
    <dgm:cxn modelId="{C2A9B7AC-B1DF-436F-A60F-2E67B9D1E909}" type="presParOf" srcId="{1D1B8B5D-7CE1-4C4B-8989-2727E30E3C2A}" destId="{58113075-ED6A-451F-8D04-B2052078D77B}" srcOrd="0" destOrd="0" presId="urn:microsoft.com/office/officeart/2005/8/layout/lProcess3"/>
    <dgm:cxn modelId="{F8F01D93-F494-4916-8EB8-F8A0DC0F9F7B}" type="presParOf" srcId="{1D1B8B5D-7CE1-4C4B-8989-2727E30E3C2A}" destId="{887D9D2D-6151-41E6-97CC-49077201EC29}" srcOrd="1" destOrd="0" presId="urn:microsoft.com/office/officeart/2005/8/layout/lProcess3"/>
    <dgm:cxn modelId="{A002B5F5-1042-4054-9C06-49DA7243F1D8}" type="presParOf" srcId="{1D1B8B5D-7CE1-4C4B-8989-2727E30E3C2A}" destId="{73374ED2-23FF-4DA0-ADD5-766C7E32C5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B6CB5-1F83-4A15-8E27-9AE1494FD3C2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212AEC3-7156-4844-BBD3-941A20A43284}">
      <dgm:prSet phldrT="[Text]"/>
      <dgm:spPr/>
      <dgm:t>
        <a:bodyPr/>
        <a:lstStyle/>
        <a:p>
          <a:r>
            <a:rPr lang="en-US" dirty="0" smtClean="0"/>
            <a:t>Dataset Generation</a:t>
          </a:r>
          <a:endParaRPr lang="en-US" dirty="0"/>
        </a:p>
      </dgm:t>
    </dgm:pt>
    <dgm:pt modelId="{94439B6C-8716-489F-A884-9D88F785D4B4}" type="parTrans" cxnId="{73690181-DEA6-463F-97F4-1C78D694FDDF}">
      <dgm:prSet/>
      <dgm:spPr/>
      <dgm:t>
        <a:bodyPr/>
        <a:lstStyle/>
        <a:p>
          <a:endParaRPr lang="en-US"/>
        </a:p>
      </dgm:t>
    </dgm:pt>
    <dgm:pt modelId="{93728E54-A34D-47DD-B687-ACF9B6F7C6F3}" type="sibTrans" cxnId="{73690181-DEA6-463F-97F4-1C78D694FDDF}">
      <dgm:prSet/>
      <dgm:spPr/>
      <dgm:t>
        <a:bodyPr/>
        <a:lstStyle/>
        <a:p>
          <a:endParaRPr lang="en-US"/>
        </a:p>
      </dgm:t>
    </dgm:pt>
    <dgm:pt modelId="{B41496EF-9AF2-43B8-9578-D1660C90522E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A7D1225F-4599-4A5A-A4BA-56EEF3585BD0}" type="parTrans" cxnId="{46708061-2141-4A34-9DD6-5CE6E90B7590}">
      <dgm:prSet/>
      <dgm:spPr/>
      <dgm:t>
        <a:bodyPr/>
        <a:lstStyle/>
        <a:p>
          <a:endParaRPr lang="en-US"/>
        </a:p>
      </dgm:t>
    </dgm:pt>
    <dgm:pt modelId="{30A910D9-ADEB-4407-ACDD-C2B9A00588E2}" type="sibTrans" cxnId="{46708061-2141-4A34-9DD6-5CE6E90B7590}">
      <dgm:prSet/>
      <dgm:spPr/>
      <dgm:t>
        <a:bodyPr/>
        <a:lstStyle/>
        <a:p>
          <a:endParaRPr lang="en-US"/>
        </a:p>
      </dgm:t>
    </dgm:pt>
    <dgm:pt modelId="{58AD2267-92D3-4FD3-AE89-1CB5A6B1B96C}">
      <dgm:prSet phldrT="[Text]"/>
      <dgm:spPr/>
      <dgm:t>
        <a:bodyPr/>
        <a:lstStyle/>
        <a:p>
          <a:r>
            <a:rPr lang="en-US" dirty="0" smtClean="0"/>
            <a:t>Neural Network Construction</a:t>
          </a:r>
          <a:endParaRPr lang="en-US" dirty="0"/>
        </a:p>
      </dgm:t>
    </dgm:pt>
    <dgm:pt modelId="{E852CEF3-87A5-4007-88C1-7D4BB2C741C0}" type="parTrans" cxnId="{BBB1119A-92EF-4E6B-84CF-CCDB4C330F4B}">
      <dgm:prSet/>
      <dgm:spPr/>
      <dgm:t>
        <a:bodyPr/>
        <a:lstStyle/>
        <a:p>
          <a:endParaRPr lang="en-US"/>
        </a:p>
      </dgm:t>
    </dgm:pt>
    <dgm:pt modelId="{71429D95-DEA3-48EE-9693-8583A200EB7E}" type="sibTrans" cxnId="{BBB1119A-92EF-4E6B-84CF-CCDB4C330F4B}">
      <dgm:prSet/>
      <dgm:spPr/>
      <dgm:t>
        <a:bodyPr/>
        <a:lstStyle/>
        <a:p>
          <a:endParaRPr lang="en-US"/>
        </a:p>
      </dgm:t>
    </dgm:pt>
    <dgm:pt modelId="{899EDBB1-14A0-4ED1-8330-7B221FA6AB5F}">
      <dgm:prSet/>
      <dgm:spPr/>
      <dgm:t>
        <a:bodyPr/>
        <a:lstStyle/>
        <a:p>
          <a:r>
            <a:rPr lang="en-US" dirty="0" smtClean="0"/>
            <a:t>2000+ samples created using noise and speech</a:t>
          </a:r>
          <a:endParaRPr lang="en-US" dirty="0"/>
        </a:p>
      </dgm:t>
    </dgm:pt>
    <dgm:pt modelId="{215CEEAA-481A-45C0-BD03-BB94AD6AB06B}" type="sibTrans" cxnId="{D539F2C7-8037-4873-8416-188998702CBB}">
      <dgm:prSet/>
      <dgm:spPr/>
      <dgm:t>
        <a:bodyPr/>
        <a:lstStyle/>
        <a:p>
          <a:endParaRPr lang="en-US"/>
        </a:p>
      </dgm:t>
    </dgm:pt>
    <dgm:pt modelId="{A69882B3-6840-44CA-A86E-99C4032D84A9}" type="parTrans" cxnId="{D539F2C7-8037-4873-8416-188998702CBB}">
      <dgm:prSet/>
      <dgm:spPr/>
      <dgm:t>
        <a:bodyPr/>
        <a:lstStyle/>
        <a:p>
          <a:endParaRPr lang="en-US"/>
        </a:p>
      </dgm:t>
    </dgm:pt>
    <dgm:pt modelId="{32CC2C91-B66F-4F65-ACCA-694DB06C5564}">
      <dgm:prSet/>
      <dgm:spPr/>
      <dgm:t>
        <a:bodyPr/>
        <a:lstStyle/>
        <a:p>
          <a:r>
            <a:rPr lang="en-US" dirty="0" smtClean="0"/>
            <a:t>Keep track of noise and speech signals using xml file</a:t>
          </a:r>
        </a:p>
      </dgm:t>
    </dgm:pt>
    <dgm:pt modelId="{5C712D99-E028-4012-B172-D3F1EFAFD8D8}" type="parTrans" cxnId="{9ECDAF28-311A-4392-A8FF-126549C298BC}">
      <dgm:prSet/>
      <dgm:spPr/>
      <dgm:t>
        <a:bodyPr/>
        <a:lstStyle/>
        <a:p>
          <a:endParaRPr lang="en-US"/>
        </a:p>
      </dgm:t>
    </dgm:pt>
    <dgm:pt modelId="{642E5EC0-02D5-4C8E-A3C3-53825C72D827}" type="sibTrans" cxnId="{9ECDAF28-311A-4392-A8FF-126549C298BC}">
      <dgm:prSet/>
      <dgm:spPr/>
      <dgm:t>
        <a:bodyPr/>
        <a:lstStyle/>
        <a:p>
          <a:endParaRPr lang="en-US"/>
        </a:p>
      </dgm:t>
    </dgm:pt>
    <dgm:pt modelId="{92C2D3B6-1A70-4FBD-B137-7BC75E5FB05A}">
      <dgm:prSet custT="1"/>
      <dgm:spPr/>
      <dgm:t>
        <a:bodyPr/>
        <a:lstStyle/>
        <a:p>
          <a:r>
            <a:rPr lang="en-US" sz="1000" i="1" dirty="0" smtClean="0"/>
            <a:t>Normalization</a:t>
          </a:r>
          <a:r>
            <a:rPr lang="en-US" sz="1000" dirty="0" smtClean="0"/>
            <a:t> of signals to range [0,1]:</a:t>
          </a:r>
          <a:endParaRPr lang="en-US" sz="1000" dirty="0"/>
        </a:p>
      </dgm:t>
    </dgm:pt>
    <dgm:pt modelId="{5A309091-B306-4E2A-B5D8-BC9F80042F4C}" type="parTrans" cxnId="{8EDB03FF-43D2-4687-8A05-8EF8738E92DE}">
      <dgm:prSet/>
      <dgm:spPr/>
      <dgm:t>
        <a:bodyPr/>
        <a:lstStyle/>
        <a:p>
          <a:endParaRPr lang="en-US"/>
        </a:p>
      </dgm:t>
    </dgm:pt>
    <dgm:pt modelId="{4EABC1A0-DFCC-4644-885A-2585E47FB09A}" type="sibTrans" cxnId="{8EDB03FF-43D2-4687-8A05-8EF8738E92DE}">
      <dgm:prSet/>
      <dgm:spPr/>
      <dgm:t>
        <a:bodyPr/>
        <a:lstStyle/>
        <a:p>
          <a:endParaRPr lang="en-US"/>
        </a:p>
      </dgm:t>
    </dgm:pt>
    <dgm:pt modelId="{E3851408-FE30-43F8-8FB3-99D92D371D2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CD01189-9292-485E-B2D9-10F55034725A}" type="parTrans" cxnId="{DC841C00-F386-4B71-B288-B0679E7EE350}">
      <dgm:prSet/>
      <dgm:spPr/>
      <dgm:t>
        <a:bodyPr/>
        <a:lstStyle/>
        <a:p>
          <a:endParaRPr lang="en-US"/>
        </a:p>
      </dgm:t>
    </dgm:pt>
    <dgm:pt modelId="{8B26D757-7D12-4526-92A3-A1259DEA3EAC}" type="sibTrans" cxnId="{DC841C00-F386-4B71-B288-B0679E7EE350}">
      <dgm:prSet/>
      <dgm:spPr/>
      <dgm:t>
        <a:bodyPr/>
        <a:lstStyle/>
        <a:p>
          <a:endParaRPr lang="en-US"/>
        </a:p>
      </dgm:t>
    </dgm:pt>
    <dgm:pt modelId="{5B72BEFB-3AE5-4ADD-8E6A-EFB8E8CAF62B}">
      <dgm:prSet/>
      <dgm:spPr/>
      <dgm:t>
        <a:bodyPr/>
        <a:lstStyle/>
        <a:p>
          <a:r>
            <a:rPr lang="en-US" dirty="0" smtClean="0"/>
            <a:t>Recurrent neural network stacked layers</a:t>
          </a:r>
          <a:endParaRPr lang="en-US" dirty="0"/>
        </a:p>
      </dgm:t>
    </dgm:pt>
    <dgm:pt modelId="{7A6836D6-5FAD-4FFC-A388-CA34C47AF244}" type="parTrans" cxnId="{266AF6DC-0CAD-46C0-8DDF-4D73D7060706}">
      <dgm:prSet/>
      <dgm:spPr/>
      <dgm:t>
        <a:bodyPr/>
        <a:lstStyle/>
        <a:p>
          <a:endParaRPr lang="en-US"/>
        </a:p>
      </dgm:t>
    </dgm:pt>
    <dgm:pt modelId="{534E16FA-1ABE-46C2-AC5A-18342AF7FD27}" type="sibTrans" cxnId="{266AF6DC-0CAD-46C0-8DDF-4D73D7060706}">
      <dgm:prSet/>
      <dgm:spPr/>
      <dgm:t>
        <a:bodyPr/>
        <a:lstStyle/>
        <a:p>
          <a:endParaRPr lang="en-US"/>
        </a:p>
      </dgm:t>
    </dgm:pt>
    <dgm:pt modelId="{0C70DB18-BEA5-4E7F-83E0-B6C57E71858F}">
      <dgm:prSet/>
      <dgm:spPr/>
      <dgm:t>
        <a:bodyPr/>
        <a:lstStyle/>
        <a:p>
          <a:r>
            <a:rPr lang="en-US" dirty="0" smtClean="0"/>
            <a:t>Conversion to FFT</a:t>
          </a:r>
          <a:endParaRPr lang="en-US" dirty="0"/>
        </a:p>
      </dgm:t>
    </dgm:pt>
    <dgm:pt modelId="{7257E1DA-7289-4A49-9678-1A78F99941A4}" type="parTrans" cxnId="{FB439C1E-71A4-4825-9ED2-3DC2CA88D8F8}">
      <dgm:prSet/>
      <dgm:spPr/>
      <dgm:t>
        <a:bodyPr/>
        <a:lstStyle/>
        <a:p>
          <a:endParaRPr lang="en-US"/>
        </a:p>
      </dgm:t>
    </dgm:pt>
    <dgm:pt modelId="{94B5976F-1B24-4E30-A235-DC845492B4E2}" type="sibTrans" cxnId="{FB439C1E-71A4-4825-9ED2-3DC2CA88D8F8}">
      <dgm:prSet/>
      <dgm:spPr/>
      <dgm:t>
        <a:bodyPr/>
        <a:lstStyle/>
        <a:p>
          <a:endParaRPr lang="en-US"/>
        </a:p>
      </dgm:t>
    </dgm:pt>
    <dgm:pt modelId="{E600A02B-D449-4AF2-AC16-274414ACAFC7}" type="pres">
      <dgm:prSet presAssocID="{838B6CB5-1F83-4A15-8E27-9AE1494FD3C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D4AC3A-15B2-4551-BF65-F5F8204BFA62}" type="pres">
      <dgm:prSet presAssocID="{3212AEC3-7156-4844-BBD3-941A20A43284}" presName="horFlow" presStyleCnt="0"/>
      <dgm:spPr/>
    </dgm:pt>
    <dgm:pt modelId="{C42A6E35-3843-4AA6-AB95-543E67A7D8EF}" type="pres">
      <dgm:prSet presAssocID="{3212AEC3-7156-4844-BBD3-941A20A43284}" presName="bigChev" presStyleLbl="node1" presStyleIdx="0" presStyleCnt="3"/>
      <dgm:spPr/>
      <dgm:t>
        <a:bodyPr/>
        <a:lstStyle/>
        <a:p>
          <a:endParaRPr lang="en-US"/>
        </a:p>
      </dgm:t>
    </dgm:pt>
    <dgm:pt modelId="{9F99F2A4-5446-4054-B19B-5DF4E705F21E}" type="pres">
      <dgm:prSet presAssocID="{A69882B3-6840-44CA-A86E-99C4032D84A9}" presName="parTrans" presStyleCnt="0"/>
      <dgm:spPr/>
    </dgm:pt>
    <dgm:pt modelId="{8EC1183F-5AA2-4656-96D2-433678F7510A}" type="pres">
      <dgm:prSet presAssocID="{899EDBB1-14A0-4ED1-8330-7B221FA6AB5F}" presName="node" presStyleLbl="alignAccFollowNode1" presStyleIdx="0" presStyleCnt="6" custLinFactNeighborX="2" custLinFactNeighborY="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676D0-772C-447A-9DD9-CAF154C17531}" type="pres">
      <dgm:prSet presAssocID="{215CEEAA-481A-45C0-BD03-BB94AD6AB06B}" presName="sibTrans" presStyleCnt="0"/>
      <dgm:spPr/>
    </dgm:pt>
    <dgm:pt modelId="{921F3CDD-93A5-4F57-8FDE-E315F9863C75}" type="pres">
      <dgm:prSet presAssocID="{32CC2C91-B66F-4F65-ACCA-694DB06C5564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9885-B5F6-44C3-B6DF-4691263429A1}" type="pres">
      <dgm:prSet presAssocID="{3212AEC3-7156-4844-BBD3-941A20A43284}" presName="vSp" presStyleCnt="0"/>
      <dgm:spPr/>
    </dgm:pt>
    <dgm:pt modelId="{956E69B0-01CB-4B81-8520-AB93D800F77C}" type="pres">
      <dgm:prSet presAssocID="{B41496EF-9AF2-43B8-9578-D1660C90522E}" presName="horFlow" presStyleCnt="0"/>
      <dgm:spPr/>
    </dgm:pt>
    <dgm:pt modelId="{9B5A4072-2869-4E43-AD89-A7088F8ACB45}" type="pres">
      <dgm:prSet presAssocID="{B41496EF-9AF2-43B8-9578-D1660C90522E}" presName="bigChev" presStyleLbl="node1" presStyleIdx="1" presStyleCnt="3"/>
      <dgm:spPr/>
      <dgm:t>
        <a:bodyPr/>
        <a:lstStyle/>
        <a:p>
          <a:endParaRPr lang="en-US"/>
        </a:p>
      </dgm:t>
    </dgm:pt>
    <dgm:pt modelId="{885DFDED-A7E2-45F9-8480-E99D39BDEBBC}" type="pres">
      <dgm:prSet presAssocID="{7257E1DA-7289-4A49-9678-1A78F99941A4}" presName="parTrans" presStyleCnt="0"/>
      <dgm:spPr/>
    </dgm:pt>
    <dgm:pt modelId="{E1F6F553-F577-4C67-A62C-614C54A08579}" type="pres">
      <dgm:prSet presAssocID="{0C70DB18-BEA5-4E7F-83E0-B6C57E71858F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C4E6-643C-40AE-AEF1-61081DD27C66}" type="pres">
      <dgm:prSet presAssocID="{94B5976F-1B24-4E30-A235-DC845492B4E2}" presName="sibTrans" presStyleCnt="0"/>
      <dgm:spPr/>
    </dgm:pt>
    <dgm:pt modelId="{BE9DE8EF-67CD-439A-A273-4C66A2D97D84}" type="pres">
      <dgm:prSet presAssocID="{92C2D3B6-1A70-4FBD-B137-7BC75E5FB05A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0FC28-3FA1-4EE5-B094-3264E41D957D}" type="pres">
      <dgm:prSet presAssocID="{4EABC1A0-DFCC-4644-885A-2585E47FB09A}" presName="sibTrans" presStyleCnt="0"/>
      <dgm:spPr/>
    </dgm:pt>
    <dgm:pt modelId="{25CF6272-B9E5-4C30-AAC4-594D432D08BA}" type="pres">
      <dgm:prSet presAssocID="{E3851408-FE30-43F8-8FB3-99D92D371D2C}" presName="node" presStyleLbl="alignAccFollowNode1" presStyleIdx="4" presStyleCnt="6" custScaleX="168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3BBC2-53A7-4F69-927E-41DA9C8360D6}" type="pres">
      <dgm:prSet presAssocID="{B41496EF-9AF2-43B8-9578-D1660C90522E}" presName="vSp" presStyleCnt="0"/>
      <dgm:spPr/>
    </dgm:pt>
    <dgm:pt modelId="{1D1B8B5D-7CE1-4C4B-8989-2727E30E3C2A}" type="pres">
      <dgm:prSet presAssocID="{58AD2267-92D3-4FD3-AE89-1CB5A6B1B96C}" presName="horFlow" presStyleCnt="0"/>
      <dgm:spPr/>
    </dgm:pt>
    <dgm:pt modelId="{58113075-ED6A-451F-8D04-B2052078D77B}" type="pres">
      <dgm:prSet presAssocID="{58AD2267-92D3-4FD3-AE89-1CB5A6B1B96C}" presName="bigChev" presStyleLbl="node1" presStyleIdx="2" presStyleCnt="3"/>
      <dgm:spPr/>
      <dgm:t>
        <a:bodyPr/>
        <a:lstStyle/>
        <a:p>
          <a:endParaRPr lang="en-US"/>
        </a:p>
      </dgm:t>
    </dgm:pt>
    <dgm:pt modelId="{887D9D2D-6151-41E6-97CC-49077201EC29}" type="pres">
      <dgm:prSet presAssocID="{7A6836D6-5FAD-4FFC-A388-CA34C47AF244}" presName="parTrans" presStyleCnt="0"/>
      <dgm:spPr/>
    </dgm:pt>
    <dgm:pt modelId="{73374ED2-23FF-4DA0-ADD5-766C7E32C510}" type="pres">
      <dgm:prSet presAssocID="{5B72BEFB-3AE5-4ADD-8E6A-EFB8E8CAF62B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D08EEC-AC71-4F2D-8710-6DDEB5A5C747}" type="presOf" srcId="{838B6CB5-1F83-4A15-8E27-9AE1494FD3C2}" destId="{E600A02B-D449-4AF2-AC16-274414ACAFC7}" srcOrd="0" destOrd="0" presId="urn:microsoft.com/office/officeart/2005/8/layout/lProcess3"/>
    <dgm:cxn modelId="{76433D10-5CDC-4D3E-A80B-FDE740016B66}" type="presOf" srcId="{5B72BEFB-3AE5-4ADD-8E6A-EFB8E8CAF62B}" destId="{73374ED2-23FF-4DA0-ADD5-766C7E32C510}" srcOrd="0" destOrd="0" presId="urn:microsoft.com/office/officeart/2005/8/layout/lProcess3"/>
    <dgm:cxn modelId="{91F5D55B-5EB7-4EE7-9632-4A0213A50381}" type="presOf" srcId="{58AD2267-92D3-4FD3-AE89-1CB5A6B1B96C}" destId="{58113075-ED6A-451F-8D04-B2052078D77B}" srcOrd="0" destOrd="0" presId="urn:microsoft.com/office/officeart/2005/8/layout/lProcess3"/>
    <dgm:cxn modelId="{9CC989C4-7DAB-4908-8FBD-98D8C5A78988}" type="presOf" srcId="{B41496EF-9AF2-43B8-9578-D1660C90522E}" destId="{9B5A4072-2869-4E43-AD89-A7088F8ACB45}" srcOrd="0" destOrd="0" presId="urn:microsoft.com/office/officeart/2005/8/layout/lProcess3"/>
    <dgm:cxn modelId="{73690181-DEA6-463F-97F4-1C78D694FDDF}" srcId="{838B6CB5-1F83-4A15-8E27-9AE1494FD3C2}" destId="{3212AEC3-7156-4844-BBD3-941A20A43284}" srcOrd="0" destOrd="0" parTransId="{94439B6C-8716-489F-A884-9D88F785D4B4}" sibTransId="{93728E54-A34D-47DD-B687-ACF9B6F7C6F3}"/>
    <dgm:cxn modelId="{9ECDAF28-311A-4392-A8FF-126549C298BC}" srcId="{3212AEC3-7156-4844-BBD3-941A20A43284}" destId="{32CC2C91-B66F-4F65-ACCA-694DB06C5564}" srcOrd="1" destOrd="0" parTransId="{5C712D99-E028-4012-B172-D3F1EFAFD8D8}" sibTransId="{642E5EC0-02D5-4C8E-A3C3-53825C72D827}"/>
    <dgm:cxn modelId="{46708061-2141-4A34-9DD6-5CE6E90B7590}" srcId="{838B6CB5-1F83-4A15-8E27-9AE1494FD3C2}" destId="{B41496EF-9AF2-43B8-9578-D1660C90522E}" srcOrd="1" destOrd="0" parTransId="{A7D1225F-4599-4A5A-A4BA-56EEF3585BD0}" sibTransId="{30A910D9-ADEB-4407-ACDD-C2B9A00588E2}"/>
    <dgm:cxn modelId="{D539F2C7-8037-4873-8416-188998702CBB}" srcId="{3212AEC3-7156-4844-BBD3-941A20A43284}" destId="{899EDBB1-14A0-4ED1-8330-7B221FA6AB5F}" srcOrd="0" destOrd="0" parTransId="{A69882B3-6840-44CA-A86E-99C4032D84A9}" sibTransId="{215CEEAA-481A-45C0-BD03-BB94AD6AB06B}"/>
    <dgm:cxn modelId="{D4403E82-2D3A-44D7-A79E-3E7EDB81A825}" type="presOf" srcId="{899EDBB1-14A0-4ED1-8330-7B221FA6AB5F}" destId="{8EC1183F-5AA2-4656-96D2-433678F7510A}" srcOrd="0" destOrd="0" presId="urn:microsoft.com/office/officeart/2005/8/layout/lProcess3"/>
    <dgm:cxn modelId="{8EDB03FF-43D2-4687-8A05-8EF8738E92DE}" srcId="{B41496EF-9AF2-43B8-9578-D1660C90522E}" destId="{92C2D3B6-1A70-4FBD-B137-7BC75E5FB05A}" srcOrd="1" destOrd="0" parTransId="{5A309091-B306-4E2A-B5D8-BC9F80042F4C}" sibTransId="{4EABC1A0-DFCC-4644-885A-2585E47FB09A}"/>
    <dgm:cxn modelId="{FB439C1E-71A4-4825-9ED2-3DC2CA88D8F8}" srcId="{B41496EF-9AF2-43B8-9578-D1660C90522E}" destId="{0C70DB18-BEA5-4E7F-83E0-B6C57E71858F}" srcOrd="0" destOrd="0" parTransId="{7257E1DA-7289-4A49-9678-1A78F99941A4}" sibTransId="{94B5976F-1B24-4E30-A235-DC845492B4E2}"/>
    <dgm:cxn modelId="{7F340EA7-F616-4A1A-9988-0C041D8CBAB1}" type="presOf" srcId="{0C70DB18-BEA5-4E7F-83E0-B6C57E71858F}" destId="{E1F6F553-F577-4C67-A62C-614C54A08579}" srcOrd="0" destOrd="0" presId="urn:microsoft.com/office/officeart/2005/8/layout/lProcess3"/>
    <dgm:cxn modelId="{266AF6DC-0CAD-46C0-8DDF-4D73D7060706}" srcId="{58AD2267-92D3-4FD3-AE89-1CB5A6B1B96C}" destId="{5B72BEFB-3AE5-4ADD-8E6A-EFB8E8CAF62B}" srcOrd="0" destOrd="0" parTransId="{7A6836D6-5FAD-4FFC-A388-CA34C47AF244}" sibTransId="{534E16FA-1ABE-46C2-AC5A-18342AF7FD27}"/>
    <dgm:cxn modelId="{BBB1119A-92EF-4E6B-84CF-CCDB4C330F4B}" srcId="{838B6CB5-1F83-4A15-8E27-9AE1494FD3C2}" destId="{58AD2267-92D3-4FD3-AE89-1CB5A6B1B96C}" srcOrd="2" destOrd="0" parTransId="{E852CEF3-87A5-4007-88C1-7D4BB2C741C0}" sibTransId="{71429D95-DEA3-48EE-9693-8583A200EB7E}"/>
    <dgm:cxn modelId="{1EA7915C-1004-41E7-BC87-3D13F651D340}" type="presOf" srcId="{E3851408-FE30-43F8-8FB3-99D92D371D2C}" destId="{25CF6272-B9E5-4C30-AAC4-594D432D08BA}" srcOrd="0" destOrd="0" presId="urn:microsoft.com/office/officeart/2005/8/layout/lProcess3"/>
    <dgm:cxn modelId="{8F557537-BDB0-4572-B534-F36C96A4351E}" type="presOf" srcId="{92C2D3B6-1A70-4FBD-B137-7BC75E5FB05A}" destId="{BE9DE8EF-67CD-439A-A273-4C66A2D97D84}" srcOrd="0" destOrd="0" presId="urn:microsoft.com/office/officeart/2005/8/layout/lProcess3"/>
    <dgm:cxn modelId="{DC841C00-F386-4B71-B288-B0679E7EE350}" srcId="{B41496EF-9AF2-43B8-9578-D1660C90522E}" destId="{E3851408-FE30-43F8-8FB3-99D92D371D2C}" srcOrd="2" destOrd="0" parTransId="{0CD01189-9292-485E-B2D9-10F55034725A}" sibTransId="{8B26D757-7D12-4526-92A3-A1259DEA3EAC}"/>
    <dgm:cxn modelId="{D17920BB-723A-428E-82B1-5CBD76AE6437}" type="presOf" srcId="{3212AEC3-7156-4844-BBD3-941A20A43284}" destId="{C42A6E35-3843-4AA6-AB95-543E67A7D8EF}" srcOrd="0" destOrd="0" presId="urn:microsoft.com/office/officeart/2005/8/layout/lProcess3"/>
    <dgm:cxn modelId="{BBE9CD57-E56F-4C79-BDA4-84A841BB9191}" type="presOf" srcId="{32CC2C91-B66F-4F65-ACCA-694DB06C5564}" destId="{921F3CDD-93A5-4F57-8FDE-E315F9863C75}" srcOrd="0" destOrd="0" presId="urn:microsoft.com/office/officeart/2005/8/layout/lProcess3"/>
    <dgm:cxn modelId="{BCC1AD76-C40A-465B-A2DF-1AAF95184A1B}" type="presParOf" srcId="{E600A02B-D449-4AF2-AC16-274414ACAFC7}" destId="{B1D4AC3A-15B2-4551-BF65-F5F8204BFA62}" srcOrd="0" destOrd="0" presId="urn:microsoft.com/office/officeart/2005/8/layout/lProcess3"/>
    <dgm:cxn modelId="{8DAB2C0F-5B99-42DE-85C5-8B1D3B37E2F0}" type="presParOf" srcId="{B1D4AC3A-15B2-4551-BF65-F5F8204BFA62}" destId="{C42A6E35-3843-4AA6-AB95-543E67A7D8EF}" srcOrd="0" destOrd="0" presId="urn:microsoft.com/office/officeart/2005/8/layout/lProcess3"/>
    <dgm:cxn modelId="{775E5985-B9B8-405A-A0D5-A3B57A38327F}" type="presParOf" srcId="{B1D4AC3A-15B2-4551-BF65-F5F8204BFA62}" destId="{9F99F2A4-5446-4054-B19B-5DF4E705F21E}" srcOrd="1" destOrd="0" presId="urn:microsoft.com/office/officeart/2005/8/layout/lProcess3"/>
    <dgm:cxn modelId="{49816BF5-5A51-4FF0-8E41-D77B0404D1FC}" type="presParOf" srcId="{B1D4AC3A-15B2-4551-BF65-F5F8204BFA62}" destId="{8EC1183F-5AA2-4656-96D2-433678F7510A}" srcOrd="2" destOrd="0" presId="urn:microsoft.com/office/officeart/2005/8/layout/lProcess3"/>
    <dgm:cxn modelId="{98D1255D-50BC-4CD0-B80D-2CDCEB0BB1A8}" type="presParOf" srcId="{B1D4AC3A-15B2-4551-BF65-F5F8204BFA62}" destId="{79D676D0-772C-447A-9DD9-CAF154C17531}" srcOrd="3" destOrd="0" presId="urn:microsoft.com/office/officeart/2005/8/layout/lProcess3"/>
    <dgm:cxn modelId="{29DCEDB8-D46C-4E31-8B56-CF5C4E82DBE1}" type="presParOf" srcId="{B1D4AC3A-15B2-4551-BF65-F5F8204BFA62}" destId="{921F3CDD-93A5-4F57-8FDE-E315F9863C75}" srcOrd="4" destOrd="0" presId="urn:microsoft.com/office/officeart/2005/8/layout/lProcess3"/>
    <dgm:cxn modelId="{6556040A-4B8B-470C-BDC6-30A04AE570F5}" type="presParOf" srcId="{E600A02B-D449-4AF2-AC16-274414ACAFC7}" destId="{2B169885-B5F6-44C3-B6DF-4691263429A1}" srcOrd="1" destOrd="0" presId="urn:microsoft.com/office/officeart/2005/8/layout/lProcess3"/>
    <dgm:cxn modelId="{105EEDEA-5D20-49CF-9DDA-8483FCDE1A8C}" type="presParOf" srcId="{E600A02B-D449-4AF2-AC16-274414ACAFC7}" destId="{956E69B0-01CB-4B81-8520-AB93D800F77C}" srcOrd="2" destOrd="0" presId="urn:microsoft.com/office/officeart/2005/8/layout/lProcess3"/>
    <dgm:cxn modelId="{092EC8DE-1038-4B71-921C-C9D645AAB0B5}" type="presParOf" srcId="{956E69B0-01CB-4B81-8520-AB93D800F77C}" destId="{9B5A4072-2869-4E43-AD89-A7088F8ACB45}" srcOrd="0" destOrd="0" presId="urn:microsoft.com/office/officeart/2005/8/layout/lProcess3"/>
    <dgm:cxn modelId="{B1FB29D7-7D95-4760-BE36-B783A6A434FA}" type="presParOf" srcId="{956E69B0-01CB-4B81-8520-AB93D800F77C}" destId="{885DFDED-A7E2-45F9-8480-E99D39BDEBBC}" srcOrd="1" destOrd="0" presId="urn:microsoft.com/office/officeart/2005/8/layout/lProcess3"/>
    <dgm:cxn modelId="{D3BE6B35-AA24-4A07-90CB-3FA34E4F28D7}" type="presParOf" srcId="{956E69B0-01CB-4B81-8520-AB93D800F77C}" destId="{E1F6F553-F577-4C67-A62C-614C54A08579}" srcOrd="2" destOrd="0" presId="urn:microsoft.com/office/officeart/2005/8/layout/lProcess3"/>
    <dgm:cxn modelId="{132739BF-E51C-4C17-9EEB-1B9166433175}" type="presParOf" srcId="{956E69B0-01CB-4B81-8520-AB93D800F77C}" destId="{9A68C4E6-643C-40AE-AEF1-61081DD27C66}" srcOrd="3" destOrd="0" presId="urn:microsoft.com/office/officeart/2005/8/layout/lProcess3"/>
    <dgm:cxn modelId="{95F672A4-24F6-4DC5-80FE-3433996FC49E}" type="presParOf" srcId="{956E69B0-01CB-4B81-8520-AB93D800F77C}" destId="{BE9DE8EF-67CD-439A-A273-4C66A2D97D84}" srcOrd="4" destOrd="0" presId="urn:microsoft.com/office/officeart/2005/8/layout/lProcess3"/>
    <dgm:cxn modelId="{AB84F4FE-C96C-4E3F-8664-C241A6B5C27E}" type="presParOf" srcId="{956E69B0-01CB-4B81-8520-AB93D800F77C}" destId="{1360FC28-3FA1-4EE5-B094-3264E41D957D}" srcOrd="5" destOrd="0" presId="urn:microsoft.com/office/officeart/2005/8/layout/lProcess3"/>
    <dgm:cxn modelId="{42F212B8-B7B4-4D36-A56F-53B47F96C804}" type="presParOf" srcId="{956E69B0-01CB-4B81-8520-AB93D800F77C}" destId="{25CF6272-B9E5-4C30-AAC4-594D432D08BA}" srcOrd="6" destOrd="0" presId="urn:microsoft.com/office/officeart/2005/8/layout/lProcess3"/>
    <dgm:cxn modelId="{279F0BBD-ED48-437C-AED4-D16361B13B49}" type="presParOf" srcId="{E600A02B-D449-4AF2-AC16-274414ACAFC7}" destId="{2AF3BBC2-53A7-4F69-927E-41DA9C8360D6}" srcOrd="3" destOrd="0" presId="urn:microsoft.com/office/officeart/2005/8/layout/lProcess3"/>
    <dgm:cxn modelId="{68C6930F-2A32-4240-BD8A-0EF4628A2BA4}" type="presParOf" srcId="{E600A02B-D449-4AF2-AC16-274414ACAFC7}" destId="{1D1B8B5D-7CE1-4C4B-8989-2727E30E3C2A}" srcOrd="4" destOrd="0" presId="urn:microsoft.com/office/officeart/2005/8/layout/lProcess3"/>
    <dgm:cxn modelId="{C2A9B7AC-B1DF-436F-A60F-2E67B9D1E909}" type="presParOf" srcId="{1D1B8B5D-7CE1-4C4B-8989-2727E30E3C2A}" destId="{58113075-ED6A-451F-8D04-B2052078D77B}" srcOrd="0" destOrd="0" presId="urn:microsoft.com/office/officeart/2005/8/layout/lProcess3"/>
    <dgm:cxn modelId="{F8F01D93-F494-4916-8EB8-F8A0DC0F9F7B}" type="presParOf" srcId="{1D1B8B5D-7CE1-4C4B-8989-2727E30E3C2A}" destId="{887D9D2D-6151-41E6-97CC-49077201EC29}" srcOrd="1" destOrd="0" presId="urn:microsoft.com/office/officeart/2005/8/layout/lProcess3"/>
    <dgm:cxn modelId="{A002B5F5-1042-4054-9C06-49DA7243F1D8}" type="presParOf" srcId="{1D1B8B5D-7CE1-4C4B-8989-2727E30E3C2A}" destId="{73374ED2-23FF-4DA0-ADD5-766C7E32C5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1D9C47-16F2-4AE2-BE6E-BDB9700C47C5}" type="doc">
      <dgm:prSet loTypeId="urn:microsoft.com/office/officeart/2005/8/layout/hierarchy4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53A65CB-B710-4C62-8B32-40B35CDF041D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F6BF3B9-9466-4599-B2E9-AF5829C187CC}" type="parTrans" cxnId="{D7967C93-069D-44FD-B24A-2E3B9314510E}">
      <dgm:prSet/>
      <dgm:spPr/>
      <dgm:t>
        <a:bodyPr/>
        <a:lstStyle/>
        <a:p>
          <a:endParaRPr lang="en-US"/>
        </a:p>
      </dgm:t>
    </dgm:pt>
    <dgm:pt modelId="{189EBE52-4F0A-4B10-B2A5-E5EBB09F15D0}" type="sibTrans" cxnId="{D7967C93-069D-44FD-B24A-2E3B9314510E}">
      <dgm:prSet/>
      <dgm:spPr/>
      <dgm:t>
        <a:bodyPr/>
        <a:lstStyle/>
        <a:p>
          <a:endParaRPr lang="en-US"/>
        </a:p>
      </dgm:t>
    </dgm:pt>
    <dgm:pt modelId="{FE2F5195-AB70-49FF-BD93-BACC23AF2774}">
      <dgm:prSet phldrT="[Text]"/>
      <dgm:spPr/>
      <dgm:t>
        <a:bodyPr/>
        <a:lstStyle/>
        <a:p>
          <a:r>
            <a:rPr lang="en-US" dirty="0" smtClean="0"/>
            <a:t>Embedding</a:t>
          </a:r>
          <a:endParaRPr lang="en-US" dirty="0"/>
        </a:p>
      </dgm:t>
    </dgm:pt>
    <dgm:pt modelId="{D4A9300F-853B-4A69-A397-4F687FA50846}" type="parTrans" cxnId="{13E2A410-2FE6-42D6-AD40-282A94DB6347}">
      <dgm:prSet/>
      <dgm:spPr/>
      <dgm:t>
        <a:bodyPr/>
        <a:lstStyle/>
        <a:p>
          <a:endParaRPr lang="en-US"/>
        </a:p>
      </dgm:t>
    </dgm:pt>
    <dgm:pt modelId="{9466B0FE-E107-4F35-9426-A097FA802742}" type="sibTrans" cxnId="{13E2A410-2FE6-42D6-AD40-282A94DB6347}">
      <dgm:prSet/>
      <dgm:spPr/>
      <dgm:t>
        <a:bodyPr/>
        <a:lstStyle/>
        <a:p>
          <a:endParaRPr lang="en-US"/>
        </a:p>
      </dgm:t>
    </dgm:pt>
    <dgm:pt modelId="{55A88C56-59F2-4DEA-9DFC-6F7A2E34D796}">
      <dgm:prSet/>
      <dgm:spPr/>
      <dgm:t>
        <a:bodyPr/>
        <a:lstStyle/>
        <a:p>
          <a:r>
            <a:rPr lang="en-US" dirty="0" smtClean="0"/>
            <a:t>LSTM</a:t>
          </a:r>
          <a:endParaRPr lang="en-US" dirty="0"/>
        </a:p>
      </dgm:t>
    </dgm:pt>
    <dgm:pt modelId="{DA10770B-635D-4FED-8141-C461C380D20D}" type="parTrans" cxnId="{638DC5CC-9B82-4524-BDFE-F886190DB47A}">
      <dgm:prSet/>
      <dgm:spPr/>
      <dgm:t>
        <a:bodyPr/>
        <a:lstStyle/>
        <a:p>
          <a:endParaRPr lang="en-US"/>
        </a:p>
      </dgm:t>
    </dgm:pt>
    <dgm:pt modelId="{B2078AF3-99CF-4E62-9AED-EEE41F0AC62F}" type="sibTrans" cxnId="{638DC5CC-9B82-4524-BDFE-F886190DB47A}">
      <dgm:prSet/>
      <dgm:spPr/>
      <dgm:t>
        <a:bodyPr/>
        <a:lstStyle/>
        <a:p>
          <a:endParaRPr lang="en-US"/>
        </a:p>
      </dgm:t>
    </dgm:pt>
    <dgm:pt modelId="{97951C61-BFE8-4E2B-A5D5-C4B299D531EE}">
      <dgm:prSet/>
      <dgm:spPr/>
      <dgm:t>
        <a:bodyPr/>
        <a:lstStyle/>
        <a:p>
          <a:r>
            <a:rPr lang="en-US" dirty="0" smtClean="0"/>
            <a:t>LSTM</a:t>
          </a:r>
          <a:endParaRPr lang="en-US" dirty="0"/>
        </a:p>
      </dgm:t>
    </dgm:pt>
    <dgm:pt modelId="{4E2FD2C7-EDD8-4DFF-9934-1AA9BD6DF9AC}" type="parTrans" cxnId="{F4BCD81A-B14B-4857-AE8D-4359C2201021}">
      <dgm:prSet/>
      <dgm:spPr/>
      <dgm:t>
        <a:bodyPr/>
        <a:lstStyle/>
        <a:p>
          <a:endParaRPr lang="en-US"/>
        </a:p>
      </dgm:t>
    </dgm:pt>
    <dgm:pt modelId="{CC311DA5-E887-4162-B33D-8AD468B02EBF}" type="sibTrans" cxnId="{F4BCD81A-B14B-4857-AE8D-4359C2201021}">
      <dgm:prSet/>
      <dgm:spPr/>
      <dgm:t>
        <a:bodyPr/>
        <a:lstStyle/>
        <a:p>
          <a:endParaRPr lang="en-US"/>
        </a:p>
      </dgm:t>
    </dgm:pt>
    <dgm:pt modelId="{86BB8F8C-2FAC-4063-81CF-C590F5C8E5E0}">
      <dgm:prSet/>
      <dgm:spPr/>
      <dgm:t>
        <a:bodyPr/>
        <a:lstStyle/>
        <a:p>
          <a:r>
            <a:rPr lang="en-US" dirty="0" smtClean="0"/>
            <a:t>LSTM</a:t>
          </a:r>
          <a:endParaRPr lang="en-US" dirty="0"/>
        </a:p>
      </dgm:t>
    </dgm:pt>
    <dgm:pt modelId="{F2A09F7F-1810-4536-BA12-E610515A5A19}" type="parTrans" cxnId="{FAF704C4-55E5-4CF6-81F3-48563DADCD87}">
      <dgm:prSet/>
      <dgm:spPr/>
      <dgm:t>
        <a:bodyPr/>
        <a:lstStyle/>
        <a:p>
          <a:endParaRPr lang="en-US"/>
        </a:p>
      </dgm:t>
    </dgm:pt>
    <dgm:pt modelId="{7B9CE247-0EA3-4887-BFE2-DC4821782B96}" type="sibTrans" cxnId="{FAF704C4-55E5-4CF6-81F3-48563DADCD87}">
      <dgm:prSet/>
      <dgm:spPr/>
      <dgm:t>
        <a:bodyPr/>
        <a:lstStyle/>
        <a:p>
          <a:endParaRPr lang="en-US"/>
        </a:p>
      </dgm:t>
    </dgm:pt>
    <dgm:pt modelId="{D76FBB67-CE90-4A83-94EB-252363B9D8CD}">
      <dgm:prSet/>
      <dgm:spPr/>
      <dgm:t>
        <a:bodyPr/>
        <a:lstStyle/>
        <a:p>
          <a:r>
            <a:rPr lang="en-US" dirty="0" smtClean="0"/>
            <a:t>Time Distribution Density/merge</a:t>
          </a:r>
          <a:endParaRPr lang="en-US" dirty="0"/>
        </a:p>
      </dgm:t>
    </dgm:pt>
    <dgm:pt modelId="{EB750550-8B0E-4F97-8455-0B74E4666F1B}" type="parTrans" cxnId="{39EDD588-8B33-460D-A31A-235DD9E4444A}">
      <dgm:prSet/>
      <dgm:spPr/>
      <dgm:t>
        <a:bodyPr/>
        <a:lstStyle/>
        <a:p>
          <a:endParaRPr lang="en-US"/>
        </a:p>
      </dgm:t>
    </dgm:pt>
    <dgm:pt modelId="{24CCAC3E-DCA6-4016-BFE5-633F67384E63}" type="sibTrans" cxnId="{39EDD588-8B33-460D-A31A-235DD9E4444A}">
      <dgm:prSet/>
      <dgm:spPr/>
      <dgm:t>
        <a:bodyPr/>
        <a:lstStyle/>
        <a:p>
          <a:endParaRPr lang="en-US"/>
        </a:p>
      </dgm:t>
    </dgm:pt>
    <dgm:pt modelId="{0337A945-F118-441F-B69E-A72B35DFC6C3}">
      <dgm:prSet/>
      <dgm:spPr/>
      <dgm:t>
        <a:bodyPr/>
        <a:lstStyle/>
        <a:p>
          <a:r>
            <a:rPr lang="en-US" dirty="0" smtClean="0"/>
            <a:t>Activation Layer</a:t>
          </a:r>
          <a:endParaRPr lang="en-US" dirty="0"/>
        </a:p>
      </dgm:t>
    </dgm:pt>
    <dgm:pt modelId="{CB5659B3-F938-4995-AE77-3F48DB868CCA}" type="parTrans" cxnId="{C1636573-A13E-4644-BB76-39544260843B}">
      <dgm:prSet/>
      <dgm:spPr/>
      <dgm:t>
        <a:bodyPr/>
        <a:lstStyle/>
        <a:p>
          <a:endParaRPr lang="en-US"/>
        </a:p>
      </dgm:t>
    </dgm:pt>
    <dgm:pt modelId="{674255C1-07DF-49FC-ABDF-1E04FEFDF30B}" type="sibTrans" cxnId="{C1636573-A13E-4644-BB76-39544260843B}">
      <dgm:prSet/>
      <dgm:spPr/>
      <dgm:t>
        <a:bodyPr/>
        <a:lstStyle/>
        <a:p>
          <a:endParaRPr lang="en-US"/>
        </a:p>
      </dgm:t>
    </dgm:pt>
    <dgm:pt modelId="{AB2046CD-519E-4D18-AD22-507FB168D5B6}" type="pres">
      <dgm:prSet presAssocID="{211D9C47-16F2-4AE2-BE6E-BDB9700C47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09EE48-E8EF-4015-8D82-2EB15E65D6A2}" type="pres">
      <dgm:prSet presAssocID="{453A65CB-B710-4C62-8B32-40B35CDF041D}" presName="vertOne" presStyleCnt="0"/>
      <dgm:spPr/>
    </dgm:pt>
    <dgm:pt modelId="{5D9917C0-181D-4C14-A23D-BBEC60E93048}" type="pres">
      <dgm:prSet presAssocID="{453A65CB-B710-4C62-8B32-40B35CDF041D}" presName="txOne" presStyleLbl="node0" presStyleIdx="0" presStyleCnt="1">
        <dgm:presLayoutVars>
          <dgm:chPref val="3"/>
        </dgm:presLayoutVars>
      </dgm:prSet>
      <dgm:spPr/>
    </dgm:pt>
    <dgm:pt modelId="{81B4BC0E-BCE4-4C52-B2DE-92AF27D5E096}" type="pres">
      <dgm:prSet presAssocID="{453A65CB-B710-4C62-8B32-40B35CDF041D}" presName="parTransOne" presStyleCnt="0"/>
      <dgm:spPr/>
    </dgm:pt>
    <dgm:pt modelId="{CE81C96A-BC5E-4D6E-A05D-898446D52D95}" type="pres">
      <dgm:prSet presAssocID="{453A65CB-B710-4C62-8B32-40B35CDF041D}" presName="horzOne" presStyleCnt="0"/>
      <dgm:spPr/>
    </dgm:pt>
    <dgm:pt modelId="{0402B121-A9AC-4235-A0D8-F76AB38EDF95}" type="pres">
      <dgm:prSet presAssocID="{FE2F5195-AB70-49FF-BD93-BACC23AF2774}" presName="vertTwo" presStyleCnt="0"/>
      <dgm:spPr/>
    </dgm:pt>
    <dgm:pt modelId="{E75245CF-4E7B-4C27-98FE-7B3E6AAB35CD}" type="pres">
      <dgm:prSet presAssocID="{FE2F5195-AB70-49FF-BD93-BACC23AF2774}" presName="txTwo" presStyleLbl="node2" presStyleIdx="0" presStyleCnt="1">
        <dgm:presLayoutVars>
          <dgm:chPref val="3"/>
        </dgm:presLayoutVars>
      </dgm:prSet>
      <dgm:spPr/>
    </dgm:pt>
    <dgm:pt modelId="{08669E32-915B-4527-8CFA-D39A19DA98B0}" type="pres">
      <dgm:prSet presAssocID="{FE2F5195-AB70-49FF-BD93-BACC23AF2774}" presName="parTransTwo" presStyleCnt="0"/>
      <dgm:spPr/>
    </dgm:pt>
    <dgm:pt modelId="{C368CF71-2842-4403-B398-420BC093ADF5}" type="pres">
      <dgm:prSet presAssocID="{FE2F5195-AB70-49FF-BD93-BACC23AF2774}" presName="horzTwo" presStyleCnt="0"/>
      <dgm:spPr/>
    </dgm:pt>
    <dgm:pt modelId="{138B1FE1-5137-4431-AC0E-C040F3DE9ED9}" type="pres">
      <dgm:prSet presAssocID="{55A88C56-59F2-4DEA-9DFC-6F7A2E34D796}" presName="vertThree" presStyleCnt="0"/>
      <dgm:spPr/>
    </dgm:pt>
    <dgm:pt modelId="{4AA40CCD-8EC5-431E-8A4D-3E018C72A44C}" type="pres">
      <dgm:prSet presAssocID="{55A88C56-59F2-4DEA-9DFC-6F7A2E34D796}" presName="txThree" presStyleLbl="node3" presStyleIdx="0" presStyleCnt="1">
        <dgm:presLayoutVars>
          <dgm:chPref val="3"/>
        </dgm:presLayoutVars>
      </dgm:prSet>
      <dgm:spPr/>
    </dgm:pt>
    <dgm:pt modelId="{17C6823E-F64F-4541-A23B-B7AE0F2CAA56}" type="pres">
      <dgm:prSet presAssocID="{55A88C56-59F2-4DEA-9DFC-6F7A2E34D796}" presName="parTransThree" presStyleCnt="0"/>
      <dgm:spPr/>
    </dgm:pt>
    <dgm:pt modelId="{DC57B381-8EF2-4A45-B769-43AA699C89FF}" type="pres">
      <dgm:prSet presAssocID="{55A88C56-59F2-4DEA-9DFC-6F7A2E34D796}" presName="horzThree" presStyleCnt="0"/>
      <dgm:spPr/>
    </dgm:pt>
    <dgm:pt modelId="{0D6928D4-69BE-4857-8774-40135FD02564}" type="pres">
      <dgm:prSet presAssocID="{97951C61-BFE8-4E2B-A5D5-C4B299D531EE}" presName="vertFour" presStyleCnt="0">
        <dgm:presLayoutVars>
          <dgm:chPref val="3"/>
        </dgm:presLayoutVars>
      </dgm:prSet>
      <dgm:spPr/>
    </dgm:pt>
    <dgm:pt modelId="{3A0C120F-5929-409E-9780-CE7BAC75A512}" type="pres">
      <dgm:prSet presAssocID="{97951C61-BFE8-4E2B-A5D5-C4B299D531EE}" presName="txFour" presStyleLbl="node4" presStyleIdx="0" presStyleCnt="4">
        <dgm:presLayoutVars>
          <dgm:chPref val="3"/>
        </dgm:presLayoutVars>
      </dgm:prSet>
      <dgm:spPr/>
    </dgm:pt>
    <dgm:pt modelId="{B7A9B3F8-30AC-49FC-8C73-8A79F41D470B}" type="pres">
      <dgm:prSet presAssocID="{97951C61-BFE8-4E2B-A5D5-C4B299D531EE}" presName="parTransFour" presStyleCnt="0"/>
      <dgm:spPr/>
    </dgm:pt>
    <dgm:pt modelId="{1594D8B4-1FE5-4201-B81C-C863DD681983}" type="pres">
      <dgm:prSet presAssocID="{97951C61-BFE8-4E2B-A5D5-C4B299D531EE}" presName="horzFour" presStyleCnt="0"/>
      <dgm:spPr/>
    </dgm:pt>
    <dgm:pt modelId="{ADA2E816-6D4C-462E-A7E8-E3D501EEB663}" type="pres">
      <dgm:prSet presAssocID="{86BB8F8C-2FAC-4063-81CF-C590F5C8E5E0}" presName="vertFour" presStyleCnt="0">
        <dgm:presLayoutVars>
          <dgm:chPref val="3"/>
        </dgm:presLayoutVars>
      </dgm:prSet>
      <dgm:spPr/>
    </dgm:pt>
    <dgm:pt modelId="{28C78CD7-7E7F-480C-8519-2679AC23069C}" type="pres">
      <dgm:prSet presAssocID="{86BB8F8C-2FAC-4063-81CF-C590F5C8E5E0}" presName="txFour" presStyleLbl="node4" presStyleIdx="1" presStyleCnt="4">
        <dgm:presLayoutVars>
          <dgm:chPref val="3"/>
        </dgm:presLayoutVars>
      </dgm:prSet>
      <dgm:spPr/>
    </dgm:pt>
    <dgm:pt modelId="{0680E37D-20C2-4384-BE3F-D70C0DC9EE77}" type="pres">
      <dgm:prSet presAssocID="{86BB8F8C-2FAC-4063-81CF-C590F5C8E5E0}" presName="parTransFour" presStyleCnt="0"/>
      <dgm:spPr/>
    </dgm:pt>
    <dgm:pt modelId="{F9CF51E1-47F5-44A2-AC35-E0AE021FB48C}" type="pres">
      <dgm:prSet presAssocID="{86BB8F8C-2FAC-4063-81CF-C590F5C8E5E0}" presName="horzFour" presStyleCnt="0"/>
      <dgm:spPr/>
    </dgm:pt>
    <dgm:pt modelId="{F1944157-9CC2-413B-AB89-6DDB1FEAE75D}" type="pres">
      <dgm:prSet presAssocID="{D76FBB67-CE90-4A83-94EB-252363B9D8CD}" presName="vertFour" presStyleCnt="0">
        <dgm:presLayoutVars>
          <dgm:chPref val="3"/>
        </dgm:presLayoutVars>
      </dgm:prSet>
      <dgm:spPr/>
    </dgm:pt>
    <dgm:pt modelId="{EC4934CA-9EB1-4B76-BEA3-0EFAE5531657}" type="pres">
      <dgm:prSet presAssocID="{D76FBB67-CE90-4A83-94EB-252363B9D8CD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9465B-430D-40BB-AA79-B26A9975E32A}" type="pres">
      <dgm:prSet presAssocID="{D76FBB67-CE90-4A83-94EB-252363B9D8CD}" presName="parTransFour" presStyleCnt="0"/>
      <dgm:spPr/>
    </dgm:pt>
    <dgm:pt modelId="{03E03C10-30F9-47CC-9F94-F38BE1E20D85}" type="pres">
      <dgm:prSet presAssocID="{D76FBB67-CE90-4A83-94EB-252363B9D8CD}" presName="horzFour" presStyleCnt="0"/>
      <dgm:spPr/>
    </dgm:pt>
    <dgm:pt modelId="{E3FC0B2D-2344-4433-ABE5-934C7CEF239C}" type="pres">
      <dgm:prSet presAssocID="{0337A945-F118-441F-B69E-A72B35DFC6C3}" presName="vertFour" presStyleCnt="0">
        <dgm:presLayoutVars>
          <dgm:chPref val="3"/>
        </dgm:presLayoutVars>
      </dgm:prSet>
      <dgm:spPr/>
    </dgm:pt>
    <dgm:pt modelId="{F9C09BE9-1F4B-40A5-BE4E-69BBC118A70B}" type="pres">
      <dgm:prSet presAssocID="{0337A945-F118-441F-B69E-A72B35DFC6C3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E55A8-3E41-46E3-8763-FCB978D37BD5}" type="pres">
      <dgm:prSet presAssocID="{0337A945-F118-441F-B69E-A72B35DFC6C3}" presName="horzFour" presStyleCnt="0"/>
      <dgm:spPr/>
    </dgm:pt>
  </dgm:ptLst>
  <dgm:cxnLst>
    <dgm:cxn modelId="{13E2A410-2FE6-42D6-AD40-282A94DB6347}" srcId="{453A65CB-B710-4C62-8B32-40B35CDF041D}" destId="{FE2F5195-AB70-49FF-BD93-BACC23AF2774}" srcOrd="0" destOrd="0" parTransId="{D4A9300F-853B-4A69-A397-4F687FA50846}" sibTransId="{9466B0FE-E107-4F35-9426-A097FA802742}"/>
    <dgm:cxn modelId="{8012AAFE-92B2-4068-AEAC-BD3619A14A79}" type="presOf" srcId="{86BB8F8C-2FAC-4063-81CF-C590F5C8E5E0}" destId="{28C78CD7-7E7F-480C-8519-2679AC23069C}" srcOrd="0" destOrd="0" presId="urn:microsoft.com/office/officeart/2005/8/layout/hierarchy4"/>
    <dgm:cxn modelId="{C1636573-A13E-4644-BB76-39544260843B}" srcId="{D76FBB67-CE90-4A83-94EB-252363B9D8CD}" destId="{0337A945-F118-441F-B69E-A72B35DFC6C3}" srcOrd="0" destOrd="0" parTransId="{CB5659B3-F938-4995-AE77-3F48DB868CCA}" sibTransId="{674255C1-07DF-49FC-ABDF-1E04FEFDF30B}"/>
    <dgm:cxn modelId="{638DC5CC-9B82-4524-BDFE-F886190DB47A}" srcId="{FE2F5195-AB70-49FF-BD93-BACC23AF2774}" destId="{55A88C56-59F2-4DEA-9DFC-6F7A2E34D796}" srcOrd="0" destOrd="0" parTransId="{DA10770B-635D-4FED-8141-C461C380D20D}" sibTransId="{B2078AF3-99CF-4E62-9AED-EEE41F0AC62F}"/>
    <dgm:cxn modelId="{F4BCD81A-B14B-4857-AE8D-4359C2201021}" srcId="{55A88C56-59F2-4DEA-9DFC-6F7A2E34D796}" destId="{97951C61-BFE8-4E2B-A5D5-C4B299D531EE}" srcOrd="0" destOrd="0" parTransId="{4E2FD2C7-EDD8-4DFF-9934-1AA9BD6DF9AC}" sibTransId="{CC311DA5-E887-4162-B33D-8AD468B02EBF}"/>
    <dgm:cxn modelId="{92970232-09F1-4B78-879C-11DEE4740808}" type="presOf" srcId="{453A65CB-B710-4C62-8B32-40B35CDF041D}" destId="{5D9917C0-181D-4C14-A23D-BBEC60E93048}" srcOrd="0" destOrd="0" presId="urn:microsoft.com/office/officeart/2005/8/layout/hierarchy4"/>
    <dgm:cxn modelId="{DD073734-5E45-44C2-AE32-C69B53890BEB}" type="presOf" srcId="{97951C61-BFE8-4E2B-A5D5-C4B299D531EE}" destId="{3A0C120F-5929-409E-9780-CE7BAC75A512}" srcOrd="0" destOrd="0" presId="urn:microsoft.com/office/officeart/2005/8/layout/hierarchy4"/>
    <dgm:cxn modelId="{2040CF26-7719-4119-B944-630FC5032965}" type="presOf" srcId="{211D9C47-16F2-4AE2-BE6E-BDB9700C47C5}" destId="{AB2046CD-519E-4D18-AD22-507FB168D5B6}" srcOrd="0" destOrd="0" presId="urn:microsoft.com/office/officeart/2005/8/layout/hierarchy4"/>
    <dgm:cxn modelId="{2FB1CD59-B5DF-418A-AEF8-59054BA62F98}" type="presOf" srcId="{55A88C56-59F2-4DEA-9DFC-6F7A2E34D796}" destId="{4AA40CCD-8EC5-431E-8A4D-3E018C72A44C}" srcOrd="0" destOrd="0" presId="urn:microsoft.com/office/officeart/2005/8/layout/hierarchy4"/>
    <dgm:cxn modelId="{DEE0BF95-422A-4382-B7AD-CA3856D0580C}" type="presOf" srcId="{0337A945-F118-441F-B69E-A72B35DFC6C3}" destId="{F9C09BE9-1F4B-40A5-BE4E-69BBC118A70B}" srcOrd="0" destOrd="0" presId="urn:microsoft.com/office/officeart/2005/8/layout/hierarchy4"/>
    <dgm:cxn modelId="{1D0832EE-7C26-4D67-A4F7-E9EAC89C318F}" type="presOf" srcId="{FE2F5195-AB70-49FF-BD93-BACC23AF2774}" destId="{E75245CF-4E7B-4C27-98FE-7B3E6AAB35CD}" srcOrd="0" destOrd="0" presId="urn:microsoft.com/office/officeart/2005/8/layout/hierarchy4"/>
    <dgm:cxn modelId="{FAF704C4-55E5-4CF6-81F3-48563DADCD87}" srcId="{97951C61-BFE8-4E2B-A5D5-C4B299D531EE}" destId="{86BB8F8C-2FAC-4063-81CF-C590F5C8E5E0}" srcOrd="0" destOrd="0" parTransId="{F2A09F7F-1810-4536-BA12-E610515A5A19}" sibTransId="{7B9CE247-0EA3-4887-BFE2-DC4821782B96}"/>
    <dgm:cxn modelId="{7BFDE9C2-80BC-47E5-AD28-F61747810FE9}" type="presOf" srcId="{D76FBB67-CE90-4A83-94EB-252363B9D8CD}" destId="{EC4934CA-9EB1-4B76-BEA3-0EFAE5531657}" srcOrd="0" destOrd="0" presId="urn:microsoft.com/office/officeart/2005/8/layout/hierarchy4"/>
    <dgm:cxn modelId="{D7967C93-069D-44FD-B24A-2E3B9314510E}" srcId="{211D9C47-16F2-4AE2-BE6E-BDB9700C47C5}" destId="{453A65CB-B710-4C62-8B32-40B35CDF041D}" srcOrd="0" destOrd="0" parTransId="{DF6BF3B9-9466-4599-B2E9-AF5829C187CC}" sibTransId="{189EBE52-4F0A-4B10-B2A5-E5EBB09F15D0}"/>
    <dgm:cxn modelId="{39EDD588-8B33-460D-A31A-235DD9E4444A}" srcId="{86BB8F8C-2FAC-4063-81CF-C590F5C8E5E0}" destId="{D76FBB67-CE90-4A83-94EB-252363B9D8CD}" srcOrd="0" destOrd="0" parTransId="{EB750550-8B0E-4F97-8455-0B74E4666F1B}" sibTransId="{24CCAC3E-DCA6-4016-BFE5-633F67384E63}"/>
    <dgm:cxn modelId="{F787904E-D18E-42D8-8B4A-45011F54DC60}" type="presParOf" srcId="{AB2046CD-519E-4D18-AD22-507FB168D5B6}" destId="{5909EE48-E8EF-4015-8D82-2EB15E65D6A2}" srcOrd="0" destOrd="0" presId="urn:microsoft.com/office/officeart/2005/8/layout/hierarchy4"/>
    <dgm:cxn modelId="{33676104-6E95-4971-80C4-BF4D6963EFE1}" type="presParOf" srcId="{5909EE48-E8EF-4015-8D82-2EB15E65D6A2}" destId="{5D9917C0-181D-4C14-A23D-BBEC60E93048}" srcOrd="0" destOrd="0" presId="urn:microsoft.com/office/officeart/2005/8/layout/hierarchy4"/>
    <dgm:cxn modelId="{62E4E970-003D-4B26-AE42-643302F4F4D9}" type="presParOf" srcId="{5909EE48-E8EF-4015-8D82-2EB15E65D6A2}" destId="{81B4BC0E-BCE4-4C52-B2DE-92AF27D5E096}" srcOrd="1" destOrd="0" presId="urn:microsoft.com/office/officeart/2005/8/layout/hierarchy4"/>
    <dgm:cxn modelId="{E3E3012D-97D3-4707-B728-0526E57D3EDA}" type="presParOf" srcId="{5909EE48-E8EF-4015-8D82-2EB15E65D6A2}" destId="{CE81C96A-BC5E-4D6E-A05D-898446D52D95}" srcOrd="2" destOrd="0" presId="urn:microsoft.com/office/officeart/2005/8/layout/hierarchy4"/>
    <dgm:cxn modelId="{BD72DE06-0D76-49A5-A1A6-18CF07DDA024}" type="presParOf" srcId="{CE81C96A-BC5E-4D6E-A05D-898446D52D95}" destId="{0402B121-A9AC-4235-A0D8-F76AB38EDF95}" srcOrd="0" destOrd="0" presId="urn:microsoft.com/office/officeart/2005/8/layout/hierarchy4"/>
    <dgm:cxn modelId="{EBD156A1-DCCE-4015-A794-B0D844A79F79}" type="presParOf" srcId="{0402B121-A9AC-4235-A0D8-F76AB38EDF95}" destId="{E75245CF-4E7B-4C27-98FE-7B3E6AAB35CD}" srcOrd="0" destOrd="0" presId="urn:microsoft.com/office/officeart/2005/8/layout/hierarchy4"/>
    <dgm:cxn modelId="{F808BD03-40AE-4307-9F1D-516EB73A379D}" type="presParOf" srcId="{0402B121-A9AC-4235-A0D8-F76AB38EDF95}" destId="{08669E32-915B-4527-8CFA-D39A19DA98B0}" srcOrd="1" destOrd="0" presId="urn:microsoft.com/office/officeart/2005/8/layout/hierarchy4"/>
    <dgm:cxn modelId="{3450E1F8-DC3E-4E82-86B0-1616D914ECD6}" type="presParOf" srcId="{0402B121-A9AC-4235-A0D8-F76AB38EDF95}" destId="{C368CF71-2842-4403-B398-420BC093ADF5}" srcOrd="2" destOrd="0" presId="urn:microsoft.com/office/officeart/2005/8/layout/hierarchy4"/>
    <dgm:cxn modelId="{4747B9BB-5F58-4B4F-9615-83DFAC60BABB}" type="presParOf" srcId="{C368CF71-2842-4403-B398-420BC093ADF5}" destId="{138B1FE1-5137-4431-AC0E-C040F3DE9ED9}" srcOrd="0" destOrd="0" presId="urn:microsoft.com/office/officeart/2005/8/layout/hierarchy4"/>
    <dgm:cxn modelId="{6EF3DD93-0EC1-49E4-B1BB-30F9841609CE}" type="presParOf" srcId="{138B1FE1-5137-4431-AC0E-C040F3DE9ED9}" destId="{4AA40CCD-8EC5-431E-8A4D-3E018C72A44C}" srcOrd="0" destOrd="0" presId="urn:microsoft.com/office/officeart/2005/8/layout/hierarchy4"/>
    <dgm:cxn modelId="{55813628-A6CB-4357-BA59-58718CDADEFF}" type="presParOf" srcId="{138B1FE1-5137-4431-AC0E-C040F3DE9ED9}" destId="{17C6823E-F64F-4541-A23B-B7AE0F2CAA56}" srcOrd="1" destOrd="0" presId="urn:microsoft.com/office/officeart/2005/8/layout/hierarchy4"/>
    <dgm:cxn modelId="{0491316E-45A0-4B6F-99AE-366AB8B670DB}" type="presParOf" srcId="{138B1FE1-5137-4431-AC0E-C040F3DE9ED9}" destId="{DC57B381-8EF2-4A45-B769-43AA699C89FF}" srcOrd="2" destOrd="0" presId="urn:microsoft.com/office/officeart/2005/8/layout/hierarchy4"/>
    <dgm:cxn modelId="{5FE5911A-7860-4D56-9E19-A44284576BEE}" type="presParOf" srcId="{DC57B381-8EF2-4A45-B769-43AA699C89FF}" destId="{0D6928D4-69BE-4857-8774-40135FD02564}" srcOrd="0" destOrd="0" presId="urn:microsoft.com/office/officeart/2005/8/layout/hierarchy4"/>
    <dgm:cxn modelId="{6920C97A-8853-48B2-974D-14DF02924808}" type="presParOf" srcId="{0D6928D4-69BE-4857-8774-40135FD02564}" destId="{3A0C120F-5929-409E-9780-CE7BAC75A512}" srcOrd="0" destOrd="0" presId="urn:microsoft.com/office/officeart/2005/8/layout/hierarchy4"/>
    <dgm:cxn modelId="{DAAFC13C-BBB8-4157-906D-AED1589CE1AE}" type="presParOf" srcId="{0D6928D4-69BE-4857-8774-40135FD02564}" destId="{B7A9B3F8-30AC-49FC-8C73-8A79F41D470B}" srcOrd="1" destOrd="0" presId="urn:microsoft.com/office/officeart/2005/8/layout/hierarchy4"/>
    <dgm:cxn modelId="{E5BB75F5-975C-461F-8B45-93313138A9F8}" type="presParOf" srcId="{0D6928D4-69BE-4857-8774-40135FD02564}" destId="{1594D8B4-1FE5-4201-B81C-C863DD681983}" srcOrd="2" destOrd="0" presId="urn:microsoft.com/office/officeart/2005/8/layout/hierarchy4"/>
    <dgm:cxn modelId="{A08B03F7-2611-4AAC-BFFA-CFFD76E2D794}" type="presParOf" srcId="{1594D8B4-1FE5-4201-B81C-C863DD681983}" destId="{ADA2E816-6D4C-462E-A7E8-E3D501EEB663}" srcOrd="0" destOrd="0" presId="urn:microsoft.com/office/officeart/2005/8/layout/hierarchy4"/>
    <dgm:cxn modelId="{4B0742B5-8086-497A-975D-26C4311680B7}" type="presParOf" srcId="{ADA2E816-6D4C-462E-A7E8-E3D501EEB663}" destId="{28C78CD7-7E7F-480C-8519-2679AC23069C}" srcOrd="0" destOrd="0" presId="urn:microsoft.com/office/officeart/2005/8/layout/hierarchy4"/>
    <dgm:cxn modelId="{6100B8BC-78FC-4BCD-BFAD-420F90F56C3C}" type="presParOf" srcId="{ADA2E816-6D4C-462E-A7E8-E3D501EEB663}" destId="{0680E37D-20C2-4384-BE3F-D70C0DC9EE77}" srcOrd="1" destOrd="0" presId="urn:microsoft.com/office/officeart/2005/8/layout/hierarchy4"/>
    <dgm:cxn modelId="{8FFC0AC9-9E90-4D06-8363-9D8AA7EA74CC}" type="presParOf" srcId="{ADA2E816-6D4C-462E-A7E8-E3D501EEB663}" destId="{F9CF51E1-47F5-44A2-AC35-E0AE021FB48C}" srcOrd="2" destOrd="0" presId="urn:microsoft.com/office/officeart/2005/8/layout/hierarchy4"/>
    <dgm:cxn modelId="{8B4961F1-E8D4-4CC3-982C-5B19FA8102EB}" type="presParOf" srcId="{F9CF51E1-47F5-44A2-AC35-E0AE021FB48C}" destId="{F1944157-9CC2-413B-AB89-6DDB1FEAE75D}" srcOrd="0" destOrd="0" presId="urn:microsoft.com/office/officeart/2005/8/layout/hierarchy4"/>
    <dgm:cxn modelId="{9CE5C2DE-B2C5-4222-B0A7-B1E8C7AF5E1B}" type="presParOf" srcId="{F1944157-9CC2-413B-AB89-6DDB1FEAE75D}" destId="{EC4934CA-9EB1-4B76-BEA3-0EFAE5531657}" srcOrd="0" destOrd="0" presId="urn:microsoft.com/office/officeart/2005/8/layout/hierarchy4"/>
    <dgm:cxn modelId="{44AE130F-3277-413E-8746-826D69F28D47}" type="presParOf" srcId="{F1944157-9CC2-413B-AB89-6DDB1FEAE75D}" destId="{96B9465B-430D-40BB-AA79-B26A9975E32A}" srcOrd="1" destOrd="0" presId="urn:microsoft.com/office/officeart/2005/8/layout/hierarchy4"/>
    <dgm:cxn modelId="{39C1194A-F8E6-4EC7-ACFE-072DAB06F643}" type="presParOf" srcId="{F1944157-9CC2-413B-AB89-6DDB1FEAE75D}" destId="{03E03C10-30F9-47CC-9F94-F38BE1E20D85}" srcOrd="2" destOrd="0" presId="urn:microsoft.com/office/officeart/2005/8/layout/hierarchy4"/>
    <dgm:cxn modelId="{9BF04C57-3BC3-4119-B68B-EB777AA4F367}" type="presParOf" srcId="{03E03C10-30F9-47CC-9F94-F38BE1E20D85}" destId="{E3FC0B2D-2344-4433-ABE5-934C7CEF239C}" srcOrd="0" destOrd="0" presId="urn:microsoft.com/office/officeart/2005/8/layout/hierarchy4"/>
    <dgm:cxn modelId="{B0A800B3-C5E1-4BA5-962C-DC89FF5E9113}" type="presParOf" srcId="{E3FC0B2D-2344-4433-ABE5-934C7CEF239C}" destId="{F9C09BE9-1F4B-40A5-BE4E-69BBC118A70B}" srcOrd="0" destOrd="0" presId="urn:microsoft.com/office/officeart/2005/8/layout/hierarchy4"/>
    <dgm:cxn modelId="{88164FE5-9DDB-4E31-930E-BBA22B2E0BDB}" type="presParOf" srcId="{E3FC0B2D-2344-4433-ABE5-934C7CEF239C}" destId="{5BDE55A8-3E41-46E3-8763-FCB978D37B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A6E35-3843-4AA6-AB95-543E67A7D8EF}">
      <dsp:nvSpPr>
        <dsp:cNvPr id="0" name=""/>
        <dsp:cNvSpPr/>
      </dsp:nvSpPr>
      <dsp:spPr>
        <a:xfrm>
          <a:off x="2696" y="1187719"/>
          <a:ext cx="2177215" cy="8708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Dataset Generation</a:t>
          </a:r>
          <a:endParaRPr lang="en-US" sz="1400" kern="1200" dirty="0"/>
        </a:p>
      </dsp:txBody>
      <dsp:txXfrm>
        <a:off x="438139" y="1187719"/>
        <a:ext cx="1306329" cy="870886"/>
      </dsp:txXfrm>
    </dsp:sp>
    <dsp:sp modelId="{8EC1183F-5AA2-4656-96D2-433678F7510A}">
      <dsp:nvSpPr>
        <dsp:cNvPr id="0" name=""/>
        <dsp:cNvSpPr/>
      </dsp:nvSpPr>
      <dsp:spPr>
        <a:xfrm>
          <a:off x="1896879" y="1262605"/>
          <a:ext cx="1807089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2000+ samples created using noise and speech</a:t>
          </a:r>
          <a:endParaRPr lang="en-US" sz="1000" kern="1200" dirty="0"/>
        </a:p>
      </dsp:txBody>
      <dsp:txXfrm>
        <a:off x="2258297" y="1262605"/>
        <a:ext cx="1084254" cy="722835"/>
      </dsp:txXfrm>
    </dsp:sp>
    <dsp:sp modelId="{921F3CDD-93A5-4F57-8FDE-E315F9863C75}">
      <dsp:nvSpPr>
        <dsp:cNvPr id="0" name=""/>
        <dsp:cNvSpPr/>
      </dsp:nvSpPr>
      <dsp:spPr>
        <a:xfrm>
          <a:off x="3450970" y="1261745"/>
          <a:ext cx="1807089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Keep track of noise and speech signals using xml file</a:t>
          </a:r>
        </a:p>
      </dsp:txBody>
      <dsp:txXfrm>
        <a:off x="3812388" y="1261745"/>
        <a:ext cx="1084254" cy="722835"/>
      </dsp:txXfrm>
    </dsp:sp>
    <dsp:sp modelId="{9B5A4072-2869-4E43-AD89-A7088F8ACB45}">
      <dsp:nvSpPr>
        <dsp:cNvPr id="0" name=""/>
        <dsp:cNvSpPr/>
      </dsp:nvSpPr>
      <dsp:spPr>
        <a:xfrm>
          <a:off x="2696" y="2180530"/>
          <a:ext cx="2177215" cy="8708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Preprocessing</a:t>
          </a:r>
          <a:endParaRPr lang="en-US" sz="1400" kern="1200" dirty="0"/>
        </a:p>
      </dsp:txBody>
      <dsp:txXfrm>
        <a:off x="438139" y="2180530"/>
        <a:ext cx="1306329" cy="870886"/>
      </dsp:txXfrm>
    </dsp:sp>
    <dsp:sp modelId="{E1F6F553-F577-4C67-A62C-614C54A08579}">
      <dsp:nvSpPr>
        <dsp:cNvPr id="0" name=""/>
        <dsp:cNvSpPr/>
      </dsp:nvSpPr>
      <dsp:spPr>
        <a:xfrm>
          <a:off x="1896874" y="2254555"/>
          <a:ext cx="1807089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Conversion to FFT</a:t>
          </a:r>
          <a:endParaRPr lang="en-US" sz="1000" kern="1200" dirty="0"/>
        </a:p>
      </dsp:txBody>
      <dsp:txXfrm>
        <a:off x="2258292" y="2254555"/>
        <a:ext cx="1084254" cy="722835"/>
      </dsp:txXfrm>
    </dsp:sp>
    <dsp:sp modelId="{BE9DE8EF-67CD-439A-A273-4C66A2D97D84}">
      <dsp:nvSpPr>
        <dsp:cNvPr id="0" name=""/>
        <dsp:cNvSpPr/>
      </dsp:nvSpPr>
      <dsp:spPr>
        <a:xfrm>
          <a:off x="3450970" y="2254555"/>
          <a:ext cx="1807089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Normalization</a:t>
          </a:r>
          <a:r>
            <a:rPr lang="en-US" sz="1000" kern="1200" dirty="0" smtClean="0"/>
            <a:t> of signals to range [0,1]:</a:t>
          </a:r>
          <a:endParaRPr lang="en-US" sz="1000" kern="1200" dirty="0"/>
        </a:p>
      </dsp:txBody>
      <dsp:txXfrm>
        <a:off x="3812388" y="2254555"/>
        <a:ext cx="1084254" cy="722835"/>
      </dsp:txXfrm>
    </dsp:sp>
    <dsp:sp modelId="{25CF6272-B9E5-4C30-AAC4-594D432D08BA}">
      <dsp:nvSpPr>
        <dsp:cNvPr id="0" name=""/>
        <dsp:cNvSpPr/>
      </dsp:nvSpPr>
      <dsp:spPr>
        <a:xfrm>
          <a:off x="5005067" y="2254555"/>
          <a:ext cx="3040861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>
                  <m:sSubPr>
                    <m:ctrlPr>
                      <a:rPr lang="en-US" sz="14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𝑛𝑒𝑤</m:t>
                    </m:r>
                  </m:sub>
                </m:sSub>
                <m:r>
                  <a:rPr lang="en-US" sz="1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den>
                </m:f>
              </m:oMath>
            </m:oMathPara>
          </a14:m>
          <a:endParaRPr lang="en-US" sz="1400" kern="1200" dirty="0"/>
        </a:p>
      </dsp:txBody>
      <dsp:txXfrm>
        <a:off x="5366485" y="2254555"/>
        <a:ext cx="2318026" cy="722835"/>
      </dsp:txXfrm>
    </dsp:sp>
    <dsp:sp modelId="{58113075-ED6A-451F-8D04-B2052078D77B}">
      <dsp:nvSpPr>
        <dsp:cNvPr id="0" name=""/>
        <dsp:cNvSpPr/>
      </dsp:nvSpPr>
      <dsp:spPr>
        <a:xfrm>
          <a:off x="2696" y="3173340"/>
          <a:ext cx="2177215" cy="8708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Neural Network Construction</a:t>
          </a:r>
          <a:endParaRPr lang="en-US" sz="1400" kern="1200" dirty="0"/>
        </a:p>
      </dsp:txBody>
      <dsp:txXfrm>
        <a:off x="438139" y="3173340"/>
        <a:ext cx="1306329" cy="870886"/>
      </dsp:txXfrm>
    </dsp:sp>
    <dsp:sp modelId="{73374ED2-23FF-4DA0-ADD5-766C7E32C510}">
      <dsp:nvSpPr>
        <dsp:cNvPr id="0" name=""/>
        <dsp:cNvSpPr/>
      </dsp:nvSpPr>
      <dsp:spPr>
        <a:xfrm>
          <a:off x="1896874" y="3247366"/>
          <a:ext cx="1807089" cy="722835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Recurrent neural network stacked layers</a:t>
          </a:r>
          <a:endParaRPr lang="en-US" sz="1000" kern="1200" dirty="0"/>
        </a:p>
      </dsp:txBody>
      <dsp:txXfrm>
        <a:off x="2258292" y="3247366"/>
        <a:ext cx="1084254" cy="722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917C0-181D-4C14-A23D-BBEC60E93048}">
      <dsp:nvSpPr>
        <dsp:cNvPr id="0" name=""/>
        <dsp:cNvSpPr/>
      </dsp:nvSpPr>
      <dsp:spPr>
        <a:xfrm>
          <a:off x="3850" y="1254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Input</a:t>
          </a:r>
          <a:endParaRPr lang="en-US" sz="2500" kern="1200" dirty="0"/>
        </a:p>
      </dsp:txBody>
      <dsp:txXfrm>
        <a:off x="20590" y="17994"/>
        <a:ext cx="7845518" cy="538058"/>
      </dsp:txXfrm>
    </dsp:sp>
    <dsp:sp modelId="{E75245CF-4E7B-4C27-98FE-7B3E6AAB35CD}">
      <dsp:nvSpPr>
        <dsp:cNvPr id="0" name=""/>
        <dsp:cNvSpPr/>
      </dsp:nvSpPr>
      <dsp:spPr>
        <a:xfrm>
          <a:off x="3850" y="630803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Embedding</a:t>
          </a:r>
          <a:endParaRPr lang="en-US" sz="2500" kern="1200" dirty="0"/>
        </a:p>
      </dsp:txBody>
      <dsp:txXfrm>
        <a:off x="20590" y="647543"/>
        <a:ext cx="7845518" cy="538058"/>
      </dsp:txXfrm>
    </dsp:sp>
    <dsp:sp modelId="{4AA40CCD-8EC5-431E-8A4D-3E018C72A44C}">
      <dsp:nvSpPr>
        <dsp:cNvPr id="0" name=""/>
        <dsp:cNvSpPr/>
      </dsp:nvSpPr>
      <dsp:spPr>
        <a:xfrm>
          <a:off x="3850" y="1260351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LSTM</a:t>
          </a:r>
          <a:endParaRPr lang="en-US" sz="2500" kern="1200" dirty="0"/>
        </a:p>
      </dsp:txBody>
      <dsp:txXfrm>
        <a:off x="20590" y="1277091"/>
        <a:ext cx="7845518" cy="538058"/>
      </dsp:txXfrm>
    </dsp:sp>
    <dsp:sp modelId="{3A0C120F-5929-409E-9780-CE7BAC75A512}">
      <dsp:nvSpPr>
        <dsp:cNvPr id="0" name=""/>
        <dsp:cNvSpPr/>
      </dsp:nvSpPr>
      <dsp:spPr>
        <a:xfrm>
          <a:off x="3850" y="1889899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LSTM</a:t>
          </a:r>
          <a:endParaRPr lang="en-US" sz="2500" kern="1200" dirty="0"/>
        </a:p>
      </dsp:txBody>
      <dsp:txXfrm>
        <a:off x="20590" y="1906639"/>
        <a:ext cx="7845518" cy="538058"/>
      </dsp:txXfrm>
    </dsp:sp>
    <dsp:sp modelId="{28C78CD7-7E7F-480C-8519-2679AC23069C}">
      <dsp:nvSpPr>
        <dsp:cNvPr id="0" name=""/>
        <dsp:cNvSpPr/>
      </dsp:nvSpPr>
      <dsp:spPr>
        <a:xfrm>
          <a:off x="3850" y="2519448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LSTM</a:t>
          </a:r>
          <a:endParaRPr lang="en-US" sz="2500" kern="1200" dirty="0"/>
        </a:p>
      </dsp:txBody>
      <dsp:txXfrm>
        <a:off x="20590" y="2536188"/>
        <a:ext cx="7845518" cy="538058"/>
      </dsp:txXfrm>
    </dsp:sp>
    <dsp:sp modelId="{EC4934CA-9EB1-4B76-BEA3-0EFAE5531657}">
      <dsp:nvSpPr>
        <dsp:cNvPr id="0" name=""/>
        <dsp:cNvSpPr/>
      </dsp:nvSpPr>
      <dsp:spPr>
        <a:xfrm>
          <a:off x="3850" y="3148996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Time Distribution Density/merge</a:t>
          </a:r>
          <a:endParaRPr lang="en-US" sz="2500" kern="1200" dirty="0"/>
        </a:p>
      </dsp:txBody>
      <dsp:txXfrm>
        <a:off x="20590" y="3165736"/>
        <a:ext cx="7845518" cy="538058"/>
      </dsp:txXfrm>
    </dsp:sp>
    <dsp:sp modelId="{F9C09BE9-1F4B-40A5-BE4E-69BBC118A70B}">
      <dsp:nvSpPr>
        <dsp:cNvPr id="0" name=""/>
        <dsp:cNvSpPr/>
      </dsp:nvSpPr>
      <dsp:spPr>
        <a:xfrm>
          <a:off x="3850" y="3778545"/>
          <a:ext cx="7878998" cy="5715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Activation Layer</a:t>
          </a:r>
          <a:endParaRPr lang="en-US" sz="2500" kern="1200" dirty="0"/>
        </a:p>
      </dsp:txBody>
      <dsp:txXfrm>
        <a:off x="20590" y="3795285"/>
        <a:ext cx="7845518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83E35-C28D-4F3F-A3B5-4ECF75430288}" type="datetimeFigureOut">
              <a:rPr lang="en-US" smtClean="0"/>
              <a:t>4/30/2016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F408-5AD5-4605-BDB5-3B9346AF4F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1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9122B-1DDD-2F44-A19D-DD127381E695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C254B-1E03-F049-8913-5C7A34A370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2E7C8-E7B9-F44F-9FAF-1FA10D7B36EC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DC951-5C0E-314A-B366-B3D87AD06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4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A00EA-A058-0B4B-B09A-AFECF2BBFEDA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7FA70-4828-C947-B608-14EB90489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3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32088"/>
            <a:ext cx="736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1B8312-6E10-4042-8716-3CD2FC933D12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3940-8F0A-E94F-8FA9-8E7E6974F3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F5E80-8F65-DF41-811C-4F7713AA7850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968A4-11FB-F24A-9200-BC9F8B62FA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436F7-A2A9-AA4A-82E7-69D4D9D34DD6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0A5B6-69E1-E44D-9574-EAFDE1DFD4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4E473-D925-3D4E-9838-B4A32E936E71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21CEE-34F2-B548-B6FA-1458E64262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2EF43-B848-394A-985C-DFB7B110B064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DAA7C-3B7D-0C4B-991B-0ACE559EF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B66A1-9F64-6043-B39E-52275029BCB4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5417A-D2C9-1045-AF6F-F4B105A27F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18EAC-CB02-6242-91ED-503A6908C9B3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0175B-F809-3D45-9D4E-127F4CD2C0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3967D-FF75-2941-983B-3D8295FE632B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D10DD-672A-7A4F-AA8F-40C57E556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32FB77-546F-6140-9907-1008A373849B}" type="datetime1">
              <a:rPr lang="en-US" smtClean="0"/>
              <a:pPr>
                <a:defRPr/>
              </a:pPr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68AE5D-9F2B-2C4F-BBDC-02F81930A8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iningblog.com/standardization-vs-normalization/" TargetMode="External"/><Relationship Id="rId2" Type="http://schemas.openxmlformats.org/officeDocument/2006/relationships/hyperlink" Target="https://upload.wikimedia.org/wikipedia/commons/thumb/7/7d/Active_Noise_Reduction.svg/2000px-Active_Noise_Reduction.sv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window (currently only 256 points for 200Hz signals)</a:t>
            </a:r>
          </a:p>
          <a:p>
            <a:r>
              <a:rPr lang="en-US" dirty="0" smtClean="0"/>
              <a:t>Remove LSTM was not useful in this case: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495128"/>
              </p:ext>
            </p:extLst>
          </p:nvPr>
        </p:nvGraphicFramePr>
        <p:xfrm>
          <a:off x="1438275" y="2933700"/>
          <a:ext cx="6048375" cy="255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8650" y="5665568"/>
            <a:ext cx="82486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  <a:ea typeface="+mn-ea"/>
                <a:cs typeface="+mn-cs"/>
              </a:rPr>
              <a:t>Instead of removing noise, network should predict </a:t>
            </a:r>
            <a:r>
              <a:rPr lang="en-US" sz="2100" dirty="0" smtClean="0">
                <a:latin typeface="+mn-lt"/>
                <a:ea typeface="+mn-ea"/>
                <a:cs typeface="+mn-cs"/>
              </a:rPr>
              <a:t>noise and then remove from rest of signal</a:t>
            </a:r>
            <a:endParaRPr lang="en-US" sz="21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06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written in Python preforms very well for simple signals</a:t>
            </a:r>
          </a:p>
          <a:p>
            <a:endParaRPr lang="en-US" dirty="0" smtClean="0"/>
          </a:p>
          <a:p>
            <a:r>
              <a:rPr lang="en-US" dirty="0" smtClean="0"/>
              <a:t>Does not preform well for complex signals</a:t>
            </a:r>
          </a:p>
          <a:p>
            <a:endParaRPr lang="en-US" dirty="0" smtClean="0"/>
          </a:p>
          <a:p>
            <a:r>
              <a:rPr lang="en-US" dirty="0" smtClean="0"/>
              <a:t>LSTM should be removed and other layers should be considered such as convolutional network structure.</a:t>
            </a:r>
          </a:p>
          <a:p>
            <a:endParaRPr lang="en-US" dirty="0"/>
          </a:p>
          <a:p>
            <a:r>
              <a:rPr lang="en-US" dirty="0" smtClean="0"/>
              <a:t>FFT should really be discouraged since these would be difficult in dynamic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29000" y="2714625"/>
            <a:ext cx="2286000" cy="22479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https://upload.wikimedia.org/wikipedia/commons/thumb/7/7d/Active_Noise_Reduction.svg/2000px-Active_Noise_Reduction.svg.png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http://www.dataminingblog.com/standardization-vs-normalization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https://www.python.org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http://keras.io/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5344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Audio Noise </a:t>
            </a:r>
            <a:r>
              <a:rPr lang="en-US" dirty="0" smtClean="0"/>
              <a:t>Reduction Using Artificial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pPr lvl="1"/>
            <a:r>
              <a:rPr lang="en-US" dirty="0" smtClean="0"/>
              <a:t>Abram Haich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Audio noise reduction using Artificial Neural Networks</a:t>
            </a:r>
            <a:endParaRPr lang="en-US" dirty="0"/>
          </a:p>
        </p:txBody>
      </p:sp>
      <p:pic>
        <p:nvPicPr>
          <p:cNvPr id="2052" name="Picture 4" descr="http://www.extremetech.com/wp-content/uploads/2013/09/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13" y="3588947"/>
            <a:ext cx="3113387" cy="20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225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07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30119"/>
                  </p:ext>
                </p:extLst>
              </p:nvPr>
            </p:nvGraphicFramePr>
            <p:xfrm>
              <a:off x="628649" y="1045027"/>
              <a:ext cx="8048625" cy="52319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30119"/>
                  </p:ext>
                </p:extLst>
              </p:nvPr>
            </p:nvGraphicFramePr>
            <p:xfrm>
              <a:off x="628649" y="1045027"/>
              <a:ext cx="8048625" cy="52319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957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40" y="3566498"/>
            <a:ext cx="1981200" cy="87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195" y="3681482"/>
            <a:ext cx="4758962" cy="646331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/>
              </a:rPr>
              <a:t>Keras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/>
              </a:rPr>
              <a:t>: Deep Learning library for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/>
              </a:rPr>
              <a:t>Theano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/>
              </a:rPr>
              <a:t> and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/>
              </a:rPr>
              <a:t>TensorFlow</a:t>
            </a:r>
            <a:endParaRPr lang="en-US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340" y="4679814"/>
            <a:ext cx="7643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"/>
              </a:rPr>
              <a:t>“</a:t>
            </a:r>
            <a:r>
              <a:rPr lang="en-US" dirty="0" smtClean="0">
                <a:latin typeface="Lato"/>
              </a:rPr>
              <a:t>Keras</a:t>
            </a:r>
            <a:r>
              <a:rPr lang="en-US" dirty="0" smtClean="0">
                <a:latin typeface="Lato"/>
              </a:rPr>
              <a:t> </a:t>
            </a:r>
            <a:r>
              <a:rPr lang="en-US" dirty="0">
                <a:latin typeface="Lato"/>
              </a:rPr>
              <a:t>is a minimalist, highly modular neural networks library, written in Python and capable of running on top of </a:t>
            </a:r>
            <a:r>
              <a:rPr lang="en-US" dirty="0" smtClean="0">
                <a:latin typeface="Lato"/>
              </a:rPr>
              <a:t>either </a:t>
            </a:r>
            <a:r>
              <a:rPr lang="en-US" dirty="0" smtClean="0">
                <a:latin typeface="Lato"/>
              </a:rPr>
              <a:t>TensorFlow</a:t>
            </a:r>
            <a:r>
              <a:rPr lang="en-US" dirty="0" smtClean="0">
                <a:latin typeface="Lato"/>
              </a:rPr>
              <a:t> or </a:t>
            </a:r>
            <a:r>
              <a:rPr lang="en-US" dirty="0" smtClean="0">
                <a:latin typeface="Lato"/>
              </a:rPr>
              <a:t>Theano</a:t>
            </a:r>
            <a:r>
              <a:rPr lang="en-US" dirty="0" smtClean="0">
                <a:latin typeface="Lato"/>
              </a:rPr>
              <a:t>”</a:t>
            </a:r>
            <a:r>
              <a:rPr lang="en-US" dirty="0">
                <a:latin typeface="Lato"/>
              </a:rPr>
              <a:t> </a:t>
            </a:r>
            <a:endParaRPr lang="en-US" b="1" dirty="0">
              <a:latin typeface="Source Sans Pr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0" y="2163434"/>
            <a:ext cx="3231969" cy="10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814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iped Right Arrow 4"/>
          <p:cNvSpPr/>
          <p:nvPr/>
        </p:nvSpPr>
        <p:spPr>
          <a:xfrm rot="5400000">
            <a:off x="4279954" y="1123099"/>
            <a:ext cx="584088" cy="689203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 rot="5400000">
            <a:off x="4345575" y="6134575"/>
            <a:ext cx="452846" cy="689203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443438" y="378705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Stacked Layers</a:t>
            </a:r>
          </a:p>
        </p:txBody>
      </p:sp>
    </p:spTree>
    <p:extLst>
      <p:ext uri="{BB962C8B-B14F-4D97-AF65-F5344CB8AC3E}">
        <p14:creationId xmlns:p14="http://schemas.microsoft.com/office/powerpoint/2010/main" val="9445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Signal is simple:</a:t>
            </a:r>
          </a:p>
          <a:p>
            <a:pPr lvl="1"/>
            <a:r>
              <a:rPr lang="en-US" dirty="0" smtClean="0"/>
              <a:t>MSE error less then 0.0002 </a:t>
            </a:r>
          </a:p>
          <a:p>
            <a:pPr lvl="1"/>
            <a:r>
              <a:rPr lang="en-US" dirty="0" smtClean="0"/>
              <a:t>Speech signals suffer very </a:t>
            </a:r>
            <a:r>
              <a:rPr lang="en-US" dirty="0"/>
              <a:t>little degradation </a:t>
            </a:r>
          </a:p>
          <a:p>
            <a:endParaRPr lang="en-US" dirty="0" smtClean="0"/>
          </a:p>
          <a:p>
            <a:r>
              <a:rPr lang="en-US" dirty="0" smtClean="0"/>
              <a:t>If Signal is complex:</a:t>
            </a:r>
          </a:p>
          <a:p>
            <a:pPr lvl="1"/>
            <a:r>
              <a:rPr lang="en-US" dirty="0" smtClean="0"/>
              <a:t>MSE error is sometimes as high as 0.99</a:t>
            </a:r>
          </a:p>
          <a:p>
            <a:pPr lvl="1"/>
            <a:r>
              <a:rPr lang="en-US" dirty="0" smtClean="0"/>
              <a:t>Speech signals unrecognized </a:t>
            </a:r>
          </a:p>
          <a:p>
            <a:pPr lvl="1"/>
            <a:endParaRPr lang="en-US" dirty="0"/>
          </a:p>
          <a:p>
            <a:r>
              <a:rPr lang="en-US" dirty="0" smtClean="0"/>
              <a:t>Takes awhile to build the net but not long to run through samples</a:t>
            </a:r>
          </a:p>
          <a:p>
            <a:endParaRPr lang="en-US" dirty="0"/>
          </a:p>
          <a:p>
            <a:r>
              <a:rPr lang="en-US" dirty="0" smtClean="0"/>
              <a:t>Takes days to train on only a 100 samples from dataset.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91175"/>
              </p:ext>
            </p:extLst>
          </p:nvPr>
        </p:nvGraphicFramePr>
        <p:xfrm>
          <a:off x="866775" y="2185989"/>
          <a:ext cx="7581900" cy="42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71475" y="16906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very well for known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55825"/>
      </p:ext>
    </p:extLst>
  </p:cSld>
  <p:clrMapOvr>
    <a:masterClrMapping/>
  </p:clrMapOvr>
</p:sld>
</file>

<file path=ppt/theme/theme1.xml><?xml version="1.0" encoding="utf-8"?>
<a:theme xmlns:a="http://schemas.openxmlformats.org/drawingml/2006/main" name="JohnDeere">
  <a:themeElements>
    <a:clrScheme name="John Deere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367C2B"/>
      </a:accent1>
      <a:accent2>
        <a:srgbClr val="FFDE00"/>
      </a:accent2>
      <a:accent3>
        <a:srgbClr val="333333"/>
      </a:accent3>
      <a:accent4>
        <a:srgbClr val="86B080"/>
      </a:accent4>
      <a:accent5>
        <a:srgbClr val="FFF173"/>
      </a:accent5>
      <a:accent6>
        <a:srgbClr val="CCCCCC"/>
      </a:accent6>
      <a:hlink>
        <a:srgbClr val="367C2B"/>
      </a:hlink>
      <a:folHlink>
        <a:srgbClr val="666666"/>
      </a:folHlink>
    </a:clrScheme>
    <a:fontScheme name="John Dee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JohnDeere</Template>
  <TotalTime>10102</TotalTime>
  <Words>293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Lato</vt:lpstr>
      <vt:lpstr>Source Sans Pro</vt:lpstr>
      <vt:lpstr>Verdana</vt:lpstr>
      <vt:lpstr>JohnDeere</vt:lpstr>
      <vt:lpstr>PowerPoint Presentation</vt:lpstr>
      <vt:lpstr>Audio Noise Reduction Using Artificial Neural Networks</vt:lpstr>
      <vt:lpstr>Introduction</vt:lpstr>
      <vt:lpstr>Problem:</vt:lpstr>
      <vt:lpstr>Methods</vt:lpstr>
      <vt:lpstr>Methods continued…</vt:lpstr>
      <vt:lpstr>Neural Network:</vt:lpstr>
      <vt:lpstr>Performance:</vt:lpstr>
      <vt:lpstr>Results:</vt:lpstr>
      <vt:lpstr>Improvements: </vt:lpstr>
      <vt:lpstr>Summary:</vt:lpstr>
      <vt:lpstr>Questions?</vt:lpstr>
      <vt:lpstr>refs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Haich Abram</dc:creator>
  <cp:lastModifiedBy>Haich Abram</cp:lastModifiedBy>
  <cp:revision>82</cp:revision>
  <dcterms:created xsi:type="dcterms:W3CDTF">2016-03-06T23:05:18Z</dcterms:created>
  <dcterms:modified xsi:type="dcterms:W3CDTF">2016-05-03T15:50:19Z</dcterms:modified>
</cp:coreProperties>
</file>