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63" r:id="rId4"/>
    <p:sldId id="259" r:id="rId5"/>
    <p:sldId id="265" r:id="rId6"/>
    <p:sldId id="257" r:id="rId7"/>
    <p:sldId id="26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8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4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3CA7-56C3-AD44-8D2E-3EC012A5DEEB}" type="datetimeFigureOut">
              <a:rPr lang="en-US" smtClean="0"/>
              <a:t>18-04-18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95A8-7DC5-D845-B932-2CDE8E4C0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Closest Two Points in the Plane:</a:t>
            </a:r>
            <a:br>
              <a:rPr lang="en-US" dirty="0" smtClean="0"/>
            </a:br>
            <a:r>
              <a:rPr lang="en-US" dirty="0" smtClean="0"/>
              <a:t>An approach </a:t>
            </a:r>
            <a:r>
              <a:rPr lang="en-US" dirty="0"/>
              <a:t>using </a:t>
            </a:r>
            <a:r>
              <a:rPr lang="en-US" b="1" dirty="0" smtClean="0"/>
              <a:t>randomization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051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44" y="1697183"/>
            <a:ext cx="874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Given a set of n points in the in the plane, what two points are closest together? </a:t>
            </a:r>
            <a:endParaRPr lang="en-US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1820" y="1143000"/>
            <a:ext cx="186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problem: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1820" y="2678545"/>
            <a:ext cx="802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Different solutions to problem</a:t>
            </a:r>
            <a:r>
              <a:rPr lang="en-US" dirty="0" smtClean="0"/>
              <a:t>: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Brute-force with double for-loop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8000"/>
                </a:solidFill>
              </a:rPr>
              <a:t>-&gt; O(n^2)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Divide-and-Conquer </a:t>
            </a:r>
            <a:r>
              <a:rPr lang="en-US" dirty="0"/>
              <a:t>	</a:t>
            </a:r>
            <a:r>
              <a:rPr lang="en-US" dirty="0">
                <a:solidFill>
                  <a:srgbClr val="008000"/>
                </a:solidFill>
              </a:rPr>
              <a:t>-&gt; O(n*</a:t>
            </a:r>
            <a:r>
              <a:rPr lang="en-US" dirty="0" err="1">
                <a:solidFill>
                  <a:srgbClr val="008000"/>
                </a:solidFill>
              </a:rPr>
              <a:t>logn</a:t>
            </a:r>
            <a:r>
              <a:rPr lang="en-US" dirty="0" smtClean="0">
                <a:solidFill>
                  <a:srgbClr val="008000"/>
                </a:solidFill>
              </a:rPr>
              <a:t>)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Using randomization </a:t>
            </a:r>
            <a:r>
              <a:rPr lang="en-US" dirty="0" smtClean="0">
                <a:solidFill>
                  <a:srgbClr val="008000"/>
                </a:solidFill>
              </a:rPr>
              <a:t>-</a:t>
            </a:r>
            <a:r>
              <a:rPr lang="en-US" dirty="0" smtClean="0">
                <a:solidFill>
                  <a:srgbClr val="008000"/>
                </a:solidFill>
              </a:rPr>
              <a:t>&gt; O(n)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7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505" y="658091"/>
            <a:ext cx="800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Outline of the algorithm and why it works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61818" y="1800632"/>
            <a:ext cx="8047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have a set of n points, and we consider them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8000"/>
                </a:solidFill>
              </a:rPr>
              <a:t>random order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we process the points in this order, we maintain a value </a:t>
            </a:r>
            <a:r>
              <a:rPr lang="en-US" b="1" dirty="0" err="1" smtClean="0"/>
              <a:t>δ</a:t>
            </a:r>
            <a:r>
              <a:rPr lang="en-US" dirty="0" smtClean="0"/>
              <a:t> for the closest pair found so far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the next point </a:t>
            </a:r>
            <a:r>
              <a:rPr lang="en-US" i="1" dirty="0" smtClean="0"/>
              <a:t>p</a:t>
            </a:r>
            <a:r>
              <a:rPr lang="en-US" dirty="0"/>
              <a:t> </a:t>
            </a:r>
            <a:r>
              <a:rPr lang="en-US" dirty="0" smtClean="0"/>
              <a:t>is considered, we may or may not find a new closest pair, involving </a:t>
            </a:r>
            <a:r>
              <a:rPr lang="en-US" i="1" dirty="0" smtClean="0"/>
              <a:t>p. </a:t>
            </a:r>
            <a:r>
              <a:rPr lang="en-US" dirty="0" smtClean="0"/>
              <a:t>As we consider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  <a:endParaRPr lang="en-US" i="1" dirty="0" smtClean="0"/>
          </a:p>
          <a:p>
            <a:r>
              <a:rPr lang="en-US" i="1" dirty="0" smtClean="0"/>
              <a:t>	- </a:t>
            </a:r>
            <a:r>
              <a:rPr lang="en-US" dirty="0" smtClean="0"/>
              <a:t>let </a:t>
            </a:r>
            <a:r>
              <a:rPr lang="en-US" b="1" dirty="0" err="1" smtClean="0"/>
              <a:t>δ</a:t>
            </a:r>
            <a:r>
              <a:rPr lang="en-US" b="1" dirty="0"/>
              <a:t> </a:t>
            </a:r>
            <a:r>
              <a:rPr lang="en-US" dirty="0" smtClean="0"/>
              <a:t>be the closest distance of any pair of points considered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</a:p>
          <a:p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dirty="0" smtClean="0"/>
              <a:t>to see if </a:t>
            </a:r>
            <a:r>
              <a:rPr lang="en-US" i="1" dirty="0" smtClean="0"/>
              <a:t>p </a:t>
            </a:r>
            <a:r>
              <a:rPr lang="en-US" dirty="0" smtClean="0"/>
              <a:t>forms a new closest pairing with another point, </a:t>
            </a:r>
            <a:r>
              <a:rPr lang="en-US" b="1" dirty="0" smtClean="0"/>
              <a:t>we have to 		  	   see if there is a point within a radius of </a:t>
            </a:r>
            <a:r>
              <a:rPr lang="en-US" b="1" dirty="0" err="1" smtClean="0"/>
              <a:t>δ</a:t>
            </a:r>
            <a:r>
              <a:rPr lang="en-US" b="1" dirty="0" smtClean="0"/>
              <a:t> of </a:t>
            </a:r>
            <a:r>
              <a:rPr lang="en-US" b="1" i="1" dirty="0" smtClean="0"/>
              <a:t>p</a:t>
            </a:r>
            <a:endParaRPr lang="en-US" b="1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20680" y="3947319"/>
            <a:ext cx="1581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48587" y="3716513"/>
            <a:ext cx="208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crux of the </a:t>
            </a:r>
            <a:r>
              <a:rPr lang="en-US" dirty="0" err="1" smtClean="0">
                <a:solidFill>
                  <a:srgbClr val="FF0000"/>
                </a:solidFill>
              </a:rPr>
              <a:t>algorthim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6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389" y="386963"/>
            <a:ext cx="3808317" cy="51854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7364" y="5723510"/>
            <a:ext cx="8451271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</a:t>
            </a:r>
            <a:r>
              <a:rPr lang="en-US" sz="2400" b="1" dirty="0" smtClean="0"/>
              <a:t>f </a:t>
            </a:r>
            <a:r>
              <a:rPr lang="en-US" sz="2400" b="1" dirty="0"/>
              <a:t>for two points p, q ∈ P we have d(p, q) &lt; </a:t>
            </a:r>
            <a:r>
              <a:rPr lang="en-US" sz="2400" b="1" dirty="0" err="1"/>
              <a:t>δ</a:t>
            </a:r>
            <a:r>
              <a:rPr lang="en-US" sz="2400" b="1" dirty="0"/>
              <a:t>, then the </a:t>
            </a:r>
            <a:r>
              <a:rPr lang="en-US" sz="2400" b="1" dirty="0" err="1"/>
              <a:t>subsquares</a:t>
            </a:r>
            <a:r>
              <a:rPr lang="en-US" sz="2400" b="1" dirty="0"/>
              <a:t> containing them are close. </a:t>
            </a:r>
          </a:p>
          <a:p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89049" y="118012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5790" y="1214764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9001" y="118012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6244" y="2819583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49455" y="1939648"/>
            <a:ext cx="1858818" cy="323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49455" y="1976593"/>
            <a:ext cx="1858818" cy="158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366063" y="1952880"/>
            <a:ext cx="3942210" cy="2068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08273" y="1491215"/>
            <a:ext cx="130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Points </a:t>
            </a:r>
          </a:p>
          <a:p>
            <a:r>
              <a:rPr lang="en-US" b="1" dirty="0" smtClean="0"/>
              <a:t>not yet considered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512024" y="1756912"/>
            <a:ext cx="2071521" cy="205509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50546" y="3670720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9957" y="4126529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0092" y="2326985"/>
            <a:ext cx="42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03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8727" y="1823686"/>
            <a:ext cx="8047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have a set of n points, and we consider them one at a time in </a:t>
            </a:r>
            <a:r>
              <a:rPr lang="en-US" dirty="0" smtClean="0">
                <a:solidFill>
                  <a:srgbClr val="008000"/>
                </a:solidFill>
              </a:rPr>
              <a:t>random order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we process the points in this order, we maintain a value </a:t>
            </a:r>
            <a:r>
              <a:rPr lang="en-US" b="1" dirty="0" err="1" smtClean="0"/>
              <a:t>δ</a:t>
            </a:r>
            <a:r>
              <a:rPr lang="en-US" dirty="0" smtClean="0"/>
              <a:t> for the closest pair found so far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 the next point </a:t>
            </a:r>
            <a:r>
              <a:rPr lang="en-US" i="1" dirty="0" smtClean="0"/>
              <a:t>p</a:t>
            </a:r>
            <a:r>
              <a:rPr lang="en-US" dirty="0"/>
              <a:t> </a:t>
            </a:r>
            <a:r>
              <a:rPr lang="en-US" dirty="0" smtClean="0"/>
              <a:t>is considered, we may or may not find a new closest pair, involving </a:t>
            </a:r>
            <a:r>
              <a:rPr lang="en-US" i="1" dirty="0" smtClean="0"/>
              <a:t>p. </a:t>
            </a:r>
            <a:r>
              <a:rPr lang="en-US" dirty="0" smtClean="0"/>
              <a:t>As we consider </a:t>
            </a:r>
            <a:r>
              <a:rPr lang="en-US" i="1" dirty="0" smtClean="0"/>
              <a:t>p</a:t>
            </a:r>
            <a:r>
              <a:rPr lang="en-US" dirty="0" smtClean="0"/>
              <a:t>:</a:t>
            </a:r>
            <a:endParaRPr lang="en-US" i="1" dirty="0" smtClean="0"/>
          </a:p>
          <a:p>
            <a:r>
              <a:rPr lang="en-US" i="1" dirty="0" smtClean="0"/>
              <a:t>	- </a:t>
            </a:r>
            <a:r>
              <a:rPr lang="en-US" dirty="0" smtClean="0"/>
              <a:t>let </a:t>
            </a:r>
            <a:r>
              <a:rPr lang="en-US" b="1" dirty="0" err="1" smtClean="0"/>
              <a:t>δ</a:t>
            </a:r>
            <a:r>
              <a:rPr lang="en-US" b="1" dirty="0"/>
              <a:t> </a:t>
            </a:r>
            <a:r>
              <a:rPr lang="en-US" dirty="0" smtClean="0"/>
              <a:t>be the closest distance of any pair of points considered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</a:p>
          <a:p>
            <a:r>
              <a:rPr lang="en-US" i="1" dirty="0"/>
              <a:t>	</a:t>
            </a:r>
            <a:r>
              <a:rPr lang="en-US" i="1" dirty="0" smtClean="0"/>
              <a:t>- </a:t>
            </a:r>
            <a:r>
              <a:rPr lang="en-US" dirty="0" smtClean="0"/>
              <a:t>to see if </a:t>
            </a:r>
            <a:r>
              <a:rPr lang="en-US" i="1" dirty="0" smtClean="0"/>
              <a:t>p </a:t>
            </a:r>
            <a:r>
              <a:rPr lang="en-US" dirty="0" smtClean="0"/>
              <a:t>forms a new closest pairing with another point, </a:t>
            </a:r>
            <a:r>
              <a:rPr lang="en-US" b="1" dirty="0" smtClean="0"/>
              <a:t>we have to 		  	   see if there is a point within a radius of </a:t>
            </a:r>
            <a:r>
              <a:rPr lang="en-US" b="1" dirty="0" err="1" smtClean="0"/>
              <a:t>δ</a:t>
            </a:r>
            <a:r>
              <a:rPr lang="en-US" b="1" dirty="0" smtClean="0"/>
              <a:t> of </a:t>
            </a:r>
            <a:r>
              <a:rPr lang="en-US" b="1" i="1" dirty="0" smtClean="0"/>
              <a:t>p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maintain a </a:t>
            </a:r>
            <a:r>
              <a:rPr lang="en-US" dirty="0" err="1" smtClean="0"/>
              <a:t>dictionairy</a:t>
            </a:r>
            <a:r>
              <a:rPr lang="en-US" dirty="0" smtClean="0"/>
              <a:t> </a:t>
            </a:r>
            <a:r>
              <a:rPr lang="en-US" dirty="0" err="1" smtClean="0"/>
              <a:t>datastructure</a:t>
            </a:r>
            <a:r>
              <a:rPr lang="en-US" dirty="0" smtClean="0"/>
              <a:t>, mapping each </a:t>
            </a:r>
            <a:r>
              <a:rPr lang="en-US" dirty="0" err="1" smtClean="0"/>
              <a:t>subsquare</a:t>
            </a:r>
            <a:r>
              <a:rPr lang="en-US" dirty="0" smtClean="0"/>
              <a:t> to the point it contains, or to </a:t>
            </a:r>
            <a:r>
              <a:rPr lang="en-US" b="1" dirty="0" smtClean="0"/>
              <a:t>None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Note that every time a new closest pair is found, the </a:t>
            </a:r>
            <a:r>
              <a:rPr lang="en-US" b="1" dirty="0" err="1" smtClean="0"/>
              <a:t>dictionairy</a:t>
            </a:r>
            <a:r>
              <a:rPr lang="en-US" b="1" dirty="0" smtClean="0"/>
              <a:t> has to be re-constructed to account for a new value of </a:t>
            </a:r>
            <a:r>
              <a:rPr lang="en-US" b="1" dirty="0" err="1" smtClean="0"/>
              <a:t>δ</a:t>
            </a:r>
            <a:r>
              <a:rPr lang="en-US" b="1" dirty="0" smtClean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20680" y="3970409"/>
            <a:ext cx="15817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2590" y="3681878"/>
            <a:ext cx="208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crux of the </a:t>
            </a:r>
            <a:r>
              <a:rPr lang="en-US" dirty="0" err="1" smtClean="0">
                <a:solidFill>
                  <a:srgbClr val="FF0000"/>
                </a:solidFill>
              </a:rPr>
              <a:t>algorthim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505" y="658091"/>
            <a:ext cx="800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Outline of the algorithm and why it 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589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losest_point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7" b="-676"/>
          <a:stretch/>
        </p:blipFill>
        <p:spPr>
          <a:xfrm>
            <a:off x="377115" y="481777"/>
            <a:ext cx="8229600" cy="6248956"/>
          </a:xfrm>
        </p:spPr>
      </p:pic>
      <p:sp>
        <p:nvSpPr>
          <p:cNvPr id="3" name="TextBox 2"/>
          <p:cNvSpPr txBox="1"/>
          <p:nvPr/>
        </p:nvSpPr>
        <p:spPr>
          <a:xfrm>
            <a:off x="215485" y="160076"/>
            <a:ext cx="9009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How does the </a:t>
            </a:r>
            <a:r>
              <a:rPr lang="en-US" sz="3200" b="1" dirty="0" err="1" smtClean="0"/>
              <a:t>algorthim</a:t>
            </a:r>
            <a:r>
              <a:rPr lang="en-US" sz="3200" b="1" dirty="0" smtClean="0"/>
              <a:t> achieve O(n) running time?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455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6" y="513631"/>
            <a:ext cx="8459158" cy="63443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52971" y="308932"/>
            <a:ext cx="5665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1. Randomize input elements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5894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28148"/>
              </p:ext>
            </p:extLst>
          </p:nvPr>
        </p:nvGraphicFramePr>
        <p:xfrm>
          <a:off x="2954091" y="1530330"/>
          <a:ext cx="4036194" cy="40533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8466"/>
                <a:gridCol w="448466"/>
                <a:gridCol w="448466"/>
                <a:gridCol w="448466"/>
                <a:gridCol w="448466"/>
                <a:gridCol w="448466"/>
                <a:gridCol w="448466"/>
                <a:gridCol w="448466"/>
                <a:gridCol w="448466"/>
              </a:tblGrid>
              <a:tr h="451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0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0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1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10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10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10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1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8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3100437" y="1704846"/>
            <a:ext cx="183051" cy="137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58491" y="1704846"/>
            <a:ext cx="171611" cy="137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38576" y="3512669"/>
            <a:ext cx="194493" cy="1716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89008" y="2963457"/>
            <a:ext cx="183051" cy="1487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46211" y="4370813"/>
            <a:ext cx="183051" cy="2173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69506" y="4897141"/>
            <a:ext cx="205933" cy="137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46211" y="1704846"/>
            <a:ext cx="183051" cy="1373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3451505" y="1067714"/>
            <a:ext cx="411911" cy="86235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89422" y="995447"/>
            <a:ext cx="74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16200000">
            <a:off x="2952878" y="5745054"/>
            <a:ext cx="411911" cy="4094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54090" y="6201512"/>
            <a:ext cx="74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271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Closest Two Points in the Plane: An approach using randomization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Clara Richter</dc:creator>
  <cp:lastModifiedBy>Clara Richter</cp:lastModifiedBy>
  <cp:revision>28</cp:revision>
  <dcterms:created xsi:type="dcterms:W3CDTF">2018-04-17T21:09:49Z</dcterms:created>
  <dcterms:modified xsi:type="dcterms:W3CDTF">2018-04-18T14:02:38Z</dcterms:modified>
</cp:coreProperties>
</file>