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4" r:id="rId2"/>
  </p:sldMasterIdLst>
  <p:notesMasterIdLst>
    <p:notesMasterId r:id="rId7"/>
  </p:notesMasterIdLst>
  <p:sldIdLst>
    <p:sldId id="262" r:id="rId3"/>
    <p:sldId id="260" r:id="rId4"/>
    <p:sldId id="261" r:id="rId5"/>
    <p:sldId id="291"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1" d="100"/>
          <a:sy n="111" d="100"/>
        </p:scale>
        <p:origin x="101"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AC93D9A-B872-8002-C789-7E4588148D36}"/>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54448A01-5CE0-A0B4-019E-157C3BF350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D52C1423-4E73-F2D5-2F2B-D536B030B3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8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3C42A7E-0CFC-B6EC-EFE2-D0E30AACEAA0}"/>
            </a:ext>
          </a:extLst>
        </p:cNvPr>
        <p:cNvGrpSpPr/>
        <p:nvPr/>
      </p:nvGrpSpPr>
      <p:grpSpPr>
        <a:xfrm>
          <a:off x="0" y="0"/>
          <a:ext cx="0" cy="0"/>
          <a:chOff x="0" y="0"/>
          <a:chExt cx="0" cy="0"/>
        </a:xfrm>
      </p:grpSpPr>
      <p:sp>
        <p:nvSpPr>
          <p:cNvPr id="57" name="Google Shape;57;gf6dbd63246_0_0:notes">
            <a:extLst>
              <a:ext uri="{FF2B5EF4-FFF2-40B4-BE49-F238E27FC236}">
                <a16:creationId xmlns:a16="http://schemas.microsoft.com/office/drawing/2014/main" id="{D64FEE43-27C8-4A86-DCDC-B5EFBDD264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f6dbd63246_0_0:notes">
            <a:extLst>
              <a:ext uri="{FF2B5EF4-FFF2-40B4-BE49-F238E27FC236}">
                <a16:creationId xmlns:a16="http://schemas.microsoft.com/office/drawing/2014/main" id="{1883BD85-0A17-5E0C-635D-9EBE0C9BFF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9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48518DDE-11F1-4C98-FE7E-2600E41CC7BC}"/>
            </a:ext>
          </a:extLst>
        </p:cNvPr>
        <p:cNvGrpSpPr/>
        <p:nvPr/>
      </p:nvGrpSpPr>
      <p:grpSpPr>
        <a:xfrm>
          <a:off x="0" y="0"/>
          <a:ext cx="0" cy="0"/>
          <a:chOff x="0" y="0"/>
          <a:chExt cx="0" cy="0"/>
        </a:xfrm>
      </p:grpSpPr>
      <p:sp>
        <p:nvSpPr>
          <p:cNvPr id="63" name="Google Shape;63;gf6dbd63246_0_5:notes">
            <a:extLst>
              <a:ext uri="{FF2B5EF4-FFF2-40B4-BE49-F238E27FC236}">
                <a16:creationId xmlns:a16="http://schemas.microsoft.com/office/drawing/2014/main" id="{310394F6-9C99-8CF4-F49F-BC44410D11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f6dbd63246_0_5:notes">
            <a:extLst>
              <a:ext uri="{FF2B5EF4-FFF2-40B4-BE49-F238E27FC236}">
                <a16:creationId xmlns:a16="http://schemas.microsoft.com/office/drawing/2014/main" id="{D10D0EF1-B653-0335-E355-624D470E36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713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2B4267-FD12-436C-A400-74799FCF0CD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33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FD94275-EC93-C87A-6BBB-425F15188230}"/>
              </a:ext>
              <a:ext uri="{C183D7F6-B498-43B3-948B-1728B52AA6E4}">
                <adec:decorative xmlns:adec="http://schemas.microsoft.com/office/drawing/2017/decorative" val="1"/>
              </a:ext>
            </a:extLst>
          </p:cNvPr>
          <p:cNvSpPr/>
          <p:nvPr userDrawn="1"/>
        </p:nvSpPr>
        <p:spPr>
          <a:xfrm>
            <a:off x="5399640" y="2016244"/>
            <a:ext cx="630722" cy="630722"/>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accent2"/>
              </a:solidFill>
            </a:endParaRPr>
          </a:p>
        </p:txBody>
      </p:sp>
      <p:sp>
        <p:nvSpPr>
          <p:cNvPr id="4" name="Oval 3">
            <a:extLst>
              <a:ext uri="{FF2B5EF4-FFF2-40B4-BE49-F238E27FC236}">
                <a16:creationId xmlns:a16="http://schemas.microsoft.com/office/drawing/2014/main" id="{667DDEA5-75C4-FF17-3A23-7ECAF0CD4B61}"/>
              </a:ext>
              <a:ext uri="{C183D7F6-B498-43B3-948B-1728B52AA6E4}">
                <adec:decorative xmlns:adec="http://schemas.microsoft.com/office/drawing/2017/decorative" val="1"/>
              </a:ext>
            </a:extLst>
          </p:cNvPr>
          <p:cNvSpPr/>
          <p:nvPr userDrawn="1"/>
        </p:nvSpPr>
        <p:spPr>
          <a:xfrm>
            <a:off x="7685639" y="2016244"/>
            <a:ext cx="630722" cy="630722"/>
          </a:xfrm>
          <a:prstGeom prst="ellipse">
            <a:avLst/>
          </a:prstGeom>
          <a:solidFill>
            <a:schemeClr val="accent3">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 name="Oval 4">
            <a:extLst>
              <a:ext uri="{FF2B5EF4-FFF2-40B4-BE49-F238E27FC236}">
                <a16:creationId xmlns:a16="http://schemas.microsoft.com/office/drawing/2014/main" id="{EBE36D08-1D47-1B17-EFCA-4F96B6E713C3}"/>
              </a:ext>
              <a:ext uri="{C183D7F6-B498-43B3-948B-1728B52AA6E4}">
                <adec:decorative xmlns:adec="http://schemas.microsoft.com/office/drawing/2017/decorative" val="1"/>
              </a:ext>
            </a:extLst>
          </p:cNvPr>
          <p:cNvSpPr/>
          <p:nvPr userDrawn="1"/>
        </p:nvSpPr>
        <p:spPr>
          <a:xfrm>
            <a:off x="3113640" y="2016244"/>
            <a:ext cx="630722" cy="630722"/>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 name="Oval 5">
            <a:extLst>
              <a:ext uri="{FF2B5EF4-FFF2-40B4-BE49-F238E27FC236}">
                <a16:creationId xmlns:a16="http://schemas.microsoft.com/office/drawing/2014/main" id="{A0E23803-C97E-0679-3488-8C245D767955}"/>
              </a:ext>
              <a:ext uri="{C183D7F6-B498-43B3-948B-1728B52AA6E4}">
                <adec:decorative xmlns:adec="http://schemas.microsoft.com/office/drawing/2017/decorative" val="1"/>
              </a:ext>
            </a:extLst>
          </p:cNvPr>
          <p:cNvSpPr/>
          <p:nvPr userDrawn="1"/>
        </p:nvSpPr>
        <p:spPr>
          <a:xfrm>
            <a:off x="823997" y="2016244"/>
            <a:ext cx="630722" cy="630722"/>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Title 1">
            <a:extLst>
              <a:ext uri="{FF2B5EF4-FFF2-40B4-BE49-F238E27FC236}">
                <a16:creationId xmlns:a16="http://schemas.microsoft.com/office/drawing/2014/main" id="{CDFE23D0-0FF0-42C6-B15F-A719DFDD5264}"/>
              </a:ext>
            </a:extLst>
          </p:cNvPr>
          <p:cNvSpPr>
            <a:spLocks noGrp="1"/>
          </p:cNvSpPr>
          <p:nvPr>
            <p:ph type="title" hasCustomPrompt="1"/>
          </p:nvPr>
        </p:nvSpPr>
        <p:spPr>
          <a:xfrm>
            <a:off x="172593" y="342900"/>
            <a:ext cx="8798814" cy="873424"/>
          </a:xfrm>
        </p:spPr>
        <p:txBody>
          <a:bodyPr/>
          <a:lstStyle>
            <a:lvl1pPr>
              <a:defRPr/>
            </a:lvl1pPr>
          </a:lstStyle>
          <a:p>
            <a:r>
              <a:rPr lang="en-US" dirty="0"/>
              <a:t>Click to add title</a:t>
            </a:r>
          </a:p>
        </p:txBody>
      </p:sp>
      <p:sp>
        <p:nvSpPr>
          <p:cNvPr id="35" name="Picture Placeholder 34">
            <a:extLst>
              <a:ext uri="{FF2B5EF4-FFF2-40B4-BE49-F238E27FC236}">
                <a16:creationId xmlns:a16="http://schemas.microsoft.com/office/drawing/2014/main" id="{EAA216C1-AB2E-40F5-9FEB-99A051529BBC}"/>
              </a:ext>
            </a:extLst>
          </p:cNvPr>
          <p:cNvSpPr>
            <a:spLocks noGrp="1"/>
          </p:cNvSpPr>
          <p:nvPr>
            <p:ph type="pic" sz="quarter" idx="10"/>
          </p:nvPr>
        </p:nvSpPr>
        <p:spPr>
          <a:xfrm>
            <a:off x="1021194" y="1962266"/>
            <a:ext cx="665560" cy="666750"/>
          </a:xfrm>
        </p:spPr>
        <p:txBody>
          <a:bodyPr>
            <a:normAutofit/>
          </a:bodyPr>
          <a:lstStyle>
            <a:lvl1pPr marL="0" indent="0" algn="ctr">
              <a:buNone/>
              <a:defRPr sz="675"/>
            </a:lvl1pPr>
          </a:lstStyle>
          <a:p>
            <a:r>
              <a:rPr lang="en-US" dirty="0"/>
              <a:t>Click icon to add picture</a:t>
            </a:r>
          </a:p>
        </p:txBody>
      </p:sp>
      <p:sp>
        <p:nvSpPr>
          <p:cNvPr id="47" name="Text Placeholder 46">
            <a:extLst>
              <a:ext uri="{FF2B5EF4-FFF2-40B4-BE49-F238E27FC236}">
                <a16:creationId xmlns:a16="http://schemas.microsoft.com/office/drawing/2014/main" id="{ED77457B-088A-4D58-BA8E-B758F3A6A0B0}"/>
              </a:ext>
            </a:extLst>
          </p:cNvPr>
          <p:cNvSpPr>
            <a:spLocks noGrp="1"/>
          </p:cNvSpPr>
          <p:nvPr>
            <p:ph type="body" sz="quarter" idx="18" hasCustomPrompt="1"/>
          </p:nvPr>
        </p:nvSpPr>
        <p:spPr>
          <a:xfrm>
            <a:off x="175093"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0" name="Text Placeholder 39">
            <a:extLst>
              <a:ext uri="{FF2B5EF4-FFF2-40B4-BE49-F238E27FC236}">
                <a16:creationId xmlns:a16="http://schemas.microsoft.com/office/drawing/2014/main" id="{26074907-686A-4144-BB8F-791A360F4CA9}"/>
              </a:ext>
            </a:extLst>
          </p:cNvPr>
          <p:cNvSpPr>
            <a:spLocks noGrp="1"/>
          </p:cNvSpPr>
          <p:nvPr>
            <p:ph type="body" sz="quarter" idx="14" hasCustomPrompt="1"/>
          </p:nvPr>
        </p:nvSpPr>
        <p:spPr>
          <a:xfrm>
            <a:off x="329733" y="3368479"/>
            <a:ext cx="1619249"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36" name="Picture Placeholder 34">
            <a:extLst>
              <a:ext uri="{FF2B5EF4-FFF2-40B4-BE49-F238E27FC236}">
                <a16:creationId xmlns:a16="http://schemas.microsoft.com/office/drawing/2014/main" id="{FAEA8B42-3F7F-41AD-BABE-4EEB23482AE7}"/>
              </a:ext>
            </a:extLst>
          </p:cNvPr>
          <p:cNvSpPr>
            <a:spLocks noGrp="1"/>
          </p:cNvSpPr>
          <p:nvPr>
            <p:ph type="pic" sz="quarter" idx="11"/>
          </p:nvPr>
        </p:nvSpPr>
        <p:spPr>
          <a:xfrm>
            <a:off x="3315697" y="1962266"/>
            <a:ext cx="665560" cy="666750"/>
          </a:xfrm>
        </p:spPr>
        <p:txBody>
          <a:bodyPr>
            <a:normAutofit/>
          </a:bodyPr>
          <a:lstStyle>
            <a:lvl1pPr marL="0" indent="0" algn="ctr">
              <a:buNone/>
              <a:defRPr sz="675"/>
            </a:lvl1pPr>
          </a:lstStyle>
          <a:p>
            <a:r>
              <a:rPr lang="en-US" dirty="0"/>
              <a:t>Click icon to add picture</a:t>
            </a:r>
          </a:p>
        </p:txBody>
      </p:sp>
      <p:sp>
        <p:nvSpPr>
          <p:cNvPr id="48" name="Text Placeholder 46">
            <a:extLst>
              <a:ext uri="{FF2B5EF4-FFF2-40B4-BE49-F238E27FC236}">
                <a16:creationId xmlns:a16="http://schemas.microsoft.com/office/drawing/2014/main" id="{DD29B92B-5D6C-4077-8F1A-743E03C13A11}"/>
              </a:ext>
            </a:extLst>
          </p:cNvPr>
          <p:cNvSpPr>
            <a:spLocks noGrp="1"/>
          </p:cNvSpPr>
          <p:nvPr>
            <p:ph type="body" sz="quarter" idx="19" hasCustomPrompt="1"/>
          </p:nvPr>
        </p:nvSpPr>
        <p:spPr>
          <a:xfrm>
            <a:off x="2461093"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1" name="Text Placeholder 39">
            <a:extLst>
              <a:ext uri="{FF2B5EF4-FFF2-40B4-BE49-F238E27FC236}">
                <a16:creationId xmlns:a16="http://schemas.microsoft.com/office/drawing/2014/main" id="{008E0623-EC20-45C5-91A6-0F11089BC4D6}"/>
              </a:ext>
            </a:extLst>
          </p:cNvPr>
          <p:cNvSpPr>
            <a:spLocks noGrp="1"/>
          </p:cNvSpPr>
          <p:nvPr>
            <p:ph type="body" sz="quarter" idx="15" hasCustomPrompt="1"/>
          </p:nvPr>
        </p:nvSpPr>
        <p:spPr>
          <a:xfrm>
            <a:off x="2685102" y="3368479"/>
            <a:ext cx="1487795"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37" name="Picture Placeholder 34">
            <a:extLst>
              <a:ext uri="{FF2B5EF4-FFF2-40B4-BE49-F238E27FC236}">
                <a16:creationId xmlns:a16="http://schemas.microsoft.com/office/drawing/2014/main" id="{7567D676-2C80-4141-893B-11FCC59F8435}"/>
              </a:ext>
            </a:extLst>
          </p:cNvPr>
          <p:cNvSpPr>
            <a:spLocks noGrp="1"/>
          </p:cNvSpPr>
          <p:nvPr>
            <p:ph type="pic" sz="quarter" idx="12"/>
          </p:nvPr>
        </p:nvSpPr>
        <p:spPr>
          <a:xfrm>
            <a:off x="5555475" y="1962266"/>
            <a:ext cx="665560" cy="666750"/>
          </a:xfrm>
        </p:spPr>
        <p:txBody>
          <a:bodyPr>
            <a:normAutofit/>
          </a:bodyPr>
          <a:lstStyle>
            <a:lvl1pPr marL="0" indent="0" algn="ctr">
              <a:buNone/>
              <a:defRPr sz="675"/>
            </a:lvl1pPr>
          </a:lstStyle>
          <a:p>
            <a:r>
              <a:rPr lang="en-US" dirty="0"/>
              <a:t>Click icon to add picture</a:t>
            </a:r>
          </a:p>
        </p:txBody>
      </p:sp>
      <p:sp>
        <p:nvSpPr>
          <p:cNvPr id="49" name="Text Placeholder 46">
            <a:extLst>
              <a:ext uri="{FF2B5EF4-FFF2-40B4-BE49-F238E27FC236}">
                <a16:creationId xmlns:a16="http://schemas.microsoft.com/office/drawing/2014/main" id="{13F3E81B-98F9-43EF-B142-E08146C84EC6}"/>
              </a:ext>
            </a:extLst>
          </p:cNvPr>
          <p:cNvSpPr>
            <a:spLocks noGrp="1"/>
          </p:cNvSpPr>
          <p:nvPr>
            <p:ph type="body" sz="quarter" idx="20" hasCustomPrompt="1"/>
          </p:nvPr>
        </p:nvSpPr>
        <p:spPr>
          <a:xfrm>
            <a:off x="4744609"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4" name="Text Placeholder 39">
            <a:extLst>
              <a:ext uri="{FF2B5EF4-FFF2-40B4-BE49-F238E27FC236}">
                <a16:creationId xmlns:a16="http://schemas.microsoft.com/office/drawing/2014/main" id="{61293D0A-B2E6-4C99-A936-14475FCCE59B}"/>
              </a:ext>
            </a:extLst>
          </p:cNvPr>
          <p:cNvSpPr>
            <a:spLocks noGrp="1"/>
          </p:cNvSpPr>
          <p:nvPr>
            <p:ph type="body" sz="quarter" idx="16" hasCustomPrompt="1"/>
          </p:nvPr>
        </p:nvSpPr>
        <p:spPr>
          <a:xfrm>
            <a:off x="4971103" y="3368479"/>
            <a:ext cx="1487795"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38" name="Picture Placeholder 34">
            <a:extLst>
              <a:ext uri="{FF2B5EF4-FFF2-40B4-BE49-F238E27FC236}">
                <a16:creationId xmlns:a16="http://schemas.microsoft.com/office/drawing/2014/main" id="{6F952DCC-32A4-47A9-94B1-DD217C6081C8}"/>
              </a:ext>
            </a:extLst>
          </p:cNvPr>
          <p:cNvSpPr>
            <a:spLocks noGrp="1"/>
          </p:cNvSpPr>
          <p:nvPr>
            <p:ph type="pic" sz="quarter" idx="13"/>
          </p:nvPr>
        </p:nvSpPr>
        <p:spPr>
          <a:xfrm>
            <a:off x="7842712" y="1962266"/>
            <a:ext cx="665560" cy="666750"/>
          </a:xfrm>
        </p:spPr>
        <p:txBody>
          <a:bodyPr>
            <a:normAutofit/>
          </a:bodyPr>
          <a:lstStyle>
            <a:lvl1pPr marL="0" indent="0" algn="ctr">
              <a:buNone/>
              <a:defRPr sz="675"/>
            </a:lvl1pPr>
          </a:lstStyle>
          <a:p>
            <a:r>
              <a:rPr lang="en-US" dirty="0"/>
              <a:t>Click icon to add picture</a:t>
            </a:r>
          </a:p>
        </p:txBody>
      </p:sp>
      <p:sp>
        <p:nvSpPr>
          <p:cNvPr id="50" name="Text Placeholder 46">
            <a:extLst>
              <a:ext uri="{FF2B5EF4-FFF2-40B4-BE49-F238E27FC236}">
                <a16:creationId xmlns:a16="http://schemas.microsoft.com/office/drawing/2014/main" id="{DBC70D5F-BACB-4A84-A4D0-71ECD4393E28}"/>
              </a:ext>
            </a:extLst>
          </p:cNvPr>
          <p:cNvSpPr>
            <a:spLocks noGrp="1"/>
          </p:cNvSpPr>
          <p:nvPr>
            <p:ph type="body" sz="quarter" idx="21" hasCustomPrompt="1"/>
          </p:nvPr>
        </p:nvSpPr>
        <p:spPr>
          <a:xfrm>
            <a:off x="7030609" y="3014638"/>
            <a:ext cx="1939457" cy="276983"/>
          </a:xfrm>
        </p:spPr>
        <p:txBody>
          <a:bodyPr>
            <a:noAutofit/>
          </a:bodyPr>
          <a:lstStyle>
            <a:lvl1pPr marL="0" indent="0" algn="ctr">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5" name="Text Placeholder 39">
            <a:extLst>
              <a:ext uri="{FF2B5EF4-FFF2-40B4-BE49-F238E27FC236}">
                <a16:creationId xmlns:a16="http://schemas.microsoft.com/office/drawing/2014/main" id="{1527FC22-EC4A-4577-9F30-4B76AC7BCE0A}"/>
              </a:ext>
            </a:extLst>
          </p:cNvPr>
          <p:cNvSpPr>
            <a:spLocks noGrp="1"/>
          </p:cNvSpPr>
          <p:nvPr>
            <p:ph type="body" sz="quarter" idx="17" hasCustomPrompt="1"/>
          </p:nvPr>
        </p:nvSpPr>
        <p:spPr>
          <a:xfrm>
            <a:off x="7257102" y="3368479"/>
            <a:ext cx="1487795" cy="451247"/>
          </a:xfrm>
        </p:spPr>
        <p:txBody>
          <a:bodyPr>
            <a:noAutofit/>
          </a:bodyPr>
          <a:lstStyle>
            <a:lvl1pPr marL="0" indent="0" algn="ctr">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grpSp>
        <p:nvGrpSpPr>
          <p:cNvPr id="12" name="Group 11">
            <a:extLst>
              <a:ext uri="{FF2B5EF4-FFF2-40B4-BE49-F238E27FC236}">
                <a16:creationId xmlns:a16="http://schemas.microsoft.com/office/drawing/2014/main" id="{B43A5E61-4930-643F-C870-0B885BD5D193}"/>
              </a:ext>
              <a:ext uri="{C183D7F6-B498-43B3-948B-1728B52AA6E4}">
                <adec:decorative xmlns:adec="http://schemas.microsoft.com/office/drawing/2017/decorative" val="1"/>
              </a:ext>
            </a:extLst>
          </p:cNvPr>
          <p:cNvGrpSpPr/>
          <p:nvPr userDrawn="1"/>
        </p:nvGrpSpPr>
        <p:grpSpPr>
          <a:xfrm>
            <a:off x="1075996" y="2811055"/>
            <a:ext cx="6988365" cy="126723"/>
            <a:chOff x="1434661" y="3748073"/>
            <a:chExt cx="9317820" cy="168964"/>
          </a:xfrm>
        </p:grpSpPr>
        <p:cxnSp>
          <p:nvCxnSpPr>
            <p:cNvPr id="7" name="Straight Connector 6">
              <a:extLst>
                <a:ext uri="{FF2B5EF4-FFF2-40B4-BE49-F238E27FC236}">
                  <a16:creationId xmlns:a16="http://schemas.microsoft.com/office/drawing/2014/main" id="{9C0B5E23-017C-98F8-56D6-A44D68237192}"/>
                </a:ext>
                <a:ext uri="{C183D7F6-B498-43B3-948B-1728B52AA6E4}">
                  <adec:decorative xmlns:adec="http://schemas.microsoft.com/office/drawing/2017/decorative" val="1"/>
                </a:ext>
              </a:extLst>
            </p:cNvPr>
            <p:cNvCxnSpPr>
              <a:cxnSpLocks/>
              <a:stCxn id="11" idx="6"/>
              <a:endCxn id="8" idx="2"/>
            </p:cNvCxnSpPr>
            <p:nvPr userDrawn="1"/>
          </p:nvCxnSpPr>
          <p:spPr>
            <a:xfrm flipH="1">
              <a:off x="1434661" y="3832555"/>
              <a:ext cx="9317820" cy="0"/>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 name="Oval 7" descr="timeline markers">
              <a:extLst>
                <a:ext uri="{FF2B5EF4-FFF2-40B4-BE49-F238E27FC236}">
                  <a16:creationId xmlns:a16="http://schemas.microsoft.com/office/drawing/2014/main" id="{C9B4712F-53D8-B865-ED94-DB8B8FC12CF6}"/>
                </a:ext>
              </a:extLst>
            </p:cNvPr>
            <p:cNvSpPr/>
            <p:nvPr userDrawn="1"/>
          </p:nvSpPr>
          <p:spPr>
            <a:xfrm>
              <a:off x="1434661"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9" name="Oval 8" descr="timeline markers">
              <a:extLst>
                <a:ext uri="{FF2B5EF4-FFF2-40B4-BE49-F238E27FC236}">
                  <a16:creationId xmlns:a16="http://schemas.microsoft.com/office/drawing/2014/main" id="{2004C008-7BEB-2666-E302-67CE046DD70A}"/>
                </a:ext>
              </a:extLst>
            </p:cNvPr>
            <p:cNvSpPr/>
            <p:nvPr userDrawn="1"/>
          </p:nvSpPr>
          <p:spPr>
            <a:xfrm>
              <a:off x="4487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10" name="Oval 9" descr="timeline markers">
              <a:extLst>
                <a:ext uri="{FF2B5EF4-FFF2-40B4-BE49-F238E27FC236}">
                  <a16:creationId xmlns:a16="http://schemas.microsoft.com/office/drawing/2014/main" id="{091ECB05-AF52-EC56-7C38-6AE57F46F055}"/>
                </a:ext>
              </a:extLst>
            </p:cNvPr>
            <p:cNvSpPr/>
            <p:nvPr userDrawn="1"/>
          </p:nvSpPr>
          <p:spPr>
            <a:xfrm>
              <a:off x="7535518"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11" name="Oval 10" descr="timeline markers">
              <a:extLst>
                <a:ext uri="{FF2B5EF4-FFF2-40B4-BE49-F238E27FC236}">
                  <a16:creationId xmlns:a16="http://schemas.microsoft.com/office/drawing/2014/main" id="{9FA5B378-820A-AD6F-C2F7-12D55DA9E413}"/>
                </a:ext>
              </a:extLst>
            </p:cNvPr>
            <p:cNvSpPr/>
            <p:nvPr userDrawn="1"/>
          </p:nvSpPr>
          <p:spPr>
            <a:xfrm>
              <a:off x="10583517" y="374807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grpSp>
    </p:spTree>
    <p:extLst>
      <p:ext uri="{BB962C8B-B14F-4D97-AF65-F5344CB8AC3E}">
        <p14:creationId xmlns:p14="http://schemas.microsoft.com/office/powerpoint/2010/main" val="109265508"/>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F74C26D-17C1-BDA0-19BD-8D0D7B66B8AC}"/>
              </a:ext>
              <a:ext uri="{C183D7F6-B498-43B3-948B-1728B52AA6E4}">
                <adec:decorative xmlns:adec="http://schemas.microsoft.com/office/drawing/2017/decorative" val="1"/>
              </a:ext>
            </a:extLst>
          </p:cNvPr>
          <p:cNvGrpSpPr/>
          <p:nvPr userDrawn="1"/>
        </p:nvGrpSpPr>
        <p:grpSpPr>
          <a:xfrm>
            <a:off x="732411" y="1094224"/>
            <a:ext cx="7708642" cy="4314191"/>
            <a:chOff x="976547" y="1458965"/>
            <a:chExt cx="10278189" cy="5752254"/>
          </a:xfrm>
        </p:grpSpPr>
        <p:grpSp>
          <p:nvGrpSpPr>
            <p:cNvPr id="9" name="Group 8" descr="timeline">
              <a:extLst>
                <a:ext uri="{FF2B5EF4-FFF2-40B4-BE49-F238E27FC236}">
                  <a16:creationId xmlns:a16="http://schemas.microsoft.com/office/drawing/2014/main" id="{951A9006-1AA5-8FDD-7DF7-819B24CF74B4}"/>
                </a:ext>
              </a:extLst>
            </p:cNvPr>
            <p:cNvGrpSpPr/>
            <p:nvPr userDrawn="1"/>
          </p:nvGrpSpPr>
          <p:grpSpPr>
            <a:xfrm>
              <a:off x="976547" y="1458965"/>
              <a:ext cx="10278189" cy="5752254"/>
              <a:chOff x="976547" y="1458965"/>
              <a:chExt cx="10278189" cy="5752254"/>
            </a:xfrm>
          </p:grpSpPr>
          <p:grpSp>
            <p:nvGrpSpPr>
              <p:cNvPr id="10" name="Group 9">
                <a:extLst>
                  <a:ext uri="{FF2B5EF4-FFF2-40B4-BE49-F238E27FC236}">
                    <a16:creationId xmlns:a16="http://schemas.microsoft.com/office/drawing/2014/main" id="{ADD408A8-97F2-7E05-F618-3BB598061DEA}"/>
                  </a:ext>
                </a:extLst>
              </p:cNvPr>
              <p:cNvGrpSpPr/>
              <p:nvPr/>
            </p:nvGrpSpPr>
            <p:grpSpPr>
              <a:xfrm rot="5400000" flipH="1">
                <a:off x="9555848" y="2219844"/>
                <a:ext cx="1624126" cy="1773651"/>
                <a:chOff x="6415077" y="1171530"/>
                <a:chExt cx="1890380" cy="1890380"/>
              </a:xfrm>
            </p:grpSpPr>
            <p:sp>
              <p:nvSpPr>
                <p:cNvPr id="19" name="Arc 18">
                  <a:extLst>
                    <a:ext uri="{FF2B5EF4-FFF2-40B4-BE49-F238E27FC236}">
                      <a16:creationId xmlns:a16="http://schemas.microsoft.com/office/drawing/2014/main" id="{D77258D4-274F-76CE-B5FA-8B62FC13BF3A}"/>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20" name="Arc 19">
                  <a:extLst>
                    <a:ext uri="{FF2B5EF4-FFF2-40B4-BE49-F238E27FC236}">
                      <a16:creationId xmlns:a16="http://schemas.microsoft.com/office/drawing/2014/main" id="{ED37F8D3-A985-DE19-B607-FF73FF4E1DA1}"/>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grpSp>
            <p:nvGrpSpPr>
              <p:cNvPr id="11" name="Group 10">
                <a:extLst>
                  <a:ext uri="{FF2B5EF4-FFF2-40B4-BE49-F238E27FC236}">
                    <a16:creationId xmlns:a16="http://schemas.microsoft.com/office/drawing/2014/main" id="{CCA47E25-A2AE-4878-E96E-6F761C04E974}"/>
                  </a:ext>
                </a:extLst>
              </p:cNvPr>
              <p:cNvGrpSpPr/>
              <p:nvPr/>
            </p:nvGrpSpPr>
            <p:grpSpPr>
              <a:xfrm rot="16200000" flipH="1">
                <a:off x="1051310" y="3843465"/>
                <a:ext cx="1624126" cy="1773651"/>
                <a:chOff x="6415077" y="1171530"/>
                <a:chExt cx="1890380" cy="1890380"/>
              </a:xfrm>
            </p:grpSpPr>
            <p:sp>
              <p:nvSpPr>
                <p:cNvPr id="17" name="Arc 16">
                  <a:extLst>
                    <a:ext uri="{FF2B5EF4-FFF2-40B4-BE49-F238E27FC236}">
                      <a16:creationId xmlns:a16="http://schemas.microsoft.com/office/drawing/2014/main" id="{DFA60F46-4355-4061-61A1-068B43E6F976}"/>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8" name="Arc 17">
                  <a:extLst>
                    <a:ext uri="{FF2B5EF4-FFF2-40B4-BE49-F238E27FC236}">
                      <a16:creationId xmlns:a16="http://schemas.microsoft.com/office/drawing/2014/main" id="{A177BC1C-BB13-ECE7-6D9E-DB1A363D6E85}"/>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sp>
            <p:nvSpPr>
              <p:cNvPr id="12" name="Arc 6">
                <a:extLst>
                  <a:ext uri="{FF2B5EF4-FFF2-40B4-BE49-F238E27FC236}">
                    <a16:creationId xmlns:a16="http://schemas.microsoft.com/office/drawing/2014/main" id="{8EAF3EDC-C75F-ACC6-C4FB-703F6A573A10}"/>
                  </a:ext>
                </a:extLst>
              </p:cNvPr>
              <p:cNvSpPr/>
              <p:nvPr/>
            </p:nvSpPr>
            <p:spPr>
              <a:xfrm rot="16200000" flipH="1">
                <a:off x="1705996" y="1478703"/>
                <a:ext cx="834433" cy="794957"/>
              </a:xfrm>
              <a:custGeom>
                <a:avLst/>
                <a:gdLst>
                  <a:gd name="connsiteX0" fmla="*/ 834432 w 1668865"/>
                  <a:gd name="connsiteY0" fmla="*/ 0 h 1589914"/>
                  <a:gd name="connsiteX1" fmla="*/ 1668865 w 1668865"/>
                  <a:gd name="connsiteY1" fmla="*/ 794957 h 1589914"/>
                  <a:gd name="connsiteX2" fmla="*/ 834433 w 1668865"/>
                  <a:gd name="connsiteY2" fmla="*/ 794957 h 1589914"/>
                  <a:gd name="connsiteX3" fmla="*/ 834432 w 1668865"/>
                  <a:gd name="connsiteY3" fmla="*/ 0 h 1589914"/>
                  <a:gd name="connsiteX0" fmla="*/ 834432 w 1668865"/>
                  <a:gd name="connsiteY0" fmla="*/ 0 h 1589914"/>
                  <a:gd name="connsiteX1" fmla="*/ 1668865 w 1668865"/>
                  <a:gd name="connsiteY1" fmla="*/ 794957 h 1589914"/>
                  <a:gd name="connsiteX0" fmla="*/ 0 w 834433"/>
                  <a:gd name="connsiteY0" fmla="*/ 0 h 794957"/>
                  <a:gd name="connsiteX1" fmla="*/ 834433 w 834433"/>
                  <a:gd name="connsiteY1" fmla="*/ 794957 h 794957"/>
                  <a:gd name="connsiteX2" fmla="*/ 1 w 834433"/>
                  <a:gd name="connsiteY2" fmla="*/ 794957 h 794957"/>
                  <a:gd name="connsiteX3" fmla="*/ 0 w 834433"/>
                  <a:gd name="connsiteY3" fmla="*/ 0 h 794957"/>
                  <a:gd name="connsiteX0" fmla="*/ 64295 w 834433"/>
                  <a:gd name="connsiteY0" fmla="*/ 0 h 794957"/>
                  <a:gd name="connsiteX1" fmla="*/ 834433 w 834433"/>
                  <a:gd name="connsiteY1" fmla="*/ 794957 h 794957"/>
                </a:gdLst>
                <a:ahLst/>
                <a:cxnLst>
                  <a:cxn ang="0">
                    <a:pos x="connsiteX0" y="connsiteY0"/>
                  </a:cxn>
                  <a:cxn ang="0">
                    <a:pos x="connsiteX1" y="connsiteY1"/>
                  </a:cxn>
                </a:cxnLst>
                <a:rect l="l" t="t" r="r" b="b"/>
                <a:pathLst>
                  <a:path w="834433" h="794957" stroke="0" extrusionOk="0">
                    <a:moveTo>
                      <a:pt x="0" y="0"/>
                    </a:moveTo>
                    <a:cubicBezTo>
                      <a:pt x="460845" y="0"/>
                      <a:pt x="834433" y="355914"/>
                      <a:pt x="834433" y="794957"/>
                    </a:cubicBezTo>
                    <a:lnTo>
                      <a:pt x="1" y="794957"/>
                    </a:lnTo>
                    <a:cubicBezTo>
                      <a:pt x="1" y="529971"/>
                      <a:pt x="0" y="264986"/>
                      <a:pt x="0" y="0"/>
                    </a:cubicBezTo>
                    <a:close/>
                  </a:path>
                  <a:path w="834433" h="794957" fill="none">
                    <a:moveTo>
                      <a:pt x="64295" y="0"/>
                    </a:moveTo>
                    <a:cubicBezTo>
                      <a:pt x="525140" y="0"/>
                      <a:pt x="834433" y="355914"/>
                      <a:pt x="834433" y="794957"/>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3" name="Arc 12">
                <a:extLst>
                  <a:ext uri="{FF2B5EF4-FFF2-40B4-BE49-F238E27FC236}">
                    <a16:creationId xmlns:a16="http://schemas.microsoft.com/office/drawing/2014/main" id="{B90160A2-070D-AACD-0074-4999FFF4D544}"/>
                  </a:ext>
                </a:extLst>
              </p:cNvPr>
              <p:cNvSpPr/>
              <p:nvPr/>
            </p:nvSpPr>
            <p:spPr>
              <a:xfrm rot="5400000" flipH="1">
                <a:off x="5908738" y="5581830"/>
                <a:ext cx="1668865" cy="1589914"/>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cxnSp>
            <p:nvCxnSpPr>
              <p:cNvPr id="14" name="Straight Connector 13">
                <a:extLst>
                  <a:ext uri="{FF2B5EF4-FFF2-40B4-BE49-F238E27FC236}">
                    <a16:creationId xmlns:a16="http://schemas.microsoft.com/office/drawing/2014/main" id="{ABCB79CD-8D80-B3F8-BE1C-E874A86968E9}"/>
                  </a:ext>
                </a:extLst>
              </p:cNvPr>
              <p:cNvCxnSpPr>
                <a:cxnSpLocks/>
              </p:cNvCxnSpPr>
              <p:nvPr/>
            </p:nvCxnSpPr>
            <p:spPr>
              <a:xfrm flipH="1">
                <a:off x="2489536" y="2293398"/>
                <a:ext cx="78959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215B517-FF7C-6AAF-C73A-64C1E3D882C4}"/>
                  </a:ext>
                </a:extLst>
              </p:cNvPr>
              <p:cNvCxnSpPr>
                <a:cxnSpLocks/>
              </p:cNvCxnSpPr>
              <p:nvPr/>
            </p:nvCxnSpPr>
            <p:spPr>
              <a:xfrm flipH="1">
                <a:off x="1849703" y="3918227"/>
                <a:ext cx="853579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46ECD0F-5724-6B4D-C64B-ED19DB331BF9}"/>
                  </a:ext>
                </a:extLst>
              </p:cNvPr>
              <p:cNvCxnSpPr>
                <a:cxnSpLocks/>
                <a:stCxn id="13" idx="2"/>
              </p:cNvCxnSpPr>
              <p:nvPr/>
            </p:nvCxnSpPr>
            <p:spPr>
              <a:xfrm flipH="1" flipV="1">
                <a:off x="1849705" y="5542113"/>
                <a:ext cx="4893466" cy="2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Oval 20" descr="timeline markers">
              <a:extLst>
                <a:ext uri="{FF2B5EF4-FFF2-40B4-BE49-F238E27FC236}">
                  <a16:creationId xmlns:a16="http://schemas.microsoft.com/office/drawing/2014/main" id="{CF064689-14DA-175E-3ABE-2D82B0BBFD72}"/>
                </a:ext>
              </a:extLst>
            </p:cNvPr>
            <p:cNvSpPr/>
            <p:nvPr userDrawn="1"/>
          </p:nvSpPr>
          <p:spPr>
            <a:xfrm>
              <a:off x="1656253" y="1528909"/>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2" name="Oval 21" descr="timeline markers">
              <a:extLst>
                <a:ext uri="{FF2B5EF4-FFF2-40B4-BE49-F238E27FC236}">
                  <a16:creationId xmlns:a16="http://schemas.microsoft.com/office/drawing/2014/main" id="{880D28FE-F3D4-412B-6061-26504D1866FF}"/>
                </a:ext>
              </a:extLst>
            </p:cNvPr>
            <p:cNvSpPr/>
            <p:nvPr userDrawn="1"/>
          </p:nvSpPr>
          <p:spPr>
            <a:xfrm>
              <a:off x="7453646" y="6285904"/>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3" name="Oval 22" descr="timeline markers">
              <a:extLst>
                <a:ext uri="{FF2B5EF4-FFF2-40B4-BE49-F238E27FC236}">
                  <a16:creationId xmlns:a16="http://schemas.microsoft.com/office/drawing/2014/main" id="{F27EC31D-ECF7-2506-30B4-722935FA9D3D}"/>
                </a:ext>
              </a:extLst>
            </p:cNvPr>
            <p:cNvSpPr/>
            <p:nvPr userDrawn="1"/>
          </p:nvSpPr>
          <p:spPr>
            <a:xfrm>
              <a:off x="9081504"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4" name="Oval 23" descr="timeline markers">
              <a:extLst>
                <a:ext uri="{FF2B5EF4-FFF2-40B4-BE49-F238E27FC236}">
                  <a16:creationId xmlns:a16="http://schemas.microsoft.com/office/drawing/2014/main" id="{13B9CBFF-A217-66BA-8175-67EA0304CEC7}"/>
                </a:ext>
              </a:extLst>
            </p:cNvPr>
            <p:cNvSpPr/>
            <p:nvPr userDrawn="1"/>
          </p:nvSpPr>
          <p:spPr>
            <a:xfrm>
              <a:off x="4499321" y="2210200"/>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5" name="Oval 24" descr="timeline markers">
              <a:extLst>
                <a:ext uri="{FF2B5EF4-FFF2-40B4-BE49-F238E27FC236}">
                  <a16:creationId xmlns:a16="http://schemas.microsoft.com/office/drawing/2014/main" id="{F5F5709F-F6ED-0A7B-9226-0276EEE9CBFF}"/>
                </a:ext>
              </a:extLst>
            </p:cNvPr>
            <p:cNvSpPr/>
            <p:nvPr userDrawn="1"/>
          </p:nvSpPr>
          <p:spPr>
            <a:xfrm>
              <a:off x="2665717"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6" name="Oval 25" descr="timeline markers">
              <a:extLst>
                <a:ext uri="{FF2B5EF4-FFF2-40B4-BE49-F238E27FC236}">
                  <a16:creationId xmlns:a16="http://schemas.microsoft.com/office/drawing/2014/main" id="{B60EC174-B1E8-C2FA-5D98-5E9DAD40CAE5}"/>
                </a:ext>
              </a:extLst>
            </p:cNvPr>
            <p:cNvSpPr/>
            <p:nvPr userDrawn="1"/>
          </p:nvSpPr>
          <p:spPr>
            <a:xfrm>
              <a:off x="6884455" y="3835862"/>
              <a:ext cx="168964" cy="168964"/>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grpSp>
      <p:sp>
        <p:nvSpPr>
          <p:cNvPr id="3" name="Oval 2">
            <a:extLst>
              <a:ext uri="{FF2B5EF4-FFF2-40B4-BE49-F238E27FC236}">
                <a16:creationId xmlns:a16="http://schemas.microsoft.com/office/drawing/2014/main" id="{6463361D-C127-5239-4B87-61B909E83EC0}"/>
              </a:ext>
              <a:ext uri="{C183D7F6-B498-43B3-948B-1728B52AA6E4}">
                <adec:decorative xmlns:adec="http://schemas.microsoft.com/office/drawing/2017/decorative" val="1"/>
              </a:ext>
            </a:extLst>
          </p:cNvPr>
          <p:cNvSpPr/>
          <p:nvPr userDrawn="1"/>
        </p:nvSpPr>
        <p:spPr>
          <a:xfrm>
            <a:off x="956767" y="3215016"/>
            <a:ext cx="630722" cy="630722"/>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Oval 3">
            <a:extLst>
              <a:ext uri="{FF2B5EF4-FFF2-40B4-BE49-F238E27FC236}">
                <a16:creationId xmlns:a16="http://schemas.microsoft.com/office/drawing/2014/main" id="{7302EBE6-0B04-CB66-1896-3630EF8D4D12}"/>
              </a:ext>
              <a:ext uri="{C183D7F6-B498-43B3-948B-1728B52AA6E4}">
                <adec:decorative xmlns:adec="http://schemas.microsoft.com/office/drawing/2017/decorative" val="1"/>
              </a:ext>
            </a:extLst>
          </p:cNvPr>
          <p:cNvSpPr/>
          <p:nvPr userDrawn="1"/>
        </p:nvSpPr>
        <p:spPr>
          <a:xfrm>
            <a:off x="5820034" y="4305389"/>
            <a:ext cx="630722" cy="63072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 name="Oval 4">
            <a:extLst>
              <a:ext uri="{FF2B5EF4-FFF2-40B4-BE49-F238E27FC236}">
                <a16:creationId xmlns:a16="http://schemas.microsoft.com/office/drawing/2014/main" id="{0C60DF9E-71C1-E217-E470-BACAC335E400}"/>
              </a:ext>
              <a:ext uri="{C183D7F6-B498-43B3-948B-1728B52AA6E4}">
                <adec:decorative xmlns:adec="http://schemas.microsoft.com/office/drawing/2017/decorative" val="1"/>
              </a:ext>
            </a:extLst>
          </p:cNvPr>
          <p:cNvSpPr/>
          <p:nvPr userDrawn="1"/>
        </p:nvSpPr>
        <p:spPr>
          <a:xfrm>
            <a:off x="2303824" y="1925069"/>
            <a:ext cx="630722" cy="630722"/>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 name="Oval 5">
            <a:extLst>
              <a:ext uri="{FF2B5EF4-FFF2-40B4-BE49-F238E27FC236}">
                <a16:creationId xmlns:a16="http://schemas.microsoft.com/office/drawing/2014/main" id="{6BF747FB-CC5F-D4CA-81E8-7A61F5358C61}"/>
              </a:ext>
              <a:ext uri="{C183D7F6-B498-43B3-948B-1728B52AA6E4}">
                <adec:decorative xmlns:adec="http://schemas.microsoft.com/office/drawing/2017/decorative" val="1"/>
              </a:ext>
            </a:extLst>
          </p:cNvPr>
          <p:cNvSpPr/>
          <p:nvPr userDrawn="1"/>
        </p:nvSpPr>
        <p:spPr>
          <a:xfrm>
            <a:off x="5820034" y="1925068"/>
            <a:ext cx="630722" cy="630722"/>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Oval 6">
            <a:extLst>
              <a:ext uri="{FF2B5EF4-FFF2-40B4-BE49-F238E27FC236}">
                <a16:creationId xmlns:a16="http://schemas.microsoft.com/office/drawing/2014/main" id="{D9A95E84-9374-9712-4B91-31F479E6C74D}"/>
              </a:ext>
              <a:ext uri="{C183D7F6-B498-43B3-948B-1728B52AA6E4}">
                <adec:decorative xmlns:adec="http://schemas.microsoft.com/office/drawing/2017/decorative" val="1"/>
              </a:ext>
            </a:extLst>
          </p:cNvPr>
          <p:cNvSpPr/>
          <p:nvPr userDrawn="1"/>
        </p:nvSpPr>
        <p:spPr>
          <a:xfrm>
            <a:off x="4193043" y="3215017"/>
            <a:ext cx="630722" cy="630722"/>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Oval 7">
            <a:extLst>
              <a:ext uri="{FF2B5EF4-FFF2-40B4-BE49-F238E27FC236}">
                <a16:creationId xmlns:a16="http://schemas.microsoft.com/office/drawing/2014/main" id="{BEBBB4CD-0B4A-786E-963D-6BB36B9E76B5}"/>
              </a:ext>
              <a:ext uri="{C183D7F6-B498-43B3-948B-1728B52AA6E4}">
                <adec:decorative xmlns:adec="http://schemas.microsoft.com/office/drawing/2017/decorative" val="1"/>
              </a:ext>
            </a:extLst>
          </p:cNvPr>
          <p:cNvSpPr/>
          <p:nvPr userDrawn="1"/>
        </p:nvSpPr>
        <p:spPr>
          <a:xfrm>
            <a:off x="897856" y="410642"/>
            <a:ext cx="630722" cy="630722"/>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Title 1">
            <a:extLst>
              <a:ext uri="{FF2B5EF4-FFF2-40B4-BE49-F238E27FC236}">
                <a16:creationId xmlns:a16="http://schemas.microsoft.com/office/drawing/2014/main" id="{791D5DA0-8F16-4F11-8B6E-A593133FA159}"/>
              </a:ext>
            </a:extLst>
          </p:cNvPr>
          <p:cNvSpPr>
            <a:spLocks noGrp="1"/>
          </p:cNvSpPr>
          <p:nvPr>
            <p:ph type="title" hasCustomPrompt="1"/>
          </p:nvPr>
        </p:nvSpPr>
        <p:spPr>
          <a:xfrm>
            <a:off x="3687366" y="342900"/>
            <a:ext cx="5199459" cy="1099292"/>
          </a:xfrm>
        </p:spPr>
        <p:txBody>
          <a:bodyPr/>
          <a:lstStyle>
            <a:lvl1pPr algn="r">
              <a:defRPr/>
            </a:lvl1pPr>
          </a:lstStyle>
          <a:p>
            <a:r>
              <a:rPr lang="en-US" dirty="0"/>
              <a:t>Click to add title</a:t>
            </a:r>
          </a:p>
        </p:txBody>
      </p:sp>
      <p:sp>
        <p:nvSpPr>
          <p:cNvPr id="40" name="Picture Placeholder 34">
            <a:extLst>
              <a:ext uri="{FF2B5EF4-FFF2-40B4-BE49-F238E27FC236}">
                <a16:creationId xmlns:a16="http://schemas.microsoft.com/office/drawing/2014/main" id="{EA10837A-18D5-41DD-A066-A079A09D86A7}"/>
              </a:ext>
            </a:extLst>
          </p:cNvPr>
          <p:cNvSpPr>
            <a:spLocks noGrp="1"/>
          </p:cNvSpPr>
          <p:nvPr>
            <p:ph type="pic" sz="quarter" idx="24"/>
          </p:nvPr>
        </p:nvSpPr>
        <p:spPr>
          <a:xfrm>
            <a:off x="1065702" y="350249"/>
            <a:ext cx="665560" cy="666750"/>
          </a:xfrm>
        </p:spPr>
        <p:txBody>
          <a:bodyPr>
            <a:normAutofit/>
          </a:bodyPr>
          <a:lstStyle>
            <a:lvl1pPr marL="0" indent="0" algn="ctr">
              <a:buNone/>
              <a:defRPr sz="675"/>
            </a:lvl1pPr>
          </a:lstStyle>
          <a:p>
            <a:r>
              <a:rPr lang="en-US" dirty="0"/>
              <a:t>Click icon to add picture</a:t>
            </a:r>
          </a:p>
        </p:txBody>
      </p:sp>
      <p:sp>
        <p:nvSpPr>
          <p:cNvPr id="42" name="Text Placeholder 46">
            <a:extLst>
              <a:ext uri="{FF2B5EF4-FFF2-40B4-BE49-F238E27FC236}">
                <a16:creationId xmlns:a16="http://schemas.microsoft.com/office/drawing/2014/main" id="{DF68D5C6-4D23-4113-9FFA-AFAAB5A6DA01}"/>
              </a:ext>
            </a:extLst>
          </p:cNvPr>
          <p:cNvSpPr>
            <a:spLocks noGrp="1"/>
          </p:cNvSpPr>
          <p:nvPr>
            <p:ph type="body" sz="quarter" idx="39" hasCustomPrompt="1"/>
          </p:nvPr>
        </p:nvSpPr>
        <p:spPr>
          <a:xfrm>
            <a:off x="1806095" y="395486"/>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1" name="Text Placeholder 39">
            <a:extLst>
              <a:ext uri="{FF2B5EF4-FFF2-40B4-BE49-F238E27FC236}">
                <a16:creationId xmlns:a16="http://schemas.microsoft.com/office/drawing/2014/main" id="{FD8132DE-D62C-4410-983C-9F458DCEF6DE}"/>
              </a:ext>
            </a:extLst>
          </p:cNvPr>
          <p:cNvSpPr>
            <a:spLocks noGrp="1"/>
          </p:cNvSpPr>
          <p:nvPr>
            <p:ph type="body" sz="quarter" idx="38" hasCustomPrompt="1"/>
          </p:nvPr>
        </p:nvSpPr>
        <p:spPr>
          <a:xfrm>
            <a:off x="1806095" y="697693"/>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48" name="Picture Placeholder 34">
            <a:extLst>
              <a:ext uri="{FF2B5EF4-FFF2-40B4-BE49-F238E27FC236}">
                <a16:creationId xmlns:a16="http://schemas.microsoft.com/office/drawing/2014/main" id="{2B75D755-4972-4E8B-ACD5-FAE778A86273}"/>
              </a:ext>
            </a:extLst>
          </p:cNvPr>
          <p:cNvSpPr>
            <a:spLocks noGrp="1"/>
          </p:cNvSpPr>
          <p:nvPr>
            <p:ph type="pic" sz="quarter" idx="40"/>
          </p:nvPr>
        </p:nvSpPr>
        <p:spPr>
          <a:xfrm>
            <a:off x="2594224" y="1863341"/>
            <a:ext cx="665560" cy="666750"/>
          </a:xfrm>
        </p:spPr>
        <p:txBody>
          <a:bodyPr>
            <a:normAutofit/>
          </a:bodyPr>
          <a:lstStyle>
            <a:lvl1pPr marL="0" indent="0" algn="ctr">
              <a:buNone/>
              <a:defRPr sz="675"/>
            </a:lvl1pPr>
          </a:lstStyle>
          <a:p>
            <a:r>
              <a:rPr lang="en-US" dirty="0"/>
              <a:t>Click icon to add picture</a:t>
            </a:r>
          </a:p>
        </p:txBody>
      </p:sp>
      <p:sp>
        <p:nvSpPr>
          <p:cNvPr id="50" name="Text Placeholder 46">
            <a:extLst>
              <a:ext uri="{FF2B5EF4-FFF2-40B4-BE49-F238E27FC236}">
                <a16:creationId xmlns:a16="http://schemas.microsoft.com/office/drawing/2014/main" id="{91051322-19B5-41CA-BEAB-A8F1B8CA54ED}"/>
              </a:ext>
            </a:extLst>
          </p:cNvPr>
          <p:cNvSpPr>
            <a:spLocks noGrp="1"/>
          </p:cNvSpPr>
          <p:nvPr>
            <p:ph type="body" sz="quarter" idx="42" hasCustomPrompt="1"/>
          </p:nvPr>
        </p:nvSpPr>
        <p:spPr>
          <a:xfrm>
            <a:off x="3334618" y="1908577"/>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9" name="Text Placeholder 39">
            <a:extLst>
              <a:ext uri="{FF2B5EF4-FFF2-40B4-BE49-F238E27FC236}">
                <a16:creationId xmlns:a16="http://schemas.microsoft.com/office/drawing/2014/main" id="{0EEE7EDE-175B-450F-B4D2-50D992E53C5E}"/>
              </a:ext>
            </a:extLst>
          </p:cNvPr>
          <p:cNvSpPr>
            <a:spLocks noGrp="1"/>
          </p:cNvSpPr>
          <p:nvPr>
            <p:ph type="body" sz="quarter" idx="41" hasCustomPrompt="1"/>
          </p:nvPr>
        </p:nvSpPr>
        <p:spPr>
          <a:xfrm>
            <a:off x="3334618" y="2210784"/>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51" name="Picture Placeholder 34">
            <a:extLst>
              <a:ext uri="{FF2B5EF4-FFF2-40B4-BE49-F238E27FC236}">
                <a16:creationId xmlns:a16="http://schemas.microsoft.com/office/drawing/2014/main" id="{966FF594-D5D5-4FD4-A245-AAF0D053095E}"/>
              </a:ext>
            </a:extLst>
          </p:cNvPr>
          <p:cNvSpPr>
            <a:spLocks noGrp="1"/>
          </p:cNvSpPr>
          <p:nvPr>
            <p:ph type="pic" sz="quarter" idx="43"/>
          </p:nvPr>
        </p:nvSpPr>
        <p:spPr>
          <a:xfrm>
            <a:off x="6023226" y="1863341"/>
            <a:ext cx="665560" cy="666750"/>
          </a:xfrm>
        </p:spPr>
        <p:txBody>
          <a:bodyPr>
            <a:normAutofit/>
          </a:bodyPr>
          <a:lstStyle>
            <a:lvl1pPr marL="0" indent="0" algn="ctr">
              <a:buNone/>
              <a:defRPr sz="675"/>
            </a:lvl1pPr>
          </a:lstStyle>
          <a:p>
            <a:r>
              <a:rPr lang="en-US" dirty="0"/>
              <a:t>Click icon to add picture</a:t>
            </a:r>
          </a:p>
        </p:txBody>
      </p:sp>
      <p:sp>
        <p:nvSpPr>
          <p:cNvPr id="56" name="Text Placeholder 46">
            <a:extLst>
              <a:ext uri="{FF2B5EF4-FFF2-40B4-BE49-F238E27FC236}">
                <a16:creationId xmlns:a16="http://schemas.microsoft.com/office/drawing/2014/main" id="{D8A4734F-8867-4923-806F-AE04360B226B}"/>
              </a:ext>
            </a:extLst>
          </p:cNvPr>
          <p:cNvSpPr>
            <a:spLocks noGrp="1"/>
          </p:cNvSpPr>
          <p:nvPr>
            <p:ph type="body" sz="quarter" idx="45" hasCustomPrompt="1"/>
          </p:nvPr>
        </p:nvSpPr>
        <p:spPr>
          <a:xfrm>
            <a:off x="6763620" y="1908577"/>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55" name="Text Placeholder 39">
            <a:extLst>
              <a:ext uri="{FF2B5EF4-FFF2-40B4-BE49-F238E27FC236}">
                <a16:creationId xmlns:a16="http://schemas.microsoft.com/office/drawing/2014/main" id="{3A5DD9C2-78E8-4416-B2C1-F07A9E25832F}"/>
              </a:ext>
            </a:extLst>
          </p:cNvPr>
          <p:cNvSpPr>
            <a:spLocks noGrp="1"/>
          </p:cNvSpPr>
          <p:nvPr>
            <p:ph type="body" sz="quarter" idx="44" hasCustomPrompt="1"/>
          </p:nvPr>
        </p:nvSpPr>
        <p:spPr>
          <a:xfrm>
            <a:off x="6763620" y="2210784"/>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57" name="Picture Placeholder 34">
            <a:extLst>
              <a:ext uri="{FF2B5EF4-FFF2-40B4-BE49-F238E27FC236}">
                <a16:creationId xmlns:a16="http://schemas.microsoft.com/office/drawing/2014/main" id="{B03F66BE-0084-45A8-85FC-1448DEA89D7E}"/>
              </a:ext>
            </a:extLst>
          </p:cNvPr>
          <p:cNvSpPr>
            <a:spLocks noGrp="1"/>
          </p:cNvSpPr>
          <p:nvPr>
            <p:ph type="pic" sz="quarter" idx="46"/>
          </p:nvPr>
        </p:nvSpPr>
        <p:spPr>
          <a:xfrm>
            <a:off x="1190145" y="3151338"/>
            <a:ext cx="665560" cy="666750"/>
          </a:xfrm>
        </p:spPr>
        <p:txBody>
          <a:bodyPr>
            <a:normAutofit/>
          </a:bodyPr>
          <a:lstStyle>
            <a:lvl1pPr marL="0" indent="0" algn="ctr">
              <a:buNone/>
              <a:defRPr sz="675"/>
            </a:lvl1pPr>
          </a:lstStyle>
          <a:p>
            <a:r>
              <a:rPr lang="en-US" dirty="0"/>
              <a:t>Click icon to add picture</a:t>
            </a:r>
          </a:p>
        </p:txBody>
      </p:sp>
      <p:sp>
        <p:nvSpPr>
          <p:cNvPr id="61" name="Text Placeholder 46">
            <a:extLst>
              <a:ext uri="{FF2B5EF4-FFF2-40B4-BE49-F238E27FC236}">
                <a16:creationId xmlns:a16="http://schemas.microsoft.com/office/drawing/2014/main" id="{DD5495C5-2CD2-4593-BC1F-CF0E7D3601E3}"/>
              </a:ext>
            </a:extLst>
          </p:cNvPr>
          <p:cNvSpPr>
            <a:spLocks noGrp="1"/>
          </p:cNvSpPr>
          <p:nvPr>
            <p:ph type="body" sz="quarter" idx="48" hasCustomPrompt="1"/>
          </p:nvPr>
        </p:nvSpPr>
        <p:spPr>
          <a:xfrm>
            <a:off x="1930539" y="3196575"/>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58" name="Text Placeholder 39">
            <a:extLst>
              <a:ext uri="{FF2B5EF4-FFF2-40B4-BE49-F238E27FC236}">
                <a16:creationId xmlns:a16="http://schemas.microsoft.com/office/drawing/2014/main" id="{3F9DA6EE-3DE6-4493-AD6B-BEC7EE858CED}"/>
              </a:ext>
            </a:extLst>
          </p:cNvPr>
          <p:cNvSpPr>
            <a:spLocks noGrp="1"/>
          </p:cNvSpPr>
          <p:nvPr>
            <p:ph type="body" sz="quarter" idx="47" hasCustomPrompt="1"/>
          </p:nvPr>
        </p:nvSpPr>
        <p:spPr>
          <a:xfrm>
            <a:off x="1930539" y="3498781"/>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62" name="Picture Placeholder 34">
            <a:extLst>
              <a:ext uri="{FF2B5EF4-FFF2-40B4-BE49-F238E27FC236}">
                <a16:creationId xmlns:a16="http://schemas.microsoft.com/office/drawing/2014/main" id="{D2B54852-DC63-410D-BE2A-4D723492843F}"/>
              </a:ext>
            </a:extLst>
          </p:cNvPr>
          <p:cNvSpPr>
            <a:spLocks noGrp="1"/>
          </p:cNvSpPr>
          <p:nvPr>
            <p:ph type="pic" sz="quarter" idx="49"/>
          </p:nvPr>
        </p:nvSpPr>
        <p:spPr>
          <a:xfrm>
            <a:off x="4363956" y="3151338"/>
            <a:ext cx="665560" cy="666750"/>
          </a:xfrm>
        </p:spPr>
        <p:txBody>
          <a:bodyPr>
            <a:normAutofit/>
          </a:bodyPr>
          <a:lstStyle>
            <a:lvl1pPr marL="0" indent="0" algn="ctr">
              <a:buNone/>
              <a:defRPr sz="675"/>
            </a:lvl1pPr>
          </a:lstStyle>
          <a:p>
            <a:r>
              <a:rPr lang="en-US" dirty="0"/>
              <a:t>Click icon to add picture</a:t>
            </a:r>
          </a:p>
        </p:txBody>
      </p:sp>
      <p:sp>
        <p:nvSpPr>
          <p:cNvPr id="64" name="Text Placeholder 46">
            <a:extLst>
              <a:ext uri="{FF2B5EF4-FFF2-40B4-BE49-F238E27FC236}">
                <a16:creationId xmlns:a16="http://schemas.microsoft.com/office/drawing/2014/main" id="{FCE91BB7-DB4C-4F95-ADC1-2757AA689645}"/>
              </a:ext>
            </a:extLst>
          </p:cNvPr>
          <p:cNvSpPr>
            <a:spLocks noGrp="1"/>
          </p:cNvSpPr>
          <p:nvPr>
            <p:ph type="body" sz="quarter" idx="51" hasCustomPrompt="1"/>
          </p:nvPr>
        </p:nvSpPr>
        <p:spPr>
          <a:xfrm>
            <a:off x="5104349" y="3196575"/>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63" name="Text Placeholder 39">
            <a:extLst>
              <a:ext uri="{FF2B5EF4-FFF2-40B4-BE49-F238E27FC236}">
                <a16:creationId xmlns:a16="http://schemas.microsoft.com/office/drawing/2014/main" id="{13567973-FE07-4747-9500-D565A3EF2869}"/>
              </a:ext>
            </a:extLst>
          </p:cNvPr>
          <p:cNvSpPr>
            <a:spLocks noGrp="1"/>
          </p:cNvSpPr>
          <p:nvPr>
            <p:ph type="body" sz="quarter" idx="50" hasCustomPrompt="1"/>
          </p:nvPr>
        </p:nvSpPr>
        <p:spPr>
          <a:xfrm>
            <a:off x="5104349" y="3498781"/>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65" name="Picture Placeholder 34">
            <a:extLst>
              <a:ext uri="{FF2B5EF4-FFF2-40B4-BE49-F238E27FC236}">
                <a16:creationId xmlns:a16="http://schemas.microsoft.com/office/drawing/2014/main" id="{7082A562-BADD-429E-BB11-8A40EE253FC4}"/>
              </a:ext>
            </a:extLst>
          </p:cNvPr>
          <p:cNvSpPr>
            <a:spLocks noGrp="1"/>
          </p:cNvSpPr>
          <p:nvPr>
            <p:ph type="pic" sz="quarter" idx="52"/>
          </p:nvPr>
        </p:nvSpPr>
        <p:spPr>
          <a:xfrm>
            <a:off x="6020991" y="4227884"/>
            <a:ext cx="665560" cy="666750"/>
          </a:xfrm>
        </p:spPr>
        <p:txBody>
          <a:bodyPr>
            <a:normAutofit/>
          </a:bodyPr>
          <a:lstStyle>
            <a:lvl1pPr marL="0" indent="0" algn="ctr">
              <a:buNone/>
              <a:defRPr sz="675"/>
            </a:lvl1pPr>
          </a:lstStyle>
          <a:p>
            <a:r>
              <a:rPr lang="en-US" dirty="0"/>
              <a:t>Click icon to add picture</a:t>
            </a:r>
          </a:p>
        </p:txBody>
      </p:sp>
      <p:sp>
        <p:nvSpPr>
          <p:cNvPr id="67" name="Text Placeholder 46">
            <a:extLst>
              <a:ext uri="{FF2B5EF4-FFF2-40B4-BE49-F238E27FC236}">
                <a16:creationId xmlns:a16="http://schemas.microsoft.com/office/drawing/2014/main" id="{67C61256-88BA-4ADF-A3CB-77D1B459CAE6}"/>
              </a:ext>
            </a:extLst>
          </p:cNvPr>
          <p:cNvSpPr>
            <a:spLocks noGrp="1"/>
          </p:cNvSpPr>
          <p:nvPr>
            <p:ph type="body" sz="quarter" idx="54" hasCustomPrompt="1"/>
          </p:nvPr>
        </p:nvSpPr>
        <p:spPr>
          <a:xfrm>
            <a:off x="6761384" y="4273121"/>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66" name="Text Placeholder 39">
            <a:extLst>
              <a:ext uri="{FF2B5EF4-FFF2-40B4-BE49-F238E27FC236}">
                <a16:creationId xmlns:a16="http://schemas.microsoft.com/office/drawing/2014/main" id="{C8F3380A-C45C-44C2-BE84-98D3DADAEDA3}"/>
              </a:ext>
            </a:extLst>
          </p:cNvPr>
          <p:cNvSpPr>
            <a:spLocks noGrp="1"/>
          </p:cNvSpPr>
          <p:nvPr>
            <p:ph type="body" sz="quarter" idx="53" hasCustomPrompt="1"/>
          </p:nvPr>
        </p:nvSpPr>
        <p:spPr>
          <a:xfrm>
            <a:off x="6761384" y="4575328"/>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Tree>
    <p:extLst>
      <p:ext uri="{BB962C8B-B14F-4D97-AF65-F5344CB8AC3E}">
        <p14:creationId xmlns:p14="http://schemas.microsoft.com/office/powerpoint/2010/main" val="1052729590"/>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yout 3">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CBDFFB-43F2-E81E-F21E-146274CAFF5F}"/>
              </a:ext>
              <a:ext uri="{C183D7F6-B498-43B3-948B-1728B52AA6E4}">
                <adec:decorative xmlns:adec="http://schemas.microsoft.com/office/drawing/2017/decorative" val="1"/>
              </a:ext>
            </a:extLst>
          </p:cNvPr>
          <p:cNvGrpSpPr/>
          <p:nvPr userDrawn="1"/>
        </p:nvGrpSpPr>
        <p:grpSpPr>
          <a:xfrm>
            <a:off x="171451" y="364293"/>
            <a:ext cx="8724899" cy="4779208"/>
            <a:chOff x="228601" y="485723"/>
            <a:chExt cx="11633199" cy="6372277"/>
          </a:xfrm>
        </p:grpSpPr>
        <p:grpSp>
          <p:nvGrpSpPr>
            <p:cNvPr id="11" name="Group 10" descr="timeline">
              <a:extLst>
                <a:ext uri="{FF2B5EF4-FFF2-40B4-BE49-F238E27FC236}">
                  <a16:creationId xmlns:a16="http://schemas.microsoft.com/office/drawing/2014/main" id="{64CB4FD4-2B60-FF94-F186-C5E5E371CCCF}"/>
                </a:ext>
              </a:extLst>
            </p:cNvPr>
            <p:cNvGrpSpPr/>
            <p:nvPr userDrawn="1"/>
          </p:nvGrpSpPr>
          <p:grpSpPr>
            <a:xfrm>
              <a:off x="228601" y="485723"/>
              <a:ext cx="11633199" cy="6372277"/>
              <a:chOff x="228601" y="485723"/>
              <a:chExt cx="11633199" cy="6372277"/>
            </a:xfrm>
          </p:grpSpPr>
          <p:grpSp>
            <p:nvGrpSpPr>
              <p:cNvPr id="12" name="Group 11">
                <a:extLst>
                  <a:ext uri="{FF2B5EF4-FFF2-40B4-BE49-F238E27FC236}">
                    <a16:creationId xmlns:a16="http://schemas.microsoft.com/office/drawing/2014/main" id="{5AFA5615-D0DF-0598-E62B-48CCFF6E8B11}"/>
                  </a:ext>
                </a:extLst>
              </p:cNvPr>
              <p:cNvGrpSpPr/>
              <p:nvPr/>
            </p:nvGrpSpPr>
            <p:grpSpPr>
              <a:xfrm rot="5400000" flipH="1">
                <a:off x="10012548" y="2066363"/>
                <a:ext cx="1691026" cy="2007478"/>
                <a:chOff x="6415077" y="1171530"/>
                <a:chExt cx="1890380" cy="1890380"/>
              </a:xfrm>
            </p:grpSpPr>
            <p:sp>
              <p:nvSpPr>
                <p:cNvPr id="23" name="Arc 22">
                  <a:extLst>
                    <a:ext uri="{FF2B5EF4-FFF2-40B4-BE49-F238E27FC236}">
                      <a16:creationId xmlns:a16="http://schemas.microsoft.com/office/drawing/2014/main" id="{D49290AB-2478-B63F-3663-984E994516C8}"/>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24" name="Arc 23">
                  <a:extLst>
                    <a:ext uri="{FF2B5EF4-FFF2-40B4-BE49-F238E27FC236}">
                      <a16:creationId xmlns:a16="http://schemas.microsoft.com/office/drawing/2014/main" id="{FA2B5A77-9EFB-E41E-3700-44933A8AB32C}"/>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grpSp>
            <p:nvGrpSpPr>
              <p:cNvPr id="13" name="Group 12">
                <a:extLst>
                  <a:ext uri="{FF2B5EF4-FFF2-40B4-BE49-F238E27FC236}">
                    <a16:creationId xmlns:a16="http://schemas.microsoft.com/office/drawing/2014/main" id="{A6EB8760-0680-DC13-0300-AC5EBA209135}"/>
                  </a:ext>
                </a:extLst>
              </p:cNvPr>
              <p:cNvGrpSpPr/>
              <p:nvPr/>
            </p:nvGrpSpPr>
            <p:grpSpPr>
              <a:xfrm>
                <a:off x="228601" y="485723"/>
                <a:ext cx="10649366" cy="6372277"/>
                <a:chOff x="228601" y="485723"/>
                <a:chExt cx="10649366" cy="6372277"/>
              </a:xfrm>
            </p:grpSpPr>
            <p:sp>
              <p:nvSpPr>
                <p:cNvPr id="14" name="Arc 13">
                  <a:extLst>
                    <a:ext uri="{FF2B5EF4-FFF2-40B4-BE49-F238E27FC236}">
                      <a16:creationId xmlns:a16="http://schemas.microsoft.com/office/drawing/2014/main" id="{7E8EA5C7-3B6C-209F-A965-127501222A71}"/>
                    </a:ext>
                  </a:extLst>
                </p:cNvPr>
                <p:cNvSpPr/>
                <p:nvPr/>
              </p:nvSpPr>
              <p:spPr>
                <a:xfrm rot="16200000" flipH="1">
                  <a:off x="1107510" y="454768"/>
                  <a:ext cx="1737608" cy="179951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nvGrpSpPr>
                <p:cNvPr id="15" name="Group 14">
                  <a:extLst>
                    <a:ext uri="{FF2B5EF4-FFF2-40B4-BE49-F238E27FC236}">
                      <a16:creationId xmlns:a16="http://schemas.microsoft.com/office/drawing/2014/main" id="{0FAAA1D6-FB51-45BF-4727-1E4B94FCBBC9}"/>
                    </a:ext>
                  </a:extLst>
                </p:cNvPr>
                <p:cNvGrpSpPr/>
                <p:nvPr/>
              </p:nvGrpSpPr>
              <p:grpSpPr>
                <a:xfrm>
                  <a:off x="228601" y="2223331"/>
                  <a:ext cx="10649366" cy="4634669"/>
                  <a:chOff x="228601" y="2223331"/>
                  <a:chExt cx="10649366" cy="4634669"/>
                </a:xfrm>
              </p:grpSpPr>
              <p:grpSp>
                <p:nvGrpSpPr>
                  <p:cNvPr id="16" name="Group 15">
                    <a:extLst>
                      <a:ext uri="{FF2B5EF4-FFF2-40B4-BE49-F238E27FC236}">
                        <a16:creationId xmlns:a16="http://schemas.microsoft.com/office/drawing/2014/main" id="{63D8AC22-3D42-36AA-4AED-D44B244801FD}"/>
                      </a:ext>
                    </a:extLst>
                  </p:cNvPr>
                  <p:cNvGrpSpPr/>
                  <p:nvPr/>
                </p:nvGrpSpPr>
                <p:grpSpPr>
                  <a:xfrm rot="16200000" flipH="1">
                    <a:off x="386827" y="3756863"/>
                    <a:ext cx="1691026" cy="2007478"/>
                    <a:chOff x="6415077" y="1171530"/>
                    <a:chExt cx="1890380" cy="1890380"/>
                  </a:xfrm>
                </p:grpSpPr>
                <p:sp>
                  <p:nvSpPr>
                    <p:cNvPr id="21" name="Arc 20">
                      <a:extLst>
                        <a:ext uri="{FF2B5EF4-FFF2-40B4-BE49-F238E27FC236}">
                          <a16:creationId xmlns:a16="http://schemas.microsoft.com/office/drawing/2014/main" id="{39530ACA-AD1A-1AC1-579C-8D29669F6A18}"/>
                        </a:ext>
                      </a:extLst>
                    </p:cNvPr>
                    <p:cNvSpPr/>
                    <p:nvPr/>
                  </p:nvSpPr>
                  <p:spPr>
                    <a:xfrm>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22" name="Arc 21">
                      <a:extLst>
                        <a:ext uri="{FF2B5EF4-FFF2-40B4-BE49-F238E27FC236}">
                          <a16:creationId xmlns:a16="http://schemas.microsoft.com/office/drawing/2014/main" id="{F3C8BEA3-CABA-C34A-9AD7-01CF74D5CB00}"/>
                        </a:ext>
                      </a:extLst>
                    </p:cNvPr>
                    <p:cNvSpPr/>
                    <p:nvPr/>
                  </p:nvSpPr>
                  <p:spPr>
                    <a:xfrm flipH="1">
                      <a:off x="6415077" y="1171530"/>
                      <a:ext cx="1890380" cy="1890380"/>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sp>
                <p:nvSpPr>
                  <p:cNvPr id="17" name="Arc 16">
                    <a:extLst>
                      <a:ext uri="{FF2B5EF4-FFF2-40B4-BE49-F238E27FC236}">
                        <a16:creationId xmlns:a16="http://schemas.microsoft.com/office/drawing/2014/main" id="{45D0D257-98A7-A7FD-AB2E-4A91518F69D1}"/>
                      </a:ext>
                    </a:extLst>
                  </p:cNvPr>
                  <p:cNvSpPr/>
                  <p:nvPr/>
                </p:nvSpPr>
                <p:spPr>
                  <a:xfrm rot="5400000" flipH="1">
                    <a:off x="3114163" y="5332299"/>
                    <a:ext cx="1251885" cy="1799518"/>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cxnSp>
                <p:nvCxnSpPr>
                  <p:cNvPr id="18" name="Straight Connector 17">
                    <a:extLst>
                      <a:ext uri="{FF2B5EF4-FFF2-40B4-BE49-F238E27FC236}">
                        <a16:creationId xmlns:a16="http://schemas.microsoft.com/office/drawing/2014/main" id="{057333F5-C577-833D-E0FE-4A41322C941F}"/>
                      </a:ext>
                    </a:extLst>
                  </p:cNvPr>
                  <p:cNvCxnSpPr>
                    <a:cxnSpLocks/>
                  </p:cNvCxnSpPr>
                  <p:nvPr/>
                </p:nvCxnSpPr>
                <p:spPr>
                  <a:xfrm flipH="1">
                    <a:off x="1941052" y="2223331"/>
                    <a:ext cx="893691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B06B947-0873-6453-B5E5-4516AC55FA47}"/>
                      </a:ext>
                    </a:extLst>
                  </p:cNvPr>
                  <p:cNvCxnSpPr>
                    <a:cxnSpLocks/>
                  </p:cNvCxnSpPr>
                  <p:nvPr/>
                </p:nvCxnSpPr>
                <p:spPr>
                  <a:xfrm flipH="1">
                    <a:off x="1216868" y="3915088"/>
                    <a:ext cx="96610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189379-0D9B-8AEF-E7F0-9BD6799EAA83}"/>
                      </a:ext>
                    </a:extLst>
                  </p:cNvPr>
                  <p:cNvCxnSpPr>
                    <a:cxnSpLocks/>
                    <a:stCxn id="17" idx="2"/>
                  </p:cNvCxnSpPr>
                  <p:nvPr/>
                </p:nvCxnSpPr>
                <p:spPr>
                  <a:xfrm flipH="1" flipV="1">
                    <a:off x="1216868" y="5605864"/>
                    <a:ext cx="2523238" cy="2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5" name="Oval 24" descr="timeline markers">
              <a:extLst>
                <a:ext uri="{FF2B5EF4-FFF2-40B4-BE49-F238E27FC236}">
                  <a16:creationId xmlns:a16="http://schemas.microsoft.com/office/drawing/2014/main" id="{0A838F33-4C8C-86FA-D9DB-DD02CAA33017}"/>
                </a:ext>
              </a:extLst>
            </p:cNvPr>
            <p:cNvSpPr/>
            <p:nvPr userDrawn="1"/>
          </p:nvSpPr>
          <p:spPr>
            <a:xfrm flipH="1">
              <a:off x="1003747" y="1350041"/>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6" name="Oval 25" descr="timeline markers">
              <a:extLst>
                <a:ext uri="{FF2B5EF4-FFF2-40B4-BE49-F238E27FC236}">
                  <a16:creationId xmlns:a16="http://schemas.microsoft.com/office/drawing/2014/main" id="{701CEB4A-C5FA-2228-B816-1741B6C32365}"/>
                </a:ext>
              </a:extLst>
            </p:cNvPr>
            <p:cNvSpPr/>
            <p:nvPr userDrawn="1"/>
          </p:nvSpPr>
          <p:spPr>
            <a:xfrm flipH="1">
              <a:off x="4552816" y="613952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7" name="Oval 26" descr="timeline markers">
              <a:extLst>
                <a:ext uri="{FF2B5EF4-FFF2-40B4-BE49-F238E27FC236}">
                  <a16:creationId xmlns:a16="http://schemas.microsoft.com/office/drawing/2014/main" id="{FCF31CB5-F60A-A726-23C1-1DC9B89DF00A}"/>
                </a:ext>
              </a:extLst>
            </p:cNvPr>
            <p:cNvSpPr/>
            <p:nvPr userDrawn="1"/>
          </p:nvSpPr>
          <p:spPr>
            <a:xfrm flipH="1">
              <a:off x="6162090" y="2132914"/>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8" name="Oval 27" descr="timeline markers">
              <a:extLst>
                <a:ext uri="{FF2B5EF4-FFF2-40B4-BE49-F238E27FC236}">
                  <a16:creationId xmlns:a16="http://schemas.microsoft.com/office/drawing/2014/main" id="{0D13D444-C5B3-9645-F323-18377E8881B8}"/>
                </a:ext>
              </a:extLst>
            </p:cNvPr>
            <p:cNvSpPr/>
            <p:nvPr userDrawn="1"/>
          </p:nvSpPr>
          <p:spPr>
            <a:xfrm flipH="1">
              <a:off x="9810032" y="2132914"/>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29" name="Oval 28" descr="timeline markers">
              <a:extLst>
                <a:ext uri="{FF2B5EF4-FFF2-40B4-BE49-F238E27FC236}">
                  <a16:creationId xmlns:a16="http://schemas.microsoft.com/office/drawing/2014/main" id="{E43D2186-2D3F-89CE-86E1-397A3DF02671}"/>
                </a:ext>
              </a:extLst>
            </p:cNvPr>
            <p:cNvSpPr/>
            <p:nvPr userDrawn="1"/>
          </p:nvSpPr>
          <p:spPr>
            <a:xfrm flipH="1">
              <a:off x="9810032" y="383670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30" name="Oval 29" descr="timeline markers">
              <a:extLst>
                <a:ext uri="{FF2B5EF4-FFF2-40B4-BE49-F238E27FC236}">
                  <a16:creationId xmlns:a16="http://schemas.microsoft.com/office/drawing/2014/main" id="{4F95576B-6888-4BF6-ACB1-8FDB20F0A0CF}"/>
                </a:ext>
              </a:extLst>
            </p:cNvPr>
            <p:cNvSpPr/>
            <p:nvPr userDrawn="1"/>
          </p:nvSpPr>
          <p:spPr>
            <a:xfrm flipH="1">
              <a:off x="6162090" y="3836703"/>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sp>
          <p:nvSpPr>
            <p:cNvPr id="31" name="Oval 30" descr="timeline markers">
              <a:extLst>
                <a:ext uri="{FF2B5EF4-FFF2-40B4-BE49-F238E27FC236}">
                  <a16:creationId xmlns:a16="http://schemas.microsoft.com/office/drawing/2014/main" id="{81194BAC-8E0B-EF9B-C5CE-E9F4CE86A51B}"/>
                </a:ext>
              </a:extLst>
            </p:cNvPr>
            <p:cNvSpPr/>
            <p:nvPr userDrawn="1"/>
          </p:nvSpPr>
          <p:spPr>
            <a:xfrm flipH="1">
              <a:off x="2512199" y="3831770"/>
              <a:ext cx="168964" cy="16896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ln>
                  <a:solidFill>
                    <a:srgbClr val="000000"/>
                  </a:solidFill>
                </a:ln>
              </a:endParaRPr>
            </a:p>
          </p:txBody>
        </p:sp>
      </p:grpSp>
      <p:sp>
        <p:nvSpPr>
          <p:cNvPr id="3" name="Oval 2">
            <a:extLst>
              <a:ext uri="{FF2B5EF4-FFF2-40B4-BE49-F238E27FC236}">
                <a16:creationId xmlns:a16="http://schemas.microsoft.com/office/drawing/2014/main" id="{023E61BF-74EE-3ADD-E392-2C9465FB4F02}"/>
              </a:ext>
              <a:ext uri="{C183D7F6-B498-43B3-948B-1728B52AA6E4}">
                <adec:decorative xmlns:adec="http://schemas.microsoft.com/office/drawing/2017/decorative" val="1"/>
              </a:ext>
            </a:extLst>
          </p:cNvPr>
          <p:cNvSpPr/>
          <p:nvPr userDrawn="1"/>
        </p:nvSpPr>
        <p:spPr>
          <a:xfrm>
            <a:off x="3688112" y="3204674"/>
            <a:ext cx="630722" cy="630722"/>
          </a:xfrm>
          <a:prstGeom prst="ellipse">
            <a:avLst/>
          </a:prstGeom>
          <a:solidFill>
            <a:schemeClr val="accent1">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Oval 3">
            <a:extLst>
              <a:ext uri="{FF2B5EF4-FFF2-40B4-BE49-F238E27FC236}">
                <a16:creationId xmlns:a16="http://schemas.microsoft.com/office/drawing/2014/main" id="{DFA80D7C-3D69-D8BC-1946-402154BA76A7}"/>
              </a:ext>
              <a:ext uri="{C183D7F6-B498-43B3-948B-1728B52AA6E4}">
                <adec:decorative xmlns:adec="http://schemas.microsoft.com/office/drawing/2017/decorative" val="1"/>
              </a:ext>
            </a:extLst>
          </p:cNvPr>
          <p:cNvSpPr/>
          <p:nvPr userDrawn="1"/>
        </p:nvSpPr>
        <p:spPr>
          <a:xfrm>
            <a:off x="928579" y="3204674"/>
            <a:ext cx="630722" cy="630722"/>
          </a:xfrm>
          <a:prstGeom prst="ellipse">
            <a:avLst/>
          </a:prstGeom>
          <a:solidFill>
            <a:schemeClr val="accent3">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5" name="Oval 4">
            <a:extLst>
              <a:ext uri="{FF2B5EF4-FFF2-40B4-BE49-F238E27FC236}">
                <a16:creationId xmlns:a16="http://schemas.microsoft.com/office/drawing/2014/main" id="{7B7E4537-34F5-716C-92EF-EC66B7EC28A9}"/>
              </a:ext>
              <a:ext uri="{C183D7F6-B498-43B3-948B-1728B52AA6E4}">
                <adec:decorative xmlns:adec="http://schemas.microsoft.com/office/drawing/2017/decorative" val="1"/>
              </a:ext>
            </a:extLst>
          </p:cNvPr>
          <p:cNvSpPr/>
          <p:nvPr userDrawn="1"/>
        </p:nvSpPr>
        <p:spPr>
          <a:xfrm>
            <a:off x="928579" y="1857757"/>
            <a:ext cx="630722" cy="630722"/>
          </a:xfrm>
          <a:prstGeom prst="ellipse">
            <a:avLst/>
          </a:prstGeom>
          <a:solidFill>
            <a:schemeClr val="accent4">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 name="Oval 5">
            <a:extLst>
              <a:ext uri="{FF2B5EF4-FFF2-40B4-BE49-F238E27FC236}">
                <a16:creationId xmlns:a16="http://schemas.microsoft.com/office/drawing/2014/main" id="{52896C1E-894E-5831-C764-D33FB22B37C6}"/>
              </a:ext>
              <a:ext uri="{C183D7F6-B498-43B3-948B-1728B52AA6E4}">
                <adec:decorative xmlns:adec="http://schemas.microsoft.com/office/drawing/2017/decorative" val="1"/>
              </a:ext>
            </a:extLst>
          </p:cNvPr>
          <p:cNvSpPr/>
          <p:nvPr userDrawn="1"/>
        </p:nvSpPr>
        <p:spPr>
          <a:xfrm>
            <a:off x="3688112" y="1857757"/>
            <a:ext cx="630722" cy="6307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7" name="Oval 6">
            <a:extLst>
              <a:ext uri="{FF2B5EF4-FFF2-40B4-BE49-F238E27FC236}">
                <a16:creationId xmlns:a16="http://schemas.microsoft.com/office/drawing/2014/main" id="{9DFD4B5F-4106-85CA-4CC0-CEE82EA4386E}"/>
              </a:ext>
              <a:ext uri="{C183D7F6-B498-43B3-948B-1728B52AA6E4}">
                <adec:decorative xmlns:adec="http://schemas.microsoft.com/office/drawing/2017/decorative" val="1"/>
              </a:ext>
            </a:extLst>
          </p:cNvPr>
          <p:cNvSpPr/>
          <p:nvPr userDrawn="1"/>
        </p:nvSpPr>
        <p:spPr>
          <a:xfrm>
            <a:off x="6313037" y="1857757"/>
            <a:ext cx="630722" cy="630722"/>
          </a:xfrm>
          <a:prstGeom prst="ellipse">
            <a:avLst/>
          </a:prstGeom>
          <a:solidFill>
            <a:schemeClr val="accent2">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8" name="Oval 7">
            <a:extLst>
              <a:ext uri="{FF2B5EF4-FFF2-40B4-BE49-F238E27FC236}">
                <a16:creationId xmlns:a16="http://schemas.microsoft.com/office/drawing/2014/main" id="{4B066A74-C4F4-F28E-F914-069277FC0D5D}"/>
              </a:ext>
              <a:ext uri="{C183D7F6-B498-43B3-948B-1728B52AA6E4}">
                <adec:decorative xmlns:adec="http://schemas.microsoft.com/office/drawing/2017/decorative" val="1"/>
              </a:ext>
            </a:extLst>
          </p:cNvPr>
          <p:cNvSpPr/>
          <p:nvPr userDrawn="1"/>
        </p:nvSpPr>
        <p:spPr>
          <a:xfrm>
            <a:off x="6313037" y="3204674"/>
            <a:ext cx="630722" cy="630722"/>
          </a:xfrm>
          <a:prstGeom prst="ellipse">
            <a:avLst/>
          </a:prstGeom>
          <a:solidFill>
            <a:schemeClr val="accent6">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9" name="Oval 8">
            <a:extLst>
              <a:ext uri="{FF2B5EF4-FFF2-40B4-BE49-F238E27FC236}">
                <a16:creationId xmlns:a16="http://schemas.microsoft.com/office/drawing/2014/main" id="{D5034111-896E-DD45-5B35-C6C001588AFE}"/>
              </a:ext>
              <a:ext uri="{C183D7F6-B498-43B3-948B-1728B52AA6E4}">
                <adec:decorative xmlns:adec="http://schemas.microsoft.com/office/drawing/2017/decorative" val="1"/>
              </a:ext>
            </a:extLst>
          </p:cNvPr>
          <p:cNvSpPr/>
          <p:nvPr userDrawn="1"/>
        </p:nvSpPr>
        <p:spPr>
          <a:xfrm>
            <a:off x="459702" y="247057"/>
            <a:ext cx="630722" cy="630722"/>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Oval 9">
            <a:extLst>
              <a:ext uri="{FF2B5EF4-FFF2-40B4-BE49-F238E27FC236}">
                <a16:creationId xmlns:a16="http://schemas.microsoft.com/office/drawing/2014/main" id="{128F8B15-95F3-B723-F609-DE8C2EF0F5CD}"/>
              </a:ext>
              <a:ext uri="{C183D7F6-B498-43B3-948B-1728B52AA6E4}">
                <adec:decorative xmlns:adec="http://schemas.microsoft.com/office/drawing/2017/decorative" val="1"/>
              </a:ext>
            </a:extLst>
          </p:cNvPr>
          <p:cNvSpPr/>
          <p:nvPr userDrawn="1"/>
        </p:nvSpPr>
        <p:spPr>
          <a:xfrm>
            <a:off x="3688112" y="4312813"/>
            <a:ext cx="630722" cy="63072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Title 1">
            <a:extLst>
              <a:ext uri="{FF2B5EF4-FFF2-40B4-BE49-F238E27FC236}">
                <a16:creationId xmlns:a16="http://schemas.microsoft.com/office/drawing/2014/main" id="{AA017577-965B-4F93-A2EE-44D638A8C60A}"/>
              </a:ext>
            </a:extLst>
          </p:cNvPr>
          <p:cNvSpPr>
            <a:spLocks noGrp="1"/>
          </p:cNvSpPr>
          <p:nvPr>
            <p:ph type="title" hasCustomPrompt="1"/>
          </p:nvPr>
        </p:nvSpPr>
        <p:spPr>
          <a:xfrm>
            <a:off x="3420877" y="342900"/>
            <a:ext cx="5465948" cy="988429"/>
          </a:xfrm>
        </p:spPr>
        <p:txBody>
          <a:bodyPr/>
          <a:lstStyle>
            <a:lvl1pPr algn="r">
              <a:defRPr/>
            </a:lvl1pPr>
          </a:lstStyle>
          <a:p>
            <a:r>
              <a:rPr lang="en-US" dirty="0"/>
              <a:t>Click to add title</a:t>
            </a:r>
          </a:p>
        </p:txBody>
      </p:sp>
      <p:sp>
        <p:nvSpPr>
          <p:cNvPr id="59" name="Picture Placeholder 34">
            <a:extLst>
              <a:ext uri="{FF2B5EF4-FFF2-40B4-BE49-F238E27FC236}">
                <a16:creationId xmlns:a16="http://schemas.microsoft.com/office/drawing/2014/main" id="{E846108A-BBFA-4FDA-9BAA-78AA09FEF2B1}"/>
              </a:ext>
            </a:extLst>
          </p:cNvPr>
          <p:cNvSpPr>
            <a:spLocks noGrp="1"/>
          </p:cNvSpPr>
          <p:nvPr>
            <p:ph type="pic" sz="quarter" idx="24"/>
          </p:nvPr>
        </p:nvSpPr>
        <p:spPr>
          <a:xfrm>
            <a:off x="571876" y="229540"/>
            <a:ext cx="665560" cy="666750"/>
          </a:xfrm>
        </p:spPr>
        <p:txBody>
          <a:bodyPr>
            <a:normAutofit/>
          </a:bodyPr>
          <a:lstStyle>
            <a:lvl1pPr marL="0" indent="0" algn="ctr">
              <a:buNone/>
              <a:defRPr sz="675"/>
            </a:lvl1pPr>
          </a:lstStyle>
          <a:p>
            <a:r>
              <a:rPr lang="en-US" dirty="0"/>
              <a:t>Click icon to add picture</a:t>
            </a:r>
          </a:p>
        </p:txBody>
      </p:sp>
      <p:sp>
        <p:nvSpPr>
          <p:cNvPr id="90" name="Text Placeholder 46">
            <a:extLst>
              <a:ext uri="{FF2B5EF4-FFF2-40B4-BE49-F238E27FC236}">
                <a16:creationId xmlns:a16="http://schemas.microsoft.com/office/drawing/2014/main" id="{FC7F0546-1415-48CA-8E73-91D3480ED57D}"/>
              </a:ext>
            </a:extLst>
          </p:cNvPr>
          <p:cNvSpPr>
            <a:spLocks noGrp="1"/>
          </p:cNvSpPr>
          <p:nvPr>
            <p:ph type="body" sz="quarter" idx="39" hasCustomPrompt="1"/>
          </p:nvPr>
        </p:nvSpPr>
        <p:spPr>
          <a:xfrm>
            <a:off x="1312270" y="308982"/>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89" name="Text Placeholder 39">
            <a:extLst>
              <a:ext uri="{FF2B5EF4-FFF2-40B4-BE49-F238E27FC236}">
                <a16:creationId xmlns:a16="http://schemas.microsoft.com/office/drawing/2014/main" id="{15177575-6B71-4584-8E0B-D151D973200D}"/>
              </a:ext>
            </a:extLst>
          </p:cNvPr>
          <p:cNvSpPr>
            <a:spLocks noGrp="1"/>
          </p:cNvSpPr>
          <p:nvPr>
            <p:ph type="body" sz="quarter" idx="38" hasCustomPrompt="1"/>
          </p:nvPr>
        </p:nvSpPr>
        <p:spPr>
          <a:xfrm>
            <a:off x="1312270" y="611189"/>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47" name="Picture Placeholder 34">
            <a:extLst>
              <a:ext uri="{FF2B5EF4-FFF2-40B4-BE49-F238E27FC236}">
                <a16:creationId xmlns:a16="http://schemas.microsoft.com/office/drawing/2014/main" id="{C38ECA3B-7319-4FDB-BCA5-42DE903E763C}"/>
              </a:ext>
            </a:extLst>
          </p:cNvPr>
          <p:cNvSpPr>
            <a:spLocks noGrp="1"/>
          </p:cNvSpPr>
          <p:nvPr>
            <p:ph type="pic" sz="quarter" idx="20"/>
          </p:nvPr>
        </p:nvSpPr>
        <p:spPr>
          <a:xfrm>
            <a:off x="1163523" y="1840293"/>
            <a:ext cx="665560" cy="666750"/>
          </a:xfrm>
        </p:spPr>
        <p:txBody>
          <a:bodyPr>
            <a:normAutofit/>
          </a:bodyPr>
          <a:lstStyle>
            <a:lvl1pPr marL="0" indent="0" algn="ctr">
              <a:buNone/>
              <a:defRPr sz="675"/>
            </a:lvl1pPr>
          </a:lstStyle>
          <a:p>
            <a:r>
              <a:rPr lang="en-US" dirty="0"/>
              <a:t>Click icon to add picture</a:t>
            </a:r>
          </a:p>
        </p:txBody>
      </p:sp>
      <p:sp>
        <p:nvSpPr>
          <p:cNvPr id="86" name="Text Placeholder 46">
            <a:extLst>
              <a:ext uri="{FF2B5EF4-FFF2-40B4-BE49-F238E27FC236}">
                <a16:creationId xmlns:a16="http://schemas.microsoft.com/office/drawing/2014/main" id="{0601897E-1B17-49DA-9E03-BCE007BD9ACC}"/>
              </a:ext>
            </a:extLst>
          </p:cNvPr>
          <p:cNvSpPr>
            <a:spLocks noGrp="1"/>
          </p:cNvSpPr>
          <p:nvPr>
            <p:ph type="body" sz="quarter" idx="35" hasCustomPrompt="1"/>
          </p:nvPr>
        </p:nvSpPr>
        <p:spPr>
          <a:xfrm>
            <a:off x="1915031" y="1857757"/>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85" name="Text Placeholder 39">
            <a:extLst>
              <a:ext uri="{FF2B5EF4-FFF2-40B4-BE49-F238E27FC236}">
                <a16:creationId xmlns:a16="http://schemas.microsoft.com/office/drawing/2014/main" id="{72308068-AAC7-4C44-AAF1-B2E1EC218C53}"/>
              </a:ext>
            </a:extLst>
          </p:cNvPr>
          <p:cNvSpPr>
            <a:spLocks noGrp="1"/>
          </p:cNvSpPr>
          <p:nvPr>
            <p:ph type="body" sz="quarter" idx="34" hasCustomPrompt="1"/>
          </p:nvPr>
        </p:nvSpPr>
        <p:spPr>
          <a:xfrm>
            <a:off x="1915031" y="2158226"/>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54" name="Picture Placeholder 34">
            <a:extLst>
              <a:ext uri="{FF2B5EF4-FFF2-40B4-BE49-F238E27FC236}">
                <a16:creationId xmlns:a16="http://schemas.microsoft.com/office/drawing/2014/main" id="{633BE360-454A-4A5C-9104-60910DAB61B5}"/>
              </a:ext>
            </a:extLst>
          </p:cNvPr>
          <p:cNvSpPr>
            <a:spLocks noGrp="1"/>
          </p:cNvSpPr>
          <p:nvPr>
            <p:ph type="pic" sz="quarter" idx="23"/>
          </p:nvPr>
        </p:nvSpPr>
        <p:spPr>
          <a:xfrm>
            <a:off x="1163523" y="3140123"/>
            <a:ext cx="665560" cy="666750"/>
          </a:xfrm>
        </p:spPr>
        <p:txBody>
          <a:bodyPr>
            <a:normAutofit/>
          </a:bodyPr>
          <a:lstStyle>
            <a:lvl1pPr marL="0" indent="0" algn="ctr">
              <a:buNone/>
              <a:defRPr sz="675"/>
            </a:lvl1pPr>
          </a:lstStyle>
          <a:p>
            <a:r>
              <a:rPr lang="en-US" dirty="0"/>
              <a:t>Click icon to add picture</a:t>
            </a:r>
          </a:p>
        </p:txBody>
      </p:sp>
      <p:sp>
        <p:nvSpPr>
          <p:cNvPr id="88" name="Text Placeholder 46">
            <a:extLst>
              <a:ext uri="{FF2B5EF4-FFF2-40B4-BE49-F238E27FC236}">
                <a16:creationId xmlns:a16="http://schemas.microsoft.com/office/drawing/2014/main" id="{9F9535F2-A766-44AF-9AD3-51BA2C6F2ED8}"/>
              </a:ext>
            </a:extLst>
          </p:cNvPr>
          <p:cNvSpPr>
            <a:spLocks noGrp="1"/>
          </p:cNvSpPr>
          <p:nvPr>
            <p:ph type="body" sz="quarter" idx="37" hasCustomPrompt="1"/>
          </p:nvPr>
        </p:nvSpPr>
        <p:spPr>
          <a:xfrm>
            <a:off x="1915031" y="3180646"/>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87" name="Text Placeholder 39">
            <a:extLst>
              <a:ext uri="{FF2B5EF4-FFF2-40B4-BE49-F238E27FC236}">
                <a16:creationId xmlns:a16="http://schemas.microsoft.com/office/drawing/2014/main" id="{19CE1DF1-96AA-415F-9715-D5354F419B53}"/>
              </a:ext>
            </a:extLst>
          </p:cNvPr>
          <p:cNvSpPr>
            <a:spLocks noGrp="1"/>
          </p:cNvSpPr>
          <p:nvPr>
            <p:ph type="body" sz="quarter" idx="36" hasCustomPrompt="1"/>
          </p:nvPr>
        </p:nvSpPr>
        <p:spPr>
          <a:xfrm>
            <a:off x="1915031" y="3481116"/>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46" name="Picture Placeholder 34">
            <a:extLst>
              <a:ext uri="{FF2B5EF4-FFF2-40B4-BE49-F238E27FC236}">
                <a16:creationId xmlns:a16="http://schemas.microsoft.com/office/drawing/2014/main" id="{55DF7ED3-48B8-48C6-A240-C3F0AF040540}"/>
              </a:ext>
            </a:extLst>
          </p:cNvPr>
          <p:cNvSpPr>
            <a:spLocks noGrp="1"/>
          </p:cNvSpPr>
          <p:nvPr>
            <p:ph type="pic" sz="quarter" idx="19"/>
          </p:nvPr>
        </p:nvSpPr>
        <p:spPr>
          <a:xfrm>
            <a:off x="3827599" y="1840293"/>
            <a:ext cx="665560" cy="666750"/>
          </a:xfrm>
        </p:spPr>
        <p:txBody>
          <a:bodyPr>
            <a:normAutofit/>
          </a:bodyPr>
          <a:lstStyle>
            <a:lvl1pPr marL="0" indent="0" algn="ctr">
              <a:buNone/>
              <a:defRPr sz="675"/>
            </a:lvl1pPr>
          </a:lstStyle>
          <a:p>
            <a:r>
              <a:rPr lang="en-US" dirty="0"/>
              <a:t>Click icon to add picture</a:t>
            </a:r>
          </a:p>
        </p:txBody>
      </p:sp>
      <p:sp>
        <p:nvSpPr>
          <p:cNvPr id="82" name="Text Placeholder 46">
            <a:extLst>
              <a:ext uri="{FF2B5EF4-FFF2-40B4-BE49-F238E27FC236}">
                <a16:creationId xmlns:a16="http://schemas.microsoft.com/office/drawing/2014/main" id="{60735320-27D8-4F8E-A024-598776C9D1C3}"/>
              </a:ext>
            </a:extLst>
          </p:cNvPr>
          <p:cNvSpPr>
            <a:spLocks noGrp="1"/>
          </p:cNvSpPr>
          <p:nvPr>
            <p:ph type="body" sz="quarter" idx="31" hasCustomPrompt="1"/>
          </p:nvPr>
        </p:nvSpPr>
        <p:spPr>
          <a:xfrm>
            <a:off x="4587718" y="1857757"/>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81" name="Text Placeholder 39">
            <a:extLst>
              <a:ext uri="{FF2B5EF4-FFF2-40B4-BE49-F238E27FC236}">
                <a16:creationId xmlns:a16="http://schemas.microsoft.com/office/drawing/2014/main" id="{CF686D19-A348-4080-A966-C34BC802E272}"/>
              </a:ext>
            </a:extLst>
          </p:cNvPr>
          <p:cNvSpPr>
            <a:spLocks noGrp="1"/>
          </p:cNvSpPr>
          <p:nvPr>
            <p:ph type="body" sz="quarter" idx="30" hasCustomPrompt="1"/>
          </p:nvPr>
        </p:nvSpPr>
        <p:spPr>
          <a:xfrm>
            <a:off x="4587718" y="2158226"/>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53" name="Picture Placeholder 34">
            <a:extLst>
              <a:ext uri="{FF2B5EF4-FFF2-40B4-BE49-F238E27FC236}">
                <a16:creationId xmlns:a16="http://schemas.microsoft.com/office/drawing/2014/main" id="{65A0AFA3-6580-43C1-B098-2C7BCA9F6C75}"/>
              </a:ext>
            </a:extLst>
          </p:cNvPr>
          <p:cNvSpPr>
            <a:spLocks noGrp="1"/>
          </p:cNvSpPr>
          <p:nvPr>
            <p:ph type="pic" sz="quarter" idx="22"/>
          </p:nvPr>
        </p:nvSpPr>
        <p:spPr>
          <a:xfrm>
            <a:off x="3827599" y="3140123"/>
            <a:ext cx="665560" cy="666750"/>
          </a:xfrm>
        </p:spPr>
        <p:txBody>
          <a:bodyPr>
            <a:normAutofit/>
          </a:bodyPr>
          <a:lstStyle>
            <a:lvl1pPr marL="0" indent="0" algn="ctr">
              <a:buNone/>
              <a:defRPr sz="675"/>
            </a:lvl1pPr>
          </a:lstStyle>
          <a:p>
            <a:r>
              <a:rPr lang="en-US" dirty="0"/>
              <a:t>Click icon to add picture</a:t>
            </a:r>
          </a:p>
        </p:txBody>
      </p:sp>
      <p:sp>
        <p:nvSpPr>
          <p:cNvPr id="80" name="Text Placeholder 46">
            <a:extLst>
              <a:ext uri="{FF2B5EF4-FFF2-40B4-BE49-F238E27FC236}">
                <a16:creationId xmlns:a16="http://schemas.microsoft.com/office/drawing/2014/main" id="{752DFA8A-D6FA-4ECD-9E35-F71EA4E99C77}"/>
              </a:ext>
            </a:extLst>
          </p:cNvPr>
          <p:cNvSpPr>
            <a:spLocks noGrp="1"/>
          </p:cNvSpPr>
          <p:nvPr>
            <p:ph type="body" sz="quarter" idx="29" hasCustomPrompt="1"/>
          </p:nvPr>
        </p:nvSpPr>
        <p:spPr>
          <a:xfrm>
            <a:off x="4587718" y="3180646"/>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79" name="Text Placeholder 39">
            <a:extLst>
              <a:ext uri="{FF2B5EF4-FFF2-40B4-BE49-F238E27FC236}">
                <a16:creationId xmlns:a16="http://schemas.microsoft.com/office/drawing/2014/main" id="{626608D9-0200-4530-A392-8778E0D04406}"/>
              </a:ext>
            </a:extLst>
          </p:cNvPr>
          <p:cNvSpPr>
            <a:spLocks noGrp="1"/>
          </p:cNvSpPr>
          <p:nvPr>
            <p:ph type="body" sz="quarter" idx="28" hasCustomPrompt="1"/>
          </p:nvPr>
        </p:nvSpPr>
        <p:spPr>
          <a:xfrm>
            <a:off x="4587718" y="3481116"/>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60" name="Picture Placeholder 34">
            <a:extLst>
              <a:ext uri="{FF2B5EF4-FFF2-40B4-BE49-F238E27FC236}">
                <a16:creationId xmlns:a16="http://schemas.microsoft.com/office/drawing/2014/main" id="{06FACEF4-EC76-40B1-ABAB-DFB9AB1C6F8C}"/>
              </a:ext>
            </a:extLst>
          </p:cNvPr>
          <p:cNvSpPr>
            <a:spLocks noGrp="1"/>
          </p:cNvSpPr>
          <p:nvPr>
            <p:ph type="pic" sz="quarter" idx="25"/>
          </p:nvPr>
        </p:nvSpPr>
        <p:spPr>
          <a:xfrm>
            <a:off x="3827599" y="4312363"/>
            <a:ext cx="665560" cy="666750"/>
          </a:xfrm>
        </p:spPr>
        <p:txBody>
          <a:bodyPr>
            <a:normAutofit/>
          </a:bodyPr>
          <a:lstStyle>
            <a:lvl1pPr marL="0" indent="0" algn="ctr">
              <a:buNone/>
              <a:defRPr sz="675"/>
            </a:lvl1pPr>
          </a:lstStyle>
          <a:p>
            <a:r>
              <a:rPr lang="en-US" dirty="0"/>
              <a:t>Click icon to add picture</a:t>
            </a:r>
          </a:p>
        </p:txBody>
      </p:sp>
      <p:sp>
        <p:nvSpPr>
          <p:cNvPr id="84" name="Text Placeholder 46">
            <a:extLst>
              <a:ext uri="{FF2B5EF4-FFF2-40B4-BE49-F238E27FC236}">
                <a16:creationId xmlns:a16="http://schemas.microsoft.com/office/drawing/2014/main" id="{4E33188F-DB97-4480-8F80-07EABC10A011}"/>
              </a:ext>
            </a:extLst>
          </p:cNvPr>
          <p:cNvSpPr>
            <a:spLocks noGrp="1"/>
          </p:cNvSpPr>
          <p:nvPr>
            <p:ph type="body" sz="quarter" idx="33" hasCustomPrompt="1"/>
          </p:nvPr>
        </p:nvSpPr>
        <p:spPr>
          <a:xfrm>
            <a:off x="4587718" y="4312813"/>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83" name="Text Placeholder 39">
            <a:extLst>
              <a:ext uri="{FF2B5EF4-FFF2-40B4-BE49-F238E27FC236}">
                <a16:creationId xmlns:a16="http://schemas.microsoft.com/office/drawing/2014/main" id="{EAAFD4E3-0D64-4DC4-AC95-C45ABD2AE6F9}"/>
              </a:ext>
            </a:extLst>
          </p:cNvPr>
          <p:cNvSpPr>
            <a:spLocks noGrp="1"/>
          </p:cNvSpPr>
          <p:nvPr>
            <p:ph type="body" sz="quarter" idx="32" hasCustomPrompt="1"/>
          </p:nvPr>
        </p:nvSpPr>
        <p:spPr>
          <a:xfrm>
            <a:off x="4587718" y="4603711"/>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43" name="Picture Placeholder 34">
            <a:extLst>
              <a:ext uri="{FF2B5EF4-FFF2-40B4-BE49-F238E27FC236}">
                <a16:creationId xmlns:a16="http://schemas.microsoft.com/office/drawing/2014/main" id="{2D1EF856-2381-405C-A913-80809E59AAB1}"/>
              </a:ext>
            </a:extLst>
          </p:cNvPr>
          <p:cNvSpPr>
            <a:spLocks noGrp="1"/>
          </p:cNvSpPr>
          <p:nvPr>
            <p:ph type="pic" sz="quarter" idx="11"/>
          </p:nvPr>
        </p:nvSpPr>
        <p:spPr>
          <a:xfrm>
            <a:off x="6491675" y="1840293"/>
            <a:ext cx="665560" cy="666750"/>
          </a:xfrm>
        </p:spPr>
        <p:txBody>
          <a:bodyPr>
            <a:normAutofit/>
          </a:bodyPr>
          <a:lstStyle>
            <a:lvl1pPr marL="0" indent="0" algn="ctr">
              <a:buNone/>
              <a:defRPr sz="675"/>
            </a:lvl1pPr>
          </a:lstStyle>
          <a:p>
            <a:r>
              <a:rPr lang="en-US" dirty="0"/>
              <a:t>Click icon to add picture</a:t>
            </a:r>
          </a:p>
        </p:txBody>
      </p:sp>
      <p:sp>
        <p:nvSpPr>
          <p:cNvPr id="78" name="Text Placeholder 46">
            <a:extLst>
              <a:ext uri="{FF2B5EF4-FFF2-40B4-BE49-F238E27FC236}">
                <a16:creationId xmlns:a16="http://schemas.microsoft.com/office/drawing/2014/main" id="{716BD719-7234-4908-ABBF-43004C9CA957}"/>
              </a:ext>
            </a:extLst>
          </p:cNvPr>
          <p:cNvSpPr>
            <a:spLocks noGrp="1"/>
          </p:cNvSpPr>
          <p:nvPr>
            <p:ph type="body" sz="quarter" idx="27" hasCustomPrompt="1"/>
          </p:nvPr>
        </p:nvSpPr>
        <p:spPr>
          <a:xfrm>
            <a:off x="7283071" y="1857757"/>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77" name="Text Placeholder 39">
            <a:extLst>
              <a:ext uri="{FF2B5EF4-FFF2-40B4-BE49-F238E27FC236}">
                <a16:creationId xmlns:a16="http://schemas.microsoft.com/office/drawing/2014/main" id="{F9B127AA-A9E2-41AB-8FAE-D787CE0242BD}"/>
              </a:ext>
            </a:extLst>
          </p:cNvPr>
          <p:cNvSpPr>
            <a:spLocks noGrp="1"/>
          </p:cNvSpPr>
          <p:nvPr>
            <p:ph type="body" sz="quarter" idx="26" hasCustomPrompt="1"/>
          </p:nvPr>
        </p:nvSpPr>
        <p:spPr>
          <a:xfrm>
            <a:off x="7283071" y="2158226"/>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
        <p:nvSpPr>
          <p:cNvPr id="52" name="Picture Placeholder 34">
            <a:extLst>
              <a:ext uri="{FF2B5EF4-FFF2-40B4-BE49-F238E27FC236}">
                <a16:creationId xmlns:a16="http://schemas.microsoft.com/office/drawing/2014/main" id="{90EC8BEC-DD26-4CF5-9BA3-62FB1DE4E8F3}"/>
              </a:ext>
            </a:extLst>
          </p:cNvPr>
          <p:cNvSpPr>
            <a:spLocks noGrp="1"/>
          </p:cNvSpPr>
          <p:nvPr>
            <p:ph type="pic" sz="quarter" idx="21"/>
          </p:nvPr>
        </p:nvSpPr>
        <p:spPr>
          <a:xfrm>
            <a:off x="6491675" y="3140123"/>
            <a:ext cx="665560" cy="666750"/>
          </a:xfrm>
        </p:spPr>
        <p:txBody>
          <a:bodyPr>
            <a:normAutofit/>
          </a:bodyPr>
          <a:lstStyle>
            <a:lvl1pPr marL="0" indent="0" algn="ctr">
              <a:buNone/>
              <a:defRPr sz="675"/>
            </a:lvl1pPr>
          </a:lstStyle>
          <a:p>
            <a:r>
              <a:rPr lang="en-US" dirty="0"/>
              <a:t>Click icon to add picture</a:t>
            </a:r>
          </a:p>
        </p:txBody>
      </p:sp>
      <p:sp>
        <p:nvSpPr>
          <p:cNvPr id="45" name="Text Placeholder 46">
            <a:extLst>
              <a:ext uri="{FF2B5EF4-FFF2-40B4-BE49-F238E27FC236}">
                <a16:creationId xmlns:a16="http://schemas.microsoft.com/office/drawing/2014/main" id="{55B6C77E-DBDB-42A4-9B9B-3F2CF47584F0}"/>
              </a:ext>
            </a:extLst>
          </p:cNvPr>
          <p:cNvSpPr>
            <a:spLocks noGrp="1"/>
          </p:cNvSpPr>
          <p:nvPr>
            <p:ph type="body" sz="quarter" idx="18" hasCustomPrompt="1"/>
          </p:nvPr>
        </p:nvSpPr>
        <p:spPr>
          <a:xfrm>
            <a:off x="7283071" y="3180646"/>
            <a:ext cx="1603754" cy="224825"/>
          </a:xfrm>
        </p:spPr>
        <p:txBody>
          <a:bodyPr>
            <a:noAutofit/>
          </a:bodyPr>
          <a:lstStyle>
            <a:lvl1pPr marL="0" indent="0" algn="l">
              <a:lnSpc>
                <a:spcPct val="100000"/>
              </a:lnSpc>
              <a:spcBef>
                <a:spcPts val="0"/>
              </a:spcBef>
              <a:buNone/>
              <a:defRPr sz="1350" b="1">
                <a:latin typeface="+mj-lt"/>
              </a:defRPr>
            </a:lvl1pPr>
            <a:lvl2pPr marL="342900" indent="0">
              <a:buNone/>
              <a:defRPr sz="1350"/>
            </a:lvl2pPr>
            <a:lvl3pPr marL="685800" indent="0">
              <a:buNone/>
              <a:defRPr sz="1350"/>
            </a:lvl3pPr>
            <a:lvl4pPr marL="1028700" indent="0">
              <a:buNone/>
              <a:defRPr sz="1350"/>
            </a:lvl4pPr>
            <a:lvl5pPr marL="1371600" indent="0">
              <a:buNone/>
              <a:defRPr sz="1350"/>
            </a:lvl5pPr>
          </a:lstStyle>
          <a:p>
            <a:pPr lvl="0"/>
            <a:r>
              <a:rPr lang="en-US" dirty="0"/>
              <a:t>Click to add text</a:t>
            </a:r>
          </a:p>
        </p:txBody>
      </p:sp>
      <p:sp>
        <p:nvSpPr>
          <p:cNvPr id="44" name="Text Placeholder 39">
            <a:extLst>
              <a:ext uri="{FF2B5EF4-FFF2-40B4-BE49-F238E27FC236}">
                <a16:creationId xmlns:a16="http://schemas.microsoft.com/office/drawing/2014/main" id="{34FBB9E9-CEBE-45B8-BF68-9E764AEF4CBC}"/>
              </a:ext>
            </a:extLst>
          </p:cNvPr>
          <p:cNvSpPr>
            <a:spLocks noGrp="1"/>
          </p:cNvSpPr>
          <p:nvPr>
            <p:ph type="body" sz="quarter" idx="14" hasCustomPrompt="1"/>
          </p:nvPr>
        </p:nvSpPr>
        <p:spPr>
          <a:xfrm>
            <a:off x="7283071" y="3481116"/>
            <a:ext cx="1603754" cy="451247"/>
          </a:xfrm>
        </p:spPr>
        <p:txBody>
          <a:bodyPr>
            <a:noAutofit/>
          </a:bodyPr>
          <a:lstStyle>
            <a:lvl1pPr marL="0" indent="0" algn="l">
              <a:buNone/>
              <a:defRPr sz="825">
                <a:solidFill>
                  <a:schemeClr val="tx1"/>
                </a:solidFill>
              </a:defRPr>
            </a:lvl1pPr>
            <a:lvl2pPr marL="342900" indent="0">
              <a:buNone/>
              <a:defRPr sz="825"/>
            </a:lvl2pPr>
            <a:lvl3pPr marL="685800" indent="0">
              <a:buNone/>
              <a:defRPr sz="825"/>
            </a:lvl3pPr>
            <a:lvl4pPr marL="1028700" indent="0">
              <a:buNone/>
              <a:defRPr sz="825"/>
            </a:lvl4pPr>
            <a:lvl5pPr marL="1371600" indent="0">
              <a:buNone/>
              <a:defRPr sz="825"/>
            </a:lvl5pPr>
          </a:lstStyle>
          <a:p>
            <a:pPr lvl="0"/>
            <a:r>
              <a:rPr lang="en-US" dirty="0"/>
              <a:t>Click to add text</a:t>
            </a:r>
          </a:p>
        </p:txBody>
      </p:sp>
    </p:spTree>
    <p:extLst>
      <p:ext uri="{BB962C8B-B14F-4D97-AF65-F5344CB8AC3E}">
        <p14:creationId xmlns:p14="http://schemas.microsoft.com/office/powerpoint/2010/main" val="174923907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72">
          <p15:clr>
            <a:srgbClr val="5ACBF0"/>
          </p15:clr>
        </p15:guide>
        <p15:guide id="6" pos="2064">
          <p15:clr>
            <a:srgbClr val="5ACBF0"/>
          </p15:clr>
        </p15:guide>
        <p15:guide id="7" pos="1776">
          <p15:clr>
            <a:srgbClr val="5ACBF0"/>
          </p15:clr>
        </p15:guide>
        <p15:guide id="8" pos="5616">
          <p15:clr>
            <a:srgbClr val="5ACBF0"/>
          </p15:clr>
        </p15:guide>
        <p15:guide id="9" pos="5928">
          <p15:clr>
            <a:srgbClr val="5ACBF0"/>
          </p15:clr>
        </p15:guide>
        <p15:guide id="10" pos="144">
          <p15:clr>
            <a:srgbClr val="5ACBF0"/>
          </p15:clr>
        </p15:guide>
        <p15:guide id="11" orient="horz" pos="4200">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0B616-241D-4DFE-BC2F-C001ED77E825}"/>
              </a:ext>
            </a:extLst>
          </p:cNvPr>
          <p:cNvSpPr>
            <a:spLocks noGrp="1"/>
          </p:cNvSpPr>
          <p:nvPr>
            <p:ph type="title"/>
          </p:nvPr>
        </p:nvSpPr>
        <p:spPr>
          <a:xfrm>
            <a:off x="172593" y="342900"/>
            <a:ext cx="8798814" cy="569214"/>
          </a:xfrm>
          <a:prstGeom prst="rect">
            <a:avLst/>
          </a:prstGeom>
        </p:spPr>
        <p:txBody>
          <a:bodyPr vert="horz" lIns="91440" tIns="45720" rIns="91440" bIns="4572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A8AE909E-CC4A-4E51-BC02-B893225D2B31}"/>
              </a:ext>
            </a:extLst>
          </p:cNvPr>
          <p:cNvSpPr>
            <a:spLocks noGrp="1"/>
          </p:cNvSpPr>
          <p:nvPr>
            <p:ph type="body" idx="1"/>
          </p:nvPr>
        </p:nvSpPr>
        <p:spPr>
          <a:xfrm>
            <a:off x="172593" y="1369219"/>
            <a:ext cx="8798814"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B6EE4-1695-4DD6-9758-84FFE963D6AE}"/>
              </a:ext>
            </a:extLst>
          </p:cNvPr>
          <p:cNvSpPr>
            <a:spLocks noGrp="1"/>
          </p:cNvSpPr>
          <p:nvPr>
            <p:ph type="dt" sz="half" idx="2"/>
          </p:nvPr>
        </p:nvSpPr>
        <p:spPr>
          <a:xfrm>
            <a:off x="172593" y="4770796"/>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78FDAD0-21E9-42D0-8C63-C6563197FC13}" type="datetimeFigureOut">
              <a:rPr lang="en-US" smtClean="0"/>
              <a:t>10/30/2024</a:t>
            </a:fld>
            <a:endParaRPr lang="en-US" dirty="0"/>
          </a:p>
        </p:txBody>
      </p:sp>
      <p:sp>
        <p:nvSpPr>
          <p:cNvPr id="5" name="Footer Placeholder 4">
            <a:extLst>
              <a:ext uri="{FF2B5EF4-FFF2-40B4-BE49-F238E27FC236}">
                <a16:creationId xmlns:a16="http://schemas.microsoft.com/office/drawing/2014/main" id="{7B43250D-A8F9-4682-AD84-FD37BCAA6297}"/>
              </a:ext>
            </a:extLst>
          </p:cNvPr>
          <p:cNvSpPr>
            <a:spLocks noGrp="1"/>
          </p:cNvSpPr>
          <p:nvPr>
            <p:ph type="ftr" sz="quarter" idx="3"/>
          </p:nvPr>
        </p:nvSpPr>
        <p:spPr>
          <a:xfrm>
            <a:off x="2389239" y="4767263"/>
            <a:ext cx="4365522"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5E1A788-841D-41AB-A983-152B6532F723}"/>
              </a:ext>
            </a:extLst>
          </p:cNvPr>
          <p:cNvSpPr>
            <a:spLocks noGrp="1"/>
          </p:cNvSpPr>
          <p:nvPr>
            <p:ph type="sldNum" sz="quarter" idx="4"/>
          </p:nvPr>
        </p:nvSpPr>
        <p:spPr>
          <a:xfrm>
            <a:off x="6914007"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4DE3823-CC86-4AC6-95C0-DC3ECA80FD88}" type="slidenum">
              <a:rPr lang="en-US" smtClean="0"/>
              <a:t>‹#›</a:t>
            </a:fld>
            <a:endParaRPr lang="en-US" dirty="0"/>
          </a:p>
        </p:txBody>
      </p:sp>
    </p:spTree>
    <p:extLst>
      <p:ext uri="{BB962C8B-B14F-4D97-AF65-F5344CB8AC3E}">
        <p14:creationId xmlns:p14="http://schemas.microsoft.com/office/powerpoint/2010/main" val="254255334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685800" rtl="0" eaLnBrk="1" latinLnBrk="0" hangingPunct="1">
        <a:lnSpc>
          <a:spcPct val="90000"/>
        </a:lnSpc>
        <a:spcBef>
          <a:spcPct val="0"/>
        </a:spcBef>
        <a:buNone/>
        <a:defRPr sz="2700" b="1"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1.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7081137-9759-A43B-1365-C7EB0A2E12EB}"/>
            </a:ext>
          </a:extLst>
        </p:cNvPr>
        <p:cNvGrpSpPr/>
        <p:nvPr/>
      </p:nvGrpSpPr>
      <p:grpSpPr>
        <a:xfrm>
          <a:off x="0" y="0"/>
          <a:ext cx="0" cy="0"/>
          <a:chOff x="0" y="0"/>
          <a:chExt cx="0" cy="0"/>
        </a:xfrm>
      </p:grpSpPr>
      <p:pic>
        <p:nvPicPr>
          <p:cNvPr id="1036" name="Picture 12" descr="Clinical (Assistant/Associate) Professor of Data Science | Academic  Diversity Search">
            <a:extLst>
              <a:ext uri="{FF2B5EF4-FFF2-40B4-BE49-F238E27FC236}">
                <a16:creationId xmlns:a16="http://schemas.microsoft.com/office/drawing/2014/main" id="{1A333C0E-7E54-A7E6-063E-F4D59A0319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824" b="37666"/>
          <a:stretch/>
        </p:blipFill>
        <p:spPr bwMode="auto">
          <a:xfrm>
            <a:off x="7417182" y="4756204"/>
            <a:ext cx="1647372" cy="38729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6,095 Contract Verification Royalty-Free Photos and Stock Images |  Shutterstock">
            <a:extLst>
              <a:ext uri="{FF2B5EF4-FFF2-40B4-BE49-F238E27FC236}">
                <a16:creationId xmlns:a16="http://schemas.microsoft.com/office/drawing/2014/main" id="{B1498024-4DF9-ADE2-AC9E-45D439CC9F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2004"/>
            <a:ext cx="4572000" cy="51555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tract Document with Magnifying Glass in Hand. Check and Search in Legal  Agreement the Fraud Stock Vector - Illustration of contract, isolated:  184976587">
            <a:extLst>
              <a:ext uri="{FF2B5EF4-FFF2-40B4-BE49-F238E27FC236}">
                <a16:creationId xmlns:a16="http://schemas.microsoft.com/office/drawing/2014/main" id="{50304059-3631-22FD-A28E-463D9C6D67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457"/>
          <a:stretch/>
        </p:blipFill>
        <p:spPr bwMode="auto">
          <a:xfrm>
            <a:off x="0" y="-12004"/>
            <a:ext cx="4572000" cy="5155504"/>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4;p13">
            <a:extLst>
              <a:ext uri="{FF2B5EF4-FFF2-40B4-BE49-F238E27FC236}">
                <a16:creationId xmlns:a16="http://schemas.microsoft.com/office/drawing/2014/main" id="{16F261CB-6778-AC57-A63F-341904B49912}"/>
              </a:ext>
            </a:extLst>
          </p:cNvPr>
          <p:cNvSpPr txBox="1">
            <a:spLocks noGrp="1"/>
          </p:cNvSpPr>
          <p:nvPr>
            <p:ph type="ctrTitle"/>
          </p:nvPr>
        </p:nvSpPr>
        <p:spPr>
          <a:xfrm>
            <a:off x="5208333" y="996341"/>
            <a:ext cx="3403965" cy="1899482"/>
          </a:xfrm>
          <a:prstGeom prst="rect">
            <a:avLst/>
          </a:prstGeom>
        </p:spPr>
        <p:txBody>
          <a:bodyPr spcFirstLastPara="1" wrap="square" lIns="91425" tIns="91425" rIns="91425" bIns="91425" anchor="ctr" anchorCtr="0">
            <a:normAutofit fontScale="90000"/>
          </a:bodyPr>
          <a:lstStyle/>
          <a:p>
            <a:pPr marL="0" lvl="0" indent="0" rtl="0">
              <a:spcBef>
                <a:spcPts val="0"/>
              </a:spcBef>
              <a:spcAft>
                <a:spcPts val="0"/>
              </a:spcAft>
              <a:buNone/>
            </a:pPr>
            <a:r>
              <a:rPr lang="en-ZA" sz="4800" dirty="0"/>
              <a:t>Contract</a:t>
            </a:r>
            <a:br>
              <a:rPr lang="en-ZA" sz="4800" dirty="0"/>
            </a:br>
            <a:r>
              <a:rPr lang="en-ZA" sz="4800" dirty="0"/>
              <a:t>Clause</a:t>
            </a:r>
            <a:br>
              <a:rPr lang="en-ZA" sz="4800" dirty="0"/>
            </a:br>
            <a:r>
              <a:rPr lang="en-ZA" sz="4800" dirty="0"/>
              <a:t>Evaluation </a:t>
            </a:r>
            <a:endParaRPr sz="4800" dirty="0"/>
          </a:p>
        </p:txBody>
      </p:sp>
      <p:sp>
        <p:nvSpPr>
          <p:cNvPr id="11" name="Google Shape;55;p13">
            <a:extLst>
              <a:ext uri="{FF2B5EF4-FFF2-40B4-BE49-F238E27FC236}">
                <a16:creationId xmlns:a16="http://schemas.microsoft.com/office/drawing/2014/main" id="{82B88632-8121-5E09-4935-14C8E802A1ED}"/>
              </a:ext>
            </a:extLst>
          </p:cNvPr>
          <p:cNvSpPr txBox="1">
            <a:spLocks noGrp="1"/>
          </p:cNvSpPr>
          <p:nvPr>
            <p:ph type="subTitle" idx="1"/>
          </p:nvPr>
        </p:nvSpPr>
        <p:spPr>
          <a:xfrm>
            <a:off x="5268305" y="3342112"/>
            <a:ext cx="3284022"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dirty="0"/>
              <a:t>Musonda Sinkala</a:t>
            </a:r>
          </a:p>
          <a:p>
            <a:pPr marL="0" lvl="0" indent="0" algn="ctr" rtl="0">
              <a:spcBef>
                <a:spcPts val="0"/>
              </a:spcBef>
              <a:spcAft>
                <a:spcPts val="0"/>
              </a:spcAft>
              <a:buNone/>
            </a:pPr>
            <a:r>
              <a:rPr lang="en" dirty="0"/>
              <a:t>Project </a:t>
            </a:r>
            <a:r>
              <a:rPr lang="en" i="1" dirty="0"/>
              <a:t>Bowery</a:t>
            </a:r>
          </a:p>
          <a:p>
            <a:pPr marL="0" lvl="0" indent="0" algn="ctr" rtl="0">
              <a:spcBef>
                <a:spcPts val="0"/>
              </a:spcBef>
              <a:spcAft>
                <a:spcPts val="0"/>
              </a:spcAft>
              <a:buNone/>
            </a:pPr>
            <a:r>
              <a:rPr lang="en" i="1" dirty="0"/>
              <a:t>Group 51</a:t>
            </a:r>
            <a:endParaRPr i="1" dirty="0"/>
          </a:p>
        </p:txBody>
      </p:sp>
    </p:spTree>
    <p:extLst>
      <p:ext uri="{BB962C8B-B14F-4D97-AF65-F5344CB8AC3E}">
        <p14:creationId xmlns:p14="http://schemas.microsoft.com/office/powerpoint/2010/main" val="348769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0568184A-51DA-F526-CEBB-FF2660A46827}"/>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E01FEB8E-6E70-0957-A032-F701158F9F6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Question/Objective</a:t>
            </a:r>
            <a:endParaRPr dirty="0"/>
          </a:p>
        </p:txBody>
      </p:sp>
      <p:sp>
        <p:nvSpPr>
          <p:cNvPr id="61" name="Google Shape;61;p14">
            <a:extLst>
              <a:ext uri="{FF2B5EF4-FFF2-40B4-BE49-F238E27FC236}">
                <a16:creationId xmlns:a16="http://schemas.microsoft.com/office/drawing/2014/main" id="{634FE594-5926-2FE4-BB3F-664B89EE2CDF}"/>
              </a:ext>
            </a:extLst>
          </p:cNvPr>
          <p:cNvSpPr txBox="1">
            <a:spLocks noGrp="1"/>
          </p:cNvSpPr>
          <p:nvPr>
            <p:ph type="body" idx="1"/>
          </p:nvPr>
        </p:nvSpPr>
        <p:spPr>
          <a:xfrm>
            <a:off x="371554" y="3525412"/>
            <a:ext cx="3025018" cy="720017"/>
          </a:xfrm>
          <a:prstGeom prst="rect">
            <a:avLst/>
          </a:prstGeom>
        </p:spPr>
        <p:txBody>
          <a:bodyPr spcFirstLastPara="1" wrap="square" lIns="91425" tIns="91425" rIns="91425" bIns="91425" anchor="t" anchorCtr="0">
            <a:normAutofit fontScale="77500" lnSpcReduction="20000"/>
          </a:bodyPr>
          <a:lstStyle/>
          <a:p>
            <a:pPr marL="114300" lvl="0" indent="0" algn="l" rtl="0">
              <a:spcBef>
                <a:spcPts val="0"/>
              </a:spcBef>
              <a:spcAft>
                <a:spcPts val="0"/>
              </a:spcAft>
              <a:buSzPts val="1800"/>
              <a:buNone/>
            </a:pPr>
            <a:r>
              <a:rPr lang="en-ZA" sz="1200" b="1" dirty="0"/>
              <a:t>Research Question</a:t>
            </a:r>
            <a:r>
              <a:rPr lang="en-ZA" sz="1200" dirty="0"/>
              <a:t>: </a:t>
            </a:r>
            <a:r>
              <a:rPr lang="en-GB" sz="1200" dirty="0"/>
              <a:t>Can we effectively leverage Natural Language Processing to optimally ensure the protection of the second party to a contract? If so, how?</a:t>
            </a:r>
            <a:endParaRPr sz="1200" dirty="0"/>
          </a:p>
        </p:txBody>
      </p:sp>
      <p:pic>
        <p:nvPicPr>
          <p:cNvPr id="2" name="Picture 12" descr="Clinical (Assistant/Associate) Professor of Data Science | Academic  Diversity Search">
            <a:extLst>
              <a:ext uri="{FF2B5EF4-FFF2-40B4-BE49-F238E27FC236}">
                <a16:creationId xmlns:a16="http://schemas.microsoft.com/office/drawing/2014/main" id="{61F9B0F6-9696-970C-0D30-060962A9EA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824" b="37666"/>
          <a:stretch/>
        </p:blipFill>
        <p:spPr bwMode="auto">
          <a:xfrm>
            <a:off x="7417182" y="4756204"/>
            <a:ext cx="1647372" cy="38729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1;p14">
            <a:extLst>
              <a:ext uri="{FF2B5EF4-FFF2-40B4-BE49-F238E27FC236}">
                <a16:creationId xmlns:a16="http://schemas.microsoft.com/office/drawing/2014/main" id="{E596F0E6-6A08-1DA5-B13B-301EFFEEEB1B}"/>
              </a:ext>
            </a:extLst>
          </p:cNvPr>
          <p:cNvSpPr txBox="1">
            <a:spLocks/>
          </p:cNvSpPr>
          <p:nvPr/>
        </p:nvSpPr>
        <p:spPr>
          <a:xfrm>
            <a:off x="4014208" y="1115480"/>
            <a:ext cx="4893998" cy="269391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sz="700" b="1" dirty="0"/>
              <a:t>Methodology</a:t>
            </a:r>
            <a:r>
              <a:rPr lang="en-GB" sz="700" dirty="0"/>
              <a:t>: this will entail collecting a diverse dataset of relevant regulations and contracts across various types and jurisdictions, which will serve as the foundation for model testing and fine-tuning. We will leverage advanced language models, such as GPT-3 and Llama, to enhance the model's ability to classify and assess compliance within the contracts. By utilizing few-shot learning techniques, we aim to optimize the models with limited </a:t>
            </a:r>
            <a:r>
              <a:rPr lang="en-GB" sz="700" dirty="0" err="1"/>
              <a:t>labeled</a:t>
            </a:r>
            <a:r>
              <a:rPr lang="en-GB" sz="700" dirty="0"/>
              <a:t> data. Additionally, a user-friendly interface will be developed to facilitate interactions between users and the tool, allowing them to easily upload contracts, view model outputs, and provide feedback for ongoing refinement of the tool's performance.</a:t>
            </a:r>
          </a:p>
        </p:txBody>
      </p:sp>
      <p:pic>
        <p:nvPicPr>
          <p:cNvPr id="2050" name="Picture 2" descr="Read News The ASEAN Committee on Consumer Protection launches the ASEAN  Guideline on Unfair Contract Terms (UCT) ASEAN Consumer">
            <a:extLst>
              <a:ext uri="{FF2B5EF4-FFF2-40B4-BE49-F238E27FC236}">
                <a16:creationId xmlns:a16="http://schemas.microsoft.com/office/drawing/2014/main" id="{F0AE108D-542C-A8B3-A688-6DCF155D0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554" y="1270873"/>
            <a:ext cx="3387338" cy="19943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ebsite Repository: What is it and why is it important? | KIMBO Design">
            <a:extLst>
              <a:ext uri="{FF2B5EF4-FFF2-40B4-BE49-F238E27FC236}">
                <a16:creationId xmlns:a16="http://schemas.microsoft.com/office/drawing/2014/main" id="{62E5EDAD-0D9A-456B-9AFF-DEF2A09ADB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3290" y="3382230"/>
            <a:ext cx="1246727" cy="124672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p14">
            <a:extLst>
              <a:ext uri="{FF2B5EF4-FFF2-40B4-BE49-F238E27FC236}">
                <a16:creationId xmlns:a16="http://schemas.microsoft.com/office/drawing/2014/main" id="{E77FA7D7-967A-BCF7-EF13-9ED210282AA3}"/>
              </a:ext>
            </a:extLst>
          </p:cNvPr>
          <p:cNvSpPr txBox="1">
            <a:spLocks/>
          </p:cNvSpPr>
          <p:nvPr/>
        </p:nvSpPr>
        <p:spPr>
          <a:xfrm>
            <a:off x="4014208" y="3324348"/>
            <a:ext cx="1175431" cy="3872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GB" sz="1200" b="1" dirty="0"/>
              <a:t>Repository</a:t>
            </a:r>
            <a:endParaRPr lang="en-GB" sz="1200" dirty="0"/>
          </a:p>
        </p:txBody>
      </p:sp>
      <p:sp>
        <p:nvSpPr>
          <p:cNvPr id="5" name="Google Shape;61;p14">
            <a:extLst>
              <a:ext uri="{FF2B5EF4-FFF2-40B4-BE49-F238E27FC236}">
                <a16:creationId xmlns:a16="http://schemas.microsoft.com/office/drawing/2014/main" id="{B08B5A0F-8EDB-34A4-8482-2EFA119F4353}"/>
              </a:ext>
            </a:extLst>
          </p:cNvPr>
          <p:cNvSpPr txBox="1">
            <a:spLocks/>
          </p:cNvSpPr>
          <p:nvPr/>
        </p:nvSpPr>
        <p:spPr>
          <a:xfrm>
            <a:off x="3875519" y="4374186"/>
            <a:ext cx="1175431" cy="387296"/>
          </a:xfrm>
          <a:prstGeom prst="rect">
            <a:avLst/>
          </a:prstGeom>
          <a:noFill/>
          <a:ln>
            <a:noFill/>
          </a:ln>
        </p:spPr>
        <p:txBody>
          <a:bodyPr spcFirstLastPara="1" wrap="square" lIns="91425" tIns="91425" rIns="91425" bIns="91425" anchor="t" anchorCtr="0">
            <a:normAutofit fontScale="5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GB" sz="1200" b="1" dirty="0"/>
              <a:t>Contracts &amp; Regulations</a:t>
            </a:r>
            <a:endParaRPr lang="en-GB" sz="1200" dirty="0"/>
          </a:p>
        </p:txBody>
      </p:sp>
      <p:sp>
        <p:nvSpPr>
          <p:cNvPr id="6" name="Google Shape;61;p14">
            <a:extLst>
              <a:ext uri="{FF2B5EF4-FFF2-40B4-BE49-F238E27FC236}">
                <a16:creationId xmlns:a16="http://schemas.microsoft.com/office/drawing/2014/main" id="{9A547579-F7BE-D8A6-4602-BA04C91E92F6}"/>
              </a:ext>
            </a:extLst>
          </p:cNvPr>
          <p:cNvSpPr txBox="1">
            <a:spLocks/>
          </p:cNvSpPr>
          <p:nvPr/>
        </p:nvSpPr>
        <p:spPr>
          <a:xfrm>
            <a:off x="5866707" y="3324348"/>
            <a:ext cx="1175431" cy="38729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GB" sz="1200" b="1" dirty="0"/>
              <a:t>Model</a:t>
            </a:r>
            <a:endParaRPr lang="en-GB" sz="1200" dirty="0"/>
          </a:p>
        </p:txBody>
      </p:sp>
      <p:sp>
        <p:nvSpPr>
          <p:cNvPr id="7" name="Google Shape;61;p14">
            <a:extLst>
              <a:ext uri="{FF2B5EF4-FFF2-40B4-BE49-F238E27FC236}">
                <a16:creationId xmlns:a16="http://schemas.microsoft.com/office/drawing/2014/main" id="{7C1B5905-5B33-1D75-0C4E-7DBB3344ED3B}"/>
              </a:ext>
            </a:extLst>
          </p:cNvPr>
          <p:cNvSpPr txBox="1">
            <a:spLocks/>
          </p:cNvSpPr>
          <p:nvPr/>
        </p:nvSpPr>
        <p:spPr>
          <a:xfrm>
            <a:off x="7700083" y="3297353"/>
            <a:ext cx="1175431" cy="387296"/>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lgn="ctr">
              <a:buNone/>
            </a:pPr>
            <a:r>
              <a:rPr lang="en-GB" sz="1200" b="1" dirty="0"/>
              <a:t>User Interface</a:t>
            </a:r>
            <a:endParaRPr lang="en-GB" sz="1200" dirty="0"/>
          </a:p>
        </p:txBody>
      </p:sp>
      <p:pic>
        <p:nvPicPr>
          <p:cNvPr id="2056" name="Picture 8" descr="User interface (UI) - Twaino">
            <a:extLst>
              <a:ext uri="{FF2B5EF4-FFF2-40B4-BE49-F238E27FC236}">
                <a16:creationId xmlns:a16="http://schemas.microsoft.com/office/drawing/2014/main" id="{8460B611-C475-1D90-87A7-12ABFB6660B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938"/>
          <a:stretch/>
        </p:blipFill>
        <p:spPr bwMode="auto">
          <a:xfrm>
            <a:off x="7752808" y="3607995"/>
            <a:ext cx="1300562" cy="72488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arge Language Models: Basics, Working &amp; Examples | Attri AI Blog |  Attri.ai Blog">
            <a:extLst>
              <a:ext uri="{FF2B5EF4-FFF2-40B4-BE49-F238E27FC236}">
                <a16:creationId xmlns:a16="http://schemas.microsoft.com/office/drawing/2014/main" id="{C7403D57-AACC-5393-7ED6-BF8EA1E2B0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0102" y="2020682"/>
            <a:ext cx="3100465" cy="1004421"/>
          </a:xfrm>
          <a:prstGeom prst="rect">
            <a:avLst/>
          </a:prstGeom>
          <a:noFill/>
          <a:extLst>
            <a:ext uri="{909E8E84-426E-40DD-AFC4-6F175D3DCCD1}">
              <a14:hiddenFill xmlns:a14="http://schemas.microsoft.com/office/drawing/2010/main">
                <a:solidFill>
                  <a:srgbClr val="FFFFFF"/>
                </a:solidFill>
              </a14:hiddenFill>
            </a:ext>
          </a:extLst>
        </p:spPr>
      </p:pic>
      <p:sp>
        <p:nvSpPr>
          <p:cNvPr id="8" name="Left Brace 7">
            <a:extLst>
              <a:ext uri="{FF2B5EF4-FFF2-40B4-BE49-F238E27FC236}">
                <a16:creationId xmlns:a16="http://schemas.microsoft.com/office/drawing/2014/main" id="{FBED5B3E-156E-4C64-0B96-49D9EABF1EDE}"/>
              </a:ext>
            </a:extLst>
          </p:cNvPr>
          <p:cNvSpPr/>
          <p:nvPr/>
        </p:nvSpPr>
        <p:spPr>
          <a:xfrm rot="5400000">
            <a:off x="6543305" y="1179879"/>
            <a:ext cx="264240" cy="3970708"/>
          </a:xfrm>
          <a:prstGeom prst="lef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60" name="Picture 12" descr="GPT-3 Playground, the AI that can write ...">
            <a:extLst>
              <a:ext uri="{FF2B5EF4-FFF2-40B4-BE49-F238E27FC236}">
                <a16:creationId xmlns:a16="http://schemas.microsoft.com/office/drawing/2014/main" id="{C36C1B01-00E9-9250-46A2-AA8DF78947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5719" y="3618573"/>
            <a:ext cx="927871" cy="51960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Meta Unveils Llama 3.1: A Giant Leap in ...">
            <a:extLst>
              <a:ext uri="{FF2B5EF4-FFF2-40B4-BE49-F238E27FC236}">
                <a16:creationId xmlns:a16="http://schemas.microsoft.com/office/drawing/2014/main" id="{7FFDB68E-99DB-275B-C271-A89FF13AE4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7088" y="4102888"/>
            <a:ext cx="1038454" cy="5815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489FD02-AA91-C08D-A5F6-321E4847E8D9}"/>
              </a:ext>
            </a:extLst>
          </p:cNvPr>
          <p:cNvSpPr/>
          <p:nvPr/>
        </p:nvSpPr>
        <p:spPr>
          <a:xfrm>
            <a:off x="7156800" y="2571750"/>
            <a:ext cx="842400" cy="3764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641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P spid="3" grpId="0"/>
      <p:bldP spid="4" grpId="0"/>
      <p:bldP spid="5" grpId="0"/>
      <p:bldP spid="6" grpId="0"/>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890BF50F-719C-C385-2D8C-E597B0D5F5A9}"/>
            </a:ext>
          </a:extLst>
        </p:cNvPr>
        <p:cNvGrpSpPr/>
        <p:nvPr/>
      </p:nvGrpSpPr>
      <p:grpSpPr>
        <a:xfrm>
          <a:off x="0" y="0"/>
          <a:ext cx="0" cy="0"/>
          <a:chOff x="0" y="0"/>
          <a:chExt cx="0" cy="0"/>
        </a:xfrm>
      </p:grpSpPr>
      <p:pic>
        <p:nvPicPr>
          <p:cNvPr id="3076" name="Picture 4" descr="Fine-tuning Large Language Models: Complete Optimization Guide">
            <a:extLst>
              <a:ext uri="{FF2B5EF4-FFF2-40B4-BE49-F238E27FC236}">
                <a16:creationId xmlns:a16="http://schemas.microsoft.com/office/drawing/2014/main" id="{9684FA4F-C10B-E060-3E17-90B33CDC1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3" y="2905938"/>
            <a:ext cx="2587599" cy="1455524"/>
          </a:xfrm>
          <a:prstGeom prst="rect">
            <a:avLst/>
          </a:prstGeom>
          <a:noFill/>
          <a:extLst>
            <a:ext uri="{909E8E84-426E-40DD-AFC4-6F175D3DCCD1}">
              <a14:hiddenFill xmlns:a14="http://schemas.microsoft.com/office/drawing/2010/main">
                <a:solidFill>
                  <a:srgbClr val="FFFFFF"/>
                </a:solidFill>
              </a14:hiddenFill>
            </a:ext>
          </a:extLst>
        </p:spPr>
      </p:pic>
      <p:sp>
        <p:nvSpPr>
          <p:cNvPr id="66" name="Google Shape;66;p15">
            <a:extLst>
              <a:ext uri="{FF2B5EF4-FFF2-40B4-BE49-F238E27FC236}">
                <a16:creationId xmlns:a16="http://schemas.microsoft.com/office/drawing/2014/main" id="{08E3F540-46A3-2828-65B9-CD6F6185E3D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Planned Experiments/Tests</a:t>
            </a:r>
            <a:endParaRPr/>
          </a:p>
        </p:txBody>
      </p:sp>
      <p:sp>
        <p:nvSpPr>
          <p:cNvPr id="67" name="Google Shape;67;p15">
            <a:extLst>
              <a:ext uri="{FF2B5EF4-FFF2-40B4-BE49-F238E27FC236}">
                <a16:creationId xmlns:a16="http://schemas.microsoft.com/office/drawing/2014/main" id="{4DB789DD-D772-C462-3D65-2ED677BF524B}"/>
              </a:ext>
            </a:extLst>
          </p:cNvPr>
          <p:cNvSpPr txBox="1">
            <a:spLocks noGrp="1"/>
          </p:cNvSpPr>
          <p:nvPr>
            <p:ph type="body" idx="1"/>
          </p:nvPr>
        </p:nvSpPr>
        <p:spPr>
          <a:xfrm>
            <a:off x="238500" y="1081064"/>
            <a:ext cx="4229422" cy="1662725"/>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ZA" sz="1000" dirty="0"/>
              <a:t>Initial experiments will entail assessing baseline language models to determine:</a:t>
            </a:r>
          </a:p>
          <a:p>
            <a:pPr>
              <a:buSzPct val="50000"/>
            </a:pPr>
            <a:r>
              <a:rPr lang="en-ZA" sz="1000" b="1" i="1" dirty="0"/>
              <a:t>Extraction performance</a:t>
            </a:r>
            <a:r>
              <a:rPr lang="en-ZA" sz="1000" dirty="0"/>
              <a:t>: how well they perform at extracting contractual clauses.</a:t>
            </a:r>
            <a:endParaRPr lang="en-ZA" sz="1000" b="1" dirty="0"/>
          </a:p>
          <a:p>
            <a:pPr>
              <a:buSzPct val="50000"/>
            </a:pPr>
            <a:r>
              <a:rPr lang="en-ZA" sz="1000" b="1" i="1" dirty="0"/>
              <a:t>Flagging performance</a:t>
            </a:r>
            <a:r>
              <a:rPr lang="en-ZA" sz="1000" dirty="0"/>
              <a:t>: how well they perform at flagging clauses unenforceable relative to a provided set of regulations.</a:t>
            </a:r>
          </a:p>
          <a:p>
            <a:pPr>
              <a:buSzPct val="50000"/>
            </a:pPr>
            <a:r>
              <a:rPr lang="en-ZA" sz="1000" b="1" i="1" dirty="0"/>
              <a:t>Comparison of models:</a:t>
            </a:r>
            <a:r>
              <a:rPr lang="en-ZA" sz="1000" dirty="0"/>
              <a:t> </a:t>
            </a:r>
            <a:r>
              <a:rPr lang="en-GB" sz="1000" dirty="0"/>
              <a:t>A comparative analysis will be conducted to evaluate the performance of different language models in flagging risky clauses, focusing on their ability to distinguish between enforceable and unenforceable clauses.</a:t>
            </a:r>
            <a:endParaRPr sz="1000" dirty="0"/>
          </a:p>
        </p:txBody>
      </p:sp>
      <p:pic>
        <p:nvPicPr>
          <p:cNvPr id="2" name="Picture 12" descr="Clinical (Assistant/Associate) Professor of Data Science | Academic  Diversity Search">
            <a:extLst>
              <a:ext uri="{FF2B5EF4-FFF2-40B4-BE49-F238E27FC236}">
                <a16:creationId xmlns:a16="http://schemas.microsoft.com/office/drawing/2014/main" id="{5BCDDED6-0F77-D0AB-AF3F-1B87A3C926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8824" b="37666"/>
          <a:stretch/>
        </p:blipFill>
        <p:spPr bwMode="auto">
          <a:xfrm>
            <a:off x="7417182" y="4756204"/>
            <a:ext cx="1647372" cy="38729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7;p15">
            <a:extLst>
              <a:ext uri="{FF2B5EF4-FFF2-40B4-BE49-F238E27FC236}">
                <a16:creationId xmlns:a16="http://schemas.microsoft.com/office/drawing/2014/main" id="{60893521-F1F5-0964-B81B-B6F55C630EE8}"/>
              </a:ext>
            </a:extLst>
          </p:cNvPr>
          <p:cNvSpPr txBox="1">
            <a:spLocks/>
          </p:cNvSpPr>
          <p:nvPr/>
        </p:nvSpPr>
        <p:spPr>
          <a:xfrm>
            <a:off x="4870479" y="2643807"/>
            <a:ext cx="3709200" cy="2058725"/>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sz="1000" dirty="0"/>
              <a:t>Assessing progress towards the research question will entail the following: </a:t>
            </a:r>
          </a:p>
          <a:p>
            <a:pPr>
              <a:buSzPct val="100000"/>
              <a:buFont typeface="Arial" panose="020B0604020202020204" pitchFamily="34" charset="0"/>
              <a:buChar char="•"/>
            </a:pPr>
            <a:r>
              <a:rPr lang="en-GB" sz="1000" b="1" dirty="0"/>
              <a:t>Flagging contract clauses </a:t>
            </a:r>
            <a:r>
              <a:rPr lang="en-GB" sz="1000" dirty="0"/>
              <a:t>into one of three classes: risky unenforceable, risky enforceable, enforceable.</a:t>
            </a:r>
          </a:p>
          <a:p>
            <a:pPr>
              <a:buSzPct val="100000"/>
              <a:buFont typeface="Arial" panose="020B0604020202020204" pitchFamily="34" charset="0"/>
              <a:buChar char="•"/>
            </a:pPr>
            <a:r>
              <a:rPr lang="en-GB" sz="1000" dirty="0"/>
              <a:t>Hence, with a robust dataset of such flagged clauses, model performance will be assessed by means of </a:t>
            </a:r>
            <a:r>
              <a:rPr lang="en-GB" sz="1000" b="1" dirty="0"/>
              <a:t>classification accuracy, precision and recall</a:t>
            </a:r>
            <a:r>
              <a:rPr lang="en-GB" sz="1000" dirty="0"/>
              <a:t>.</a:t>
            </a:r>
          </a:p>
          <a:p>
            <a:pPr>
              <a:buSzPct val="100000"/>
              <a:buFont typeface="Arial" panose="020B0604020202020204" pitchFamily="34" charset="0"/>
              <a:buChar char="•"/>
            </a:pPr>
            <a:r>
              <a:rPr lang="en-GB" sz="1000" b="1" dirty="0"/>
              <a:t>Input from individuals from NYU’s law department </a:t>
            </a:r>
            <a:r>
              <a:rPr lang="en-GB" sz="1000" dirty="0"/>
              <a:t>will provide qualitative assessments of the model's classifications, ensuring that the flagged clauses align with legal standards</a:t>
            </a:r>
          </a:p>
        </p:txBody>
      </p:sp>
      <p:sp>
        <p:nvSpPr>
          <p:cNvPr id="4" name="Google Shape;67;p15">
            <a:extLst>
              <a:ext uri="{FF2B5EF4-FFF2-40B4-BE49-F238E27FC236}">
                <a16:creationId xmlns:a16="http://schemas.microsoft.com/office/drawing/2014/main" id="{C24E1B67-DE29-3457-E77B-090D6BCA8A2B}"/>
              </a:ext>
            </a:extLst>
          </p:cNvPr>
          <p:cNvSpPr txBox="1">
            <a:spLocks/>
          </p:cNvSpPr>
          <p:nvPr/>
        </p:nvSpPr>
        <p:spPr>
          <a:xfrm>
            <a:off x="311700" y="4282525"/>
            <a:ext cx="408188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GB" sz="1050" dirty="0"/>
              <a:t>Following this, the model will be fine-tuned and the experiments will be re-run.</a:t>
            </a:r>
          </a:p>
        </p:txBody>
      </p:sp>
      <p:pic>
        <p:nvPicPr>
          <p:cNvPr id="3074" name="Picture 2" descr="Experiment - Free education icons">
            <a:extLst>
              <a:ext uri="{FF2B5EF4-FFF2-40B4-BE49-F238E27FC236}">
                <a16:creationId xmlns:a16="http://schemas.microsoft.com/office/drawing/2014/main" id="{956162A8-B8B6-877D-03DC-1C3CA32F9C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455" y="3023970"/>
            <a:ext cx="1184985" cy="118498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078DA61D-7861-E78F-038B-D2B4FD6FB62D}"/>
              </a:ext>
            </a:extLst>
          </p:cNvPr>
          <p:cNvCxnSpPr/>
          <p:nvPr/>
        </p:nvCxnSpPr>
        <p:spPr>
          <a:xfrm>
            <a:off x="4572000" y="1081064"/>
            <a:ext cx="0" cy="3774161"/>
          </a:xfrm>
          <a:prstGeom prst="line">
            <a:avLst/>
          </a:prstGeom>
          <a:ln w="317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082" name="Picture 10" descr="Model Evaluation Techniques in Machine Learning | by Sachinsoni | Medium">
            <a:extLst>
              <a:ext uri="{FF2B5EF4-FFF2-40B4-BE49-F238E27FC236}">
                <a16:creationId xmlns:a16="http://schemas.microsoft.com/office/drawing/2014/main" id="{1C59391D-ECF2-084F-1F27-89CEC120F3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3336" y="1325157"/>
            <a:ext cx="1923485" cy="117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06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uiExpand="1" build="p"/>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225BA5-9FA7-4106-AC33-85F2D35EC4FA}"/>
              </a:ext>
            </a:extLst>
          </p:cNvPr>
          <p:cNvSpPr>
            <a:spLocks noGrp="1"/>
          </p:cNvSpPr>
          <p:nvPr>
            <p:ph type="title"/>
          </p:nvPr>
        </p:nvSpPr>
        <p:spPr>
          <a:xfrm>
            <a:off x="3687366" y="342900"/>
            <a:ext cx="5199459" cy="1099292"/>
          </a:xfrm>
        </p:spPr>
        <p:txBody>
          <a:bodyPr/>
          <a:lstStyle/>
          <a:p>
            <a:r>
              <a:rPr lang="en-US" dirty="0"/>
              <a:t>Project Timeline </a:t>
            </a:r>
          </a:p>
        </p:txBody>
      </p:sp>
      <p:pic>
        <p:nvPicPr>
          <p:cNvPr id="23" name="Picture Placeholder 22" descr="Garden Tools">
            <a:extLst>
              <a:ext uri="{FF2B5EF4-FFF2-40B4-BE49-F238E27FC236}">
                <a16:creationId xmlns:a16="http://schemas.microsoft.com/office/drawing/2014/main" id="{47016B31-9AF9-4A2C-8992-088D6BE179A3}"/>
              </a:ext>
            </a:extLst>
          </p:cNvPr>
          <p:cNvPicPr>
            <a:picLocks noGrp="1" noChangeAspect="1"/>
          </p:cNvPicPr>
          <p:nvPr>
            <p:ph type="pic" sz="quarter" idx="24"/>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93365" y="406084"/>
            <a:ext cx="665560" cy="666750"/>
          </a:xfrm>
        </p:spPr>
      </p:pic>
      <p:sp>
        <p:nvSpPr>
          <p:cNvPr id="38" name="Text Placeholder 37">
            <a:extLst>
              <a:ext uri="{FF2B5EF4-FFF2-40B4-BE49-F238E27FC236}">
                <a16:creationId xmlns:a16="http://schemas.microsoft.com/office/drawing/2014/main" id="{BA655D06-4225-4A2B-AEF8-4E2C18FE017C}"/>
              </a:ext>
            </a:extLst>
          </p:cNvPr>
          <p:cNvSpPr>
            <a:spLocks noGrp="1"/>
          </p:cNvSpPr>
          <p:nvPr>
            <p:ph type="body" sz="quarter" idx="39"/>
          </p:nvPr>
        </p:nvSpPr>
        <p:spPr>
          <a:xfrm>
            <a:off x="1591303" y="406084"/>
            <a:ext cx="1603754" cy="224825"/>
          </a:xfrm>
        </p:spPr>
        <p:txBody>
          <a:bodyPr/>
          <a:lstStyle/>
          <a:p>
            <a:r>
              <a:rPr lang="en-US" dirty="0"/>
              <a:t>Progress</a:t>
            </a:r>
          </a:p>
        </p:txBody>
      </p:sp>
      <p:sp>
        <p:nvSpPr>
          <p:cNvPr id="34" name="Text Placeholder 33">
            <a:extLst>
              <a:ext uri="{FF2B5EF4-FFF2-40B4-BE49-F238E27FC236}">
                <a16:creationId xmlns:a16="http://schemas.microsoft.com/office/drawing/2014/main" id="{6C25C378-80FF-4681-8B38-CD93033F2587}"/>
              </a:ext>
            </a:extLst>
          </p:cNvPr>
          <p:cNvSpPr>
            <a:spLocks noGrp="1"/>
          </p:cNvSpPr>
          <p:nvPr>
            <p:ph type="body" sz="quarter" idx="38"/>
          </p:nvPr>
        </p:nvSpPr>
        <p:spPr>
          <a:xfrm>
            <a:off x="1522925" y="649680"/>
            <a:ext cx="1603754" cy="451247"/>
          </a:xfrm>
        </p:spPr>
        <p:txBody>
          <a:bodyPr vert="horz" lIns="68580" tIns="34290" rIns="68580" bIns="34290" rtlCol="0" anchor="t">
            <a:noAutofit/>
          </a:bodyPr>
          <a:lstStyle/>
          <a:p>
            <a:r>
              <a:rPr lang="en-US" dirty="0"/>
              <a:t>- Initial research and setup</a:t>
            </a:r>
            <a:br>
              <a:rPr lang="en-US" dirty="0"/>
            </a:br>
            <a:r>
              <a:rPr lang="en-US" dirty="0"/>
              <a:t>- Data Collection</a:t>
            </a:r>
            <a:br>
              <a:rPr lang="en-US" dirty="0"/>
            </a:br>
            <a:r>
              <a:rPr lang="en-US" dirty="0"/>
              <a:t>- Initial model testing</a:t>
            </a:r>
            <a:br>
              <a:rPr lang="en-US" dirty="0"/>
            </a:br>
            <a:r>
              <a:rPr lang="en-US" dirty="0"/>
              <a:t>- Preliminary observations</a:t>
            </a:r>
          </a:p>
        </p:txBody>
      </p:sp>
      <p:pic>
        <p:nvPicPr>
          <p:cNvPr id="50" name="Picture Placeholder 49" descr="Seed Packet">
            <a:extLst>
              <a:ext uri="{FF2B5EF4-FFF2-40B4-BE49-F238E27FC236}">
                <a16:creationId xmlns:a16="http://schemas.microsoft.com/office/drawing/2014/main" id="{BC1A8F56-CD55-494E-91FC-4D0C55EE3922}"/>
              </a:ext>
            </a:extLst>
          </p:cNvPr>
          <p:cNvPicPr>
            <a:picLocks noGrp="1" noChangeAspect="1"/>
          </p:cNvPicPr>
          <p:nvPr>
            <p:ph type="pic" sz="quarter" idx="40"/>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302686" y="1953279"/>
            <a:ext cx="636259" cy="637397"/>
          </a:xfrm>
        </p:spPr>
      </p:pic>
      <p:sp>
        <p:nvSpPr>
          <p:cNvPr id="32" name="Text Placeholder 31">
            <a:extLst>
              <a:ext uri="{FF2B5EF4-FFF2-40B4-BE49-F238E27FC236}">
                <a16:creationId xmlns:a16="http://schemas.microsoft.com/office/drawing/2014/main" id="{0788CAD0-F091-43AE-9E0B-C44D9BCFFDBD}"/>
              </a:ext>
            </a:extLst>
          </p:cNvPr>
          <p:cNvSpPr>
            <a:spLocks noGrp="1"/>
          </p:cNvSpPr>
          <p:nvPr>
            <p:ph type="body" sz="quarter" idx="42"/>
          </p:nvPr>
        </p:nvSpPr>
        <p:spPr>
          <a:xfrm>
            <a:off x="2968246" y="1953279"/>
            <a:ext cx="1603754" cy="224825"/>
          </a:xfrm>
        </p:spPr>
        <p:txBody>
          <a:bodyPr/>
          <a:lstStyle/>
          <a:p>
            <a:r>
              <a:rPr lang="en-US" dirty="0"/>
              <a:t>Weeks 1 - 2</a:t>
            </a:r>
          </a:p>
        </p:txBody>
      </p:sp>
      <p:sp>
        <p:nvSpPr>
          <p:cNvPr id="45" name="Text Placeholder 44">
            <a:extLst>
              <a:ext uri="{FF2B5EF4-FFF2-40B4-BE49-F238E27FC236}">
                <a16:creationId xmlns:a16="http://schemas.microsoft.com/office/drawing/2014/main" id="{C9B9DFF3-1270-46CD-83D5-5C0F3710735A}"/>
              </a:ext>
            </a:extLst>
          </p:cNvPr>
          <p:cNvSpPr>
            <a:spLocks noGrp="1"/>
          </p:cNvSpPr>
          <p:nvPr>
            <p:ph type="body" sz="quarter" idx="41"/>
          </p:nvPr>
        </p:nvSpPr>
        <p:spPr>
          <a:xfrm>
            <a:off x="2959166" y="2178105"/>
            <a:ext cx="2210434" cy="615501"/>
          </a:xfrm>
        </p:spPr>
        <p:txBody>
          <a:bodyPr vert="horz" lIns="68580" tIns="34290" rIns="68580" bIns="34290" rtlCol="0" anchor="t">
            <a:noAutofit/>
          </a:bodyPr>
          <a:lstStyle/>
          <a:p>
            <a:r>
              <a:rPr lang="en-US" dirty="0"/>
              <a:t>- Prompt refining (chain-of-thought reasoning) and continued model testing</a:t>
            </a:r>
            <a:br>
              <a:rPr lang="en-US" dirty="0"/>
            </a:br>
            <a:r>
              <a:rPr lang="en-US" dirty="0"/>
              <a:t>- With assistance from NYU’s law school, flag clauses as risky enforceable, risky unenforceable and enforceable</a:t>
            </a:r>
          </a:p>
        </p:txBody>
      </p:sp>
      <p:pic>
        <p:nvPicPr>
          <p:cNvPr id="52" name="Picture Placeholder 51" descr="Sprouting Seed">
            <a:extLst>
              <a:ext uri="{FF2B5EF4-FFF2-40B4-BE49-F238E27FC236}">
                <a16:creationId xmlns:a16="http://schemas.microsoft.com/office/drawing/2014/main" id="{05183537-C2C3-43F6-935E-27E647202486}"/>
              </a:ext>
            </a:extLst>
          </p:cNvPr>
          <p:cNvPicPr>
            <a:picLocks noGrp="1" noChangeAspect="1"/>
          </p:cNvPicPr>
          <p:nvPr>
            <p:ph type="pic" sz="quarter" idx="43"/>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818049" y="1953279"/>
            <a:ext cx="636258" cy="637396"/>
          </a:xfrm>
        </p:spPr>
      </p:pic>
      <p:sp>
        <p:nvSpPr>
          <p:cNvPr id="5" name="Text Placeholder 4">
            <a:extLst>
              <a:ext uri="{FF2B5EF4-FFF2-40B4-BE49-F238E27FC236}">
                <a16:creationId xmlns:a16="http://schemas.microsoft.com/office/drawing/2014/main" id="{C30E64BD-FC67-4B26-8FED-8E078A3CF228}"/>
              </a:ext>
            </a:extLst>
          </p:cNvPr>
          <p:cNvSpPr>
            <a:spLocks noGrp="1"/>
          </p:cNvSpPr>
          <p:nvPr>
            <p:ph type="body" sz="quarter" idx="45"/>
          </p:nvPr>
        </p:nvSpPr>
        <p:spPr>
          <a:xfrm>
            <a:off x="6483608" y="1953280"/>
            <a:ext cx="1603754" cy="224825"/>
          </a:xfrm>
        </p:spPr>
        <p:txBody>
          <a:bodyPr/>
          <a:lstStyle/>
          <a:p>
            <a:r>
              <a:rPr lang="en-US" dirty="0"/>
              <a:t>Weeks 3 - 4</a:t>
            </a:r>
          </a:p>
        </p:txBody>
      </p:sp>
      <p:sp>
        <p:nvSpPr>
          <p:cNvPr id="3" name="Text Placeholder 2">
            <a:extLst>
              <a:ext uri="{FF2B5EF4-FFF2-40B4-BE49-F238E27FC236}">
                <a16:creationId xmlns:a16="http://schemas.microsoft.com/office/drawing/2014/main" id="{C388CA8C-F8B5-45B2-8FCA-3A6F8DF40E92}"/>
              </a:ext>
            </a:extLst>
          </p:cNvPr>
          <p:cNvSpPr>
            <a:spLocks noGrp="1"/>
          </p:cNvSpPr>
          <p:nvPr>
            <p:ph type="body" sz="quarter" idx="44"/>
          </p:nvPr>
        </p:nvSpPr>
        <p:spPr>
          <a:xfrm>
            <a:off x="6483608" y="2178105"/>
            <a:ext cx="1960462" cy="451247"/>
          </a:xfrm>
        </p:spPr>
        <p:txBody>
          <a:bodyPr vert="horz" lIns="68580" tIns="34290" rIns="68580" bIns="34290" rtlCol="0" anchor="t">
            <a:noAutofit/>
          </a:bodyPr>
          <a:lstStyle/>
          <a:p>
            <a:r>
              <a:rPr lang="en-US" dirty="0"/>
              <a:t>- Document common </a:t>
            </a:r>
            <a:r>
              <a:rPr lang="en-GB" dirty="0"/>
              <a:t>patterns in risky clauses to inform future model training and prompting strategies</a:t>
            </a:r>
            <a:br>
              <a:rPr lang="en-US" dirty="0"/>
            </a:br>
            <a:r>
              <a:rPr lang="en-US" dirty="0"/>
              <a:t>- Begin fine-tuning model</a:t>
            </a:r>
          </a:p>
        </p:txBody>
      </p:sp>
      <p:pic>
        <p:nvPicPr>
          <p:cNvPr id="57" name="Picture Placeholder 56" descr="Deciduous tree">
            <a:extLst>
              <a:ext uri="{FF2B5EF4-FFF2-40B4-BE49-F238E27FC236}">
                <a16:creationId xmlns:a16="http://schemas.microsoft.com/office/drawing/2014/main" id="{A83112AD-B949-4C0B-B56E-D32DC625D856}"/>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37748" y="3196575"/>
            <a:ext cx="665560" cy="666750"/>
          </a:xfrm>
        </p:spPr>
      </p:pic>
      <p:sp>
        <p:nvSpPr>
          <p:cNvPr id="19" name="Text Placeholder 18">
            <a:extLst>
              <a:ext uri="{FF2B5EF4-FFF2-40B4-BE49-F238E27FC236}">
                <a16:creationId xmlns:a16="http://schemas.microsoft.com/office/drawing/2014/main" id="{68A0F53B-4BED-46EF-9057-6334F372F67C}"/>
              </a:ext>
            </a:extLst>
          </p:cNvPr>
          <p:cNvSpPr>
            <a:spLocks noGrp="1"/>
          </p:cNvSpPr>
          <p:nvPr>
            <p:ph type="body" sz="quarter" idx="48"/>
          </p:nvPr>
        </p:nvSpPr>
        <p:spPr>
          <a:xfrm>
            <a:off x="1548696" y="3190775"/>
            <a:ext cx="1603754" cy="224825"/>
          </a:xfrm>
        </p:spPr>
        <p:txBody>
          <a:bodyPr/>
          <a:lstStyle/>
          <a:p>
            <a:r>
              <a:rPr lang="en-US" dirty="0"/>
              <a:t>Week 5</a:t>
            </a:r>
          </a:p>
        </p:txBody>
      </p:sp>
      <p:sp>
        <p:nvSpPr>
          <p:cNvPr id="15" name="Text Placeholder 14">
            <a:extLst>
              <a:ext uri="{FF2B5EF4-FFF2-40B4-BE49-F238E27FC236}">
                <a16:creationId xmlns:a16="http://schemas.microsoft.com/office/drawing/2014/main" id="{797D2850-98E7-4919-B0CF-C3FCCCD1B00E}"/>
              </a:ext>
            </a:extLst>
          </p:cNvPr>
          <p:cNvSpPr>
            <a:spLocks noGrp="1"/>
          </p:cNvSpPr>
          <p:nvPr>
            <p:ph type="body" sz="quarter" idx="47"/>
          </p:nvPr>
        </p:nvSpPr>
        <p:spPr>
          <a:xfrm>
            <a:off x="1591302" y="3480906"/>
            <a:ext cx="1960461" cy="451247"/>
          </a:xfrm>
        </p:spPr>
        <p:txBody>
          <a:bodyPr vert="horz" lIns="68580" tIns="34290" rIns="68580" bIns="34290" rtlCol="0" anchor="t">
            <a:noAutofit/>
          </a:bodyPr>
          <a:lstStyle/>
          <a:p>
            <a:r>
              <a:rPr lang="en-US" dirty="0"/>
              <a:t>- Continue fine-tuning and evaluating model</a:t>
            </a:r>
            <a:br>
              <a:rPr lang="en-US" dirty="0"/>
            </a:br>
            <a:r>
              <a:rPr lang="en-US" dirty="0"/>
              <a:t>- Begin developing a mock/Initial User Interface</a:t>
            </a:r>
          </a:p>
        </p:txBody>
      </p:sp>
      <p:pic>
        <p:nvPicPr>
          <p:cNvPr id="55" name="Picture Placeholder 54" descr="Plant">
            <a:extLst>
              <a:ext uri="{FF2B5EF4-FFF2-40B4-BE49-F238E27FC236}">
                <a16:creationId xmlns:a16="http://schemas.microsoft.com/office/drawing/2014/main" id="{FBE14225-80F2-406E-9F56-CBFC89FC7CDF}"/>
              </a:ext>
            </a:extLst>
          </p:cNvPr>
          <p:cNvPicPr>
            <a:picLocks noGrp="1" noChangeAspect="1"/>
          </p:cNvPicPr>
          <p:nvPr>
            <p:ph type="pic" sz="quarter" idx="49"/>
          </p:nvPr>
        </p:nvPicPr>
        <p:blipFill rotWithShape="1">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4188756" y="3202618"/>
            <a:ext cx="614402" cy="615501"/>
          </a:xfrm>
        </p:spPr>
      </p:pic>
      <p:sp>
        <p:nvSpPr>
          <p:cNvPr id="22" name="Text Placeholder 21">
            <a:extLst>
              <a:ext uri="{FF2B5EF4-FFF2-40B4-BE49-F238E27FC236}">
                <a16:creationId xmlns:a16="http://schemas.microsoft.com/office/drawing/2014/main" id="{40B357ED-D4DE-4947-9921-0142523A7681}"/>
              </a:ext>
            </a:extLst>
          </p:cNvPr>
          <p:cNvSpPr>
            <a:spLocks noGrp="1"/>
          </p:cNvSpPr>
          <p:nvPr>
            <p:ph type="body" sz="quarter" idx="51"/>
          </p:nvPr>
        </p:nvSpPr>
        <p:spPr>
          <a:xfrm>
            <a:off x="4803158" y="3196575"/>
            <a:ext cx="1603754" cy="224825"/>
          </a:xfrm>
        </p:spPr>
        <p:txBody>
          <a:bodyPr/>
          <a:lstStyle/>
          <a:p>
            <a:r>
              <a:rPr lang="en-US" dirty="0"/>
              <a:t>Week 6</a:t>
            </a:r>
          </a:p>
        </p:txBody>
      </p:sp>
      <p:sp>
        <p:nvSpPr>
          <p:cNvPr id="21" name="Text Placeholder 20">
            <a:extLst>
              <a:ext uri="{FF2B5EF4-FFF2-40B4-BE49-F238E27FC236}">
                <a16:creationId xmlns:a16="http://schemas.microsoft.com/office/drawing/2014/main" id="{C6B23F16-63C4-4CE4-9CB8-640B2DFFBE56}"/>
              </a:ext>
            </a:extLst>
          </p:cNvPr>
          <p:cNvSpPr>
            <a:spLocks noGrp="1"/>
          </p:cNvSpPr>
          <p:nvPr>
            <p:ph type="body" sz="quarter" idx="50"/>
          </p:nvPr>
        </p:nvSpPr>
        <p:spPr>
          <a:xfrm>
            <a:off x="4803158" y="3436538"/>
            <a:ext cx="1960462" cy="451247"/>
          </a:xfrm>
        </p:spPr>
        <p:txBody>
          <a:bodyPr vert="horz" lIns="68580" tIns="34290" rIns="68580" bIns="34290" rtlCol="0" anchor="t">
            <a:noAutofit/>
          </a:bodyPr>
          <a:lstStyle/>
          <a:p>
            <a:r>
              <a:rPr lang="en-US" dirty="0"/>
              <a:t>- Continue developing mock/Initial User Interface, leverage.</a:t>
            </a:r>
            <a:br>
              <a:rPr lang="en-US" dirty="0"/>
            </a:br>
            <a:r>
              <a:rPr lang="en-US" dirty="0"/>
              <a:t>- Begin report write up</a:t>
            </a:r>
          </a:p>
        </p:txBody>
      </p:sp>
      <p:pic>
        <p:nvPicPr>
          <p:cNvPr id="60" name="Picture Placeholder 59" descr="Apple">
            <a:extLst>
              <a:ext uri="{FF2B5EF4-FFF2-40B4-BE49-F238E27FC236}">
                <a16:creationId xmlns:a16="http://schemas.microsoft.com/office/drawing/2014/main" id="{6592CDC9-FA33-4CCA-A716-E0EB2D714F58}"/>
              </a:ext>
            </a:extLst>
          </p:cNvPr>
          <p:cNvPicPr>
            <a:picLocks noGrp="1" noChangeAspect="1"/>
          </p:cNvPicPr>
          <p:nvPr>
            <p:ph type="pic" sz="quarter" idx="52"/>
          </p:nvPr>
        </p:nvPicPr>
        <p: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5818048" y="4273121"/>
            <a:ext cx="665560" cy="666750"/>
          </a:xfrm>
        </p:spPr>
      </p:pic>
      <p:sp>
        <p:nvSpPr>
          <p:cNvPr id="28" name="Text Placeholder 27">
            <a:extLst>
              <a:ext uri="{FF2B5EF4-FFF2-40B4-BE49-F238E27FC236}">
                <a16:creationId xmlns:a16="http://schemas.microsoft.com/office/drawing/2014/main" id="{2F5D9E13-3778-4E76-95F1-32465C1D6C90}"/>
              </a:ext>
            </a:extLst>
          </p:cNvPr>
          <p:cNvSpPr>
            <a:spLocks noGrp="1"/>
          </p:cNvSpPr>
          <p:nvPr>
            <p:ph type="body" sz="quarter" idx="54"/>
          </p:nvPr>
        </p:nvSpPr>
        <p:spPr>
          <a:xfrm>
            <a:off x="6483608" y="4234444"/>
            <a:ext cx="1603754" cy="224825"/>
          </a:xfrm>
        </p:spPr>
        <p:txBody>
          <a:bodyPr/>
          <a:lstStyle/>
          <a:p>
            <a:r>
              <a:rPr lang="en-US" dirty="0"/>
              <a:t>Week 7</a:t>
            </a:r>
          </a:p>
        </p:txBody>
      </p:sp>
      <p:sp>
        <p:nvSpPr>
          <p:cNvPr id="25" name="Text Placeholder 24">
            <a:extLst>
              <a:ext uri="{FF2B5EF4-FFF2-40B4-BE49-F238E27FC236}">
                <a16:creationId xmlns:a16="http://schemas.microsoft.com/office/drawing/2014/main" id="{DA19BD99-1FDD-406D-B94B-E97493647B4C}"/>
              </a:ext>
            </a:extLst>
          </p:cNvPr>
          <p:cNvSpPr>
            <a:spLocks noGrp="1"/>
          </p:cNvSpPr>
          <p:nvPr>
            <p:ph type="body" sz="quarter" idx="53"/>
          </p:nvPr>
        </p:nvSpPr>
        <p:spPr>
          <a:xfrm>
            <a:off x="6483608" y="4488624"/>
            <a:ext cx="2141992" cy="451247"/>
          </a:xfrm>
        </p:spPr>
        <p:txBody>
          <a:bodyPr vert="horz" lIns="68580" tIns="34290" rIns="68580" bIns="34290" rtlCol="0" anchor="t">
            <a:noAutofit/>
          </a:bodyPr>
          <a:lstStyle/>
          <a:p>
            <a:pPr>
              <a:buClrTx/>
            </a:pPr>
            <a:r>
              <a:rPr lang="en-ZA" dirty="0"/>
              <a:t>Finalize </a:t>
            </a:r>
            <a:r>
              <a:rPr lang="en-US" dirty="0"/>
              <a:t>report and poster presentation</a:t>
            </a:r>
          </a:p>
        </p:txBody>
      </p:sp>
      <p:pic>
        <p:nvPicPr>
          <p:cNvPr id="2" name="Picture 12" descr="Clinical (Assistant/Associate) Professor of Data Science | Academic  Diversity Search">
            <a:extLst>
              <a:ext uri="{FF2B5EF4-FFF2-40B4-BE49-F238E27FC236}">
                <a16:creationId xmlns:a16="http://schemas.microsoft.com/office/drawing/2014/main" id="{0B216E5C-71AA-CBF3-1C36-7B9402B8A87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38824" b="37666"/>
          <a:stretch/>
        </p:blipFill>
        <p:spPr bwMode="auto">
          <a:xfrm>
            <a:off x="7417182" y="4756204"/>
            <a:ext cx="1647372" cy="38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88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P spid="34" grpId="0" build="p"/>
      <p:bldP spid="32" grpId="0" build="p"/>
      <p:bldP spid="45" grpId="0" build="p"/>
      <p:bldP spid="5" grpId="0" build="p"/>
      <p:bldP spid="3" grpId="0" build="p"/>
      <p:bldP spid="19" grpId="0" build="p"/>
      <p:bldP spid="15" grpId="0" build="p"/>
      <p:bldP spid="22" grpId="0" build="p"/>
      <p:bldP spid="21" grpId="0" build="p"/>
      <p:bldP spid="28" grpId="0" build="p"/>
      <p:bldP spid="25"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11">
      <a:dk1>
        <a:srgbClr val="000000"/>
      </a:dk1>
      <a:lt1>
        <a:srgbClr val="FFFFFF"/>
      </a:lt1>
      <a:dk2>
        <a:srgbClr val="8439BD"/>
      </a:dk2>
      <a:lt2>
        <a:srgbClr val="EBEBEB"/>
      </a:lt2>
      <a:accent1>
        <a:srgbClr val="0EABB7"/>
      </a:accent1>
      <a:accent2>
        <a:srgbClr val="4868E5"/>
      </a:accent2>
      <a:accent3>
        <a:srgbClr val="20A472"/>
      </a:accent3>
      <a:accent4>
        <a:srgbClr val="B13DC8"/>
      </a:accent4>
      <a:accent5>
        <a:srgbClr val="172DA6"/>
      </a:accent5>
      <a:accent6>
        <a:srgbClr val="00B0F0"/>
      </a:accent6>
      <a:hlink>
        <a:srgbClr val="00B0F0"/>
      </a:hlink>
      <a:folHlink>
        <a:srgbClr val="B13DC8"/>
      </a:folHlink>
    </a:clrScheme>
    <a:fontScheme name="Custom 11">
      <a:majorFont>
        <a:latin typeface="Speak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owth timeline_Win32_SL_V2" id="{472B563D-2627-40FF-B9AC-E4DA2ED22769}" vid="{9B52D68F-B76B-4F51-976F-7AA8D82DE1A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464</Words>
  <Application>Microsoft Office PowerPoint</Application>
  <PresentationFormat>On-screen Show (16:9)</PresentationFormat>
  <Paragraphs>35</Paragraphs>
  <Slides>4</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vt:i4>
      </vt:variant>
    </vt:vector>
  </HeadingPairs>
  <TitlesOfParts>
    <vt:vector size="10" baseType="lpstr">
      <vt:lpstr>Arial</vt:lpstr>
      <vt:lpstr>Avenir Next LT Pro Light</vt:lpstr>
      <vt:lpstr>Calibri</vt:lpstr>
      <vt:lpstr>Speak Pro</vt:lpstr>
      <vt:lpstr>Simple Light</vt:lpstr>
      <vt:lpstr>Custom</vt:lpstr>
      <vt:lpstr>Contract Clause Evaluation </vt:lpstr>
      <vt:lpstr>Research Question/Objective</vt:lpstr>
      <vt:lpstr>Planned Experiments/Tests</vt:lpstr>
      <vt:lpstr>Project Timeline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Musonda Sinkala</dc:creator>
  <cp:lastModifiedBy>Musonda Sinkala</cp:lastModifiedBy>
  <cp:revision>36</cp:revision>
  <dcterms:modified xsi:type="dcterms:W3CDTF">2024-10-30T21:43:40Z</dcterms:modified>
</cp:coreProperties>
</file>