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473A0A2-412C-46F7-9C24-D83EC8B86F0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13720" y="3420000"/>
            <a:ext cx="100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Client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285400" y="3096000"/>
            <a:ext cx="172764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Doctor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528000" y="2016000"/>
            <a:ext cx="2304000" cy="720000"/>
          </a:xfrm>
          <a:prstGeom prst="foldedCorner">
            <a:avLst>
              <a:gd name="adj" fmla="val 12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Mobile Server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600000" y="936000"/>
            <a:ext cx="2232000" cy="576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InstaHMS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" name="Line 5"/>
          <p:cNvSpPr/>
          <p:nvPr/>
        </p:nvSpPr>
        <p:spPr>
          <a:xfrm>
            <a:off x="1440000" y="2016000"/>
            <a:ext cx="208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/>
            <a:r>
              <a:rPr b="0" lang="en-GB" sz="1050" spc="-1" strike="noStrike">
                <a:latin typeface="Arial"/>
              </a:rPr>
              <a:t>1- </a:t>
            </a:r>
            <a:r>
              <a:rPr b="0" lang="en-GB" sz="1050" spc="-1" strike="noStrike">
                <a:latin typeface="Arial"/>
              </a:rPr>
              <a:t>S</a:t>
            </a:r>
            <a:r>
              <a:rPr b="0" lang="en-GB" sz="1050" spc="-1" strike="noStrike">
                <a:latin typeface="Arial"/>
              </a:rPr>
              <a:t>ch</a:t>
            </a:r>
            <a:r>
              <a:rPr b="0" lang="en-GB" sz="1050" spc="-1" strike="noStrike">
                <a:latin typeface="Arial"/>
              </a:rPr>
              <a:t>e</a:t>
            </a:r>
            <a:r>
              <a:rPr b="0" lang="en-GB" sz="1050" spc="-1" strike="noStrike">
                <a:latin typeface="Arial"/>
              </a:rPr>
              <a:t>d</a:t>
            </a:r>
            <a:r>
              <a:rPr b="0" lang="en-GB" sz="1050" spc="-1" strike="noStrike">
                <a:latin typeface="Arial"/>
              </a:rPr>
              <a:t>ul</a:t>
            </a:r>
            <a:r>
              <a:rPr b="0" lang="en-GB" sz="1050" spc="-1" strike="noStrike">
                <a:latin typeface="Arial"/>
              </a:rPr>
              <a:t>e </a:t>
            </a:r>
            <a:r>
              <a:rPr b="0" lang="en-GB" sz="1050" spc="-1" strike="noStrike">
                <a:latin typeface="Arial"/>
              </a:rPr>
              <a:t>A</a:t>
            </a:r>
            <a:r>
              <a:rPr b="0" lang="en-GB" sz="1050" spc="-1" strike="noStrike">
                <a:latin typeface="Arial"/>
              </a:rPr>
              <a:t>p</a:t>
            </a:r>
            <a:r>
              <a:rPr b="0" lang="en-GB" sz="1050" spc="-1" strike="noStrike">
                <a:latin typeface="Arial"/>
              </a:rPr>
              <a:t>p</a:t>
            </a:r>
            <a:r>
              <a:rPr b="0" lang="en-GB" sz="1050" spc="-1" strike="noStrike">
                <a:latin typeface="Arial"/>
              </a:rPr>
              <a:t>oi</a:t>
            </a:r>
            <a:r>
              <a:rPr b="0" lang="en-GB" sz="1050" spc="-1" strike="noStrike">
                <a:latin typeface="Arial"/>
              </a:rPr>
              <a:t>nt</a:t>
            </a:r>
            <a:r>
              <a:rPr b="0" lang="en-GB" sz="1050" spc="-1" strike="noStrike">
                <a:latin typeface="Arial"/>
              </a:rPr>
              <a:t>m</a:t>
            </a:r>
            <a:r>
              <a:rPr b="0" lang="en-GB" sz="1050" spc="-1" strike="noStrike">
                <a:latin typeface="Arial"/>
              </a:rPr>
              <a:t>e</a:t>
            </a:r>
            <a:r>
              <a:rPr b="0" lang="en-GB" sz="1050" spc="-1" strike="noStrike">
                <a:latin typeface="Arial"/>
              </a:rPr>
              <a:t>nt</a:t>
            </a:r>
            <a:endParaRPr b="0" lang="en-GB" sz="1050" spc="-1" strike="noStrike">
              <a:latin typeface="Arial"/>
            </a:endParaRPr>
          </a:p>
        </p:txBody>
      </p:sp>
      <p:cxnSp>
        <p:nvCxnSpPr>
          <p:cNvPr id="46" name="Line 6"/>
          <p:cNvCxnSpPr>
            <a:stCxn id="44" idx="3"/>
            <a:endCxn id="43" idx="0"/>
          </p:cNvCxnSpPr>
          <p:nvPr/>
        </p:nvCxnSpPr>
        <p:spPr>
          <a:xfrm flipH="1">
            <a:off x="4680000" y="1512000"/>
            <a:ext cx="36360" cy="504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47" name="Line 7"/>
          <p:cNvSpPr/>
          <p:nvPr/>
        </p:nvSpPr>
        <p:spPr>
          <a:xfrm>
            <a:off x="5832000" y="2088000"/>
            <a:ext cx="24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/>
            <a:r>
              <a:rPr b="0" lang="en-GB" sz="1050" spc="-1" strike="noStrike">
                <a:latin typeface="Arial"/>
              </a:rPr>
              <a:t>2- Notify Doctor 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3672000" y="3456000"/>
            <a:ext cx="2088000" cy="12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0" y="8260"/>
                </a:lnTo>
                <a:lnTo>
                  <a:pt x="4230" y="21600"/>
                </a:lnTo>
                <a:lnTo>
                  <a:pt x="17370" y="21600"/>
                </a:lnTo>
                <a:lnTo>
                  <a:pt x="21600" y="826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Conference</a:t>
            </a:r>
            <a:br/>
            <a:r>
              <a:rPr b="0" lang="en-GB" sz="1800" spc="-1" strike="noStrike">
                <a:latin typeface="Arial"/>
              </a:rPr>
              <a:t>Server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" name="Line 9"/>
          <p:cNvSpPr/>
          <p:nvPr/>
        </p:nvSpPr>
        <p:spPr>
          <a:xfrm>
            <a:off x="1530720" y="2808000"/>
            <a:ext cx="228528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/>
            <a:r>
              <a:rPr b="0" lang="en-GB" sz="1200" spc="-1" strike="noStrike">
                <a:latin typeface="Arial"/>
              </a:rPr>
              <a:t>5- Accept </a:t>
            </a:r>
            <a:r>
              <a:rPr b="0" lang="en-GB" sz="1200" spc="-1" strike="noStrike">
                <a:latin typeface="Arial"/>
              </a:rPr>
              <a:t>Call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" name="Line 10"/>
          <p:cNvSpPr/>
          <p:nvPr/>
        </p:nvSpPr>
        <p:spPr>
          <a:xfrm>
            <a:off x="1530720" y="2448000"/>
            <a:ext cx="2501280" cy="129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/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4- Notify Client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Line 11"/>
          <p:cNvSpPr/>
          <p:nvPr/>
        </p:nvSpPr>
        <p:spPr>
          <a:xfrm flipV="1">
            <a:off x="5760360" y="2592000"/>
            <a:ext cx="2519640" cy="138204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/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3-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Start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Appointemnt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208000" y="1825920"/>
            <a:ext cx="1864440" cy="11260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rcRect l="52021" t="11930" r="30117" b="10238"/>
          <a:stretch/>
        </p:blipFill>
        <p:spPr>
          <a:xfrm>
            <a:off x="520200" y="936000"/>
            <a:ext cx="1010520" cy="23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2021-06-02T14:21:45Z</dcterms:created>
  <dc:creator/>
  <dc:description/>
  <dc:language>en-GB</dc:language>
  <cp:lastModifiedBy/>
  <dcterms:modified xsi:type="dcterms:W3CDTF">2021-06-02T15:01:31Z</dcterms:modified>
  <cp:revision>4</cp:revision>
  <dc:subject/>
  <dc:title/>
</cp:coreProperties>
</file>