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001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8040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DF19CB2-8347-4403-AEB2-D6D0AABF9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6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CA41-5721-4103-8170-C8998251F1C4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9CB2-8347-4403-AEB2-D6D0AABF9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8033" y="3429016"/>
            <a:ext cx="264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490600" y="3051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7865300" y="3429000"/>
            <a:ext cx="4334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DF19CB2-8347-4403-AEB2-D6D0AABF9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3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7DF19CB2-8347-4403-AEB2-D6D0AABF9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9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DF19CB2-8347-4403-AEB2-D6D0AABF9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9" name="Google Shape;39;p6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DF19CB2-8347-4403-AEB2-D6D0AABF9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8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DF19CB2-8347-4403-AEB2-D6D0AABF9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4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DF19CB2-8347-4403-AEB2-D6D0AABF9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7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7DF19CB2-8347-4403-AEB2-D6D0AABF9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4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7DF19CB2-8347-4403-AEB2-D6D0AABF9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1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7DF19CB2-8347-4403-AEB2-D6D0AABF9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258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320019"/>
                </a:solidFill>
              </a:rPr>
              <a:t>Graph Coloring </a:t>
            </a:r>
            <a:br>
              <a:rPr lang="en-US" dirty="0" smtClean="0">
                <a:solidFill>
                  <a:srgbClr val="320019"/>
                </a:solidFill>
              </a:rPr>
            </a:br>
            <a:r>
              <a:rPr lang="en-US" dirty="0" smtClean="0">
                <a:solidFill>
                  <a:srgbClr val="320019"/>
                </a:solidFill>
              </a:rPr>
              <a:t>Problem</a:t>
            </a:r>
            <a:br>
              <a:rPr lang="en-US" dirty="0" smtClean="0">
                <a:solidFill>
                  <a:srgbClr val="320019"/>
                </a:solidFill>
              </a:rPr>
            </a:br>
            <a:endParaRPr lang="en-US" dirty="0">
              <a:solidFill>
                <a:srgbClr val="320019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4152" y="3743706"/>
            <a:ext cx="9144000" cy="1072993"/>
          </a:xfrm>
        </p:spPr>
        <p:txBody>
          <a:bodyPr/>
          <a:lstStyle/>
          <a:p>
            <a:r>
              <a:rPr lang="en-US" sz="3200" dirty="0" smtClean="0">
                <a:solidFill>
                  <a:srgbClr val="320019"/>
                </a:solidFill>
              </a:rPr>
              <a:t>Using Backtracking Algorithm</a:t>
            </a:r>
            <a:endParaRPr lang="en-US" sz="4000" dirty="0" smtClean="0">
              <a:solidFill>
                <a:srgbClr val="32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7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449" y="3879760"/>
            <a:ext cx="4657859" cy="2508161"/>
          </a:xfrm>
        </p:spPr>
        <p:txBody>
          <a:bodyPr/>
          <a:lstStyle/>
          <a:p>
            <a:pPr algn="l"/>
            <a:r>
              <a:rPr lang="en-US" dirty="0" smtClean="0"/>
              <a:t>Presented by,</a:t>
            </a:r>
          </a:p>
          <a:p>
            <a:pPr algn="l"/>
            <a:r>
              <a:rPr lang="en-US" dirty="0" smtClean="0"/>
              <a:t>Abeda Sultana Khanam</a:t>
            </a:r>
          </a:p>
          <a:p>
            <a:pPr algn="l"/>
            <a:r>
              <a:rPr lang="en-US" dirty="0" smtClean="0"/>
              <a:t>ID: 2016-1-60-011</a:t>
            </a:r>
          </a:p>
          <a:p>
            <a:pPr algn="l"/>
            <a:r>
              <a:rPr lang="en-US" dirty="0" err="1" smtClean="0"/>
              <a:t>Shakil</a:t>
            </a:r>
            <a:r>
              <a:rPr lang="en-US" dirty="0" smtClean="0"/>
              <a:t> Mahmud</a:t>
            </a:r>
          </a:p>
          <a:p>
            <a:pPr algn="l"/>
            <a:r>
              <a:rPr lang="en-US" dirty="0" smtClean="0"/>
              <a:t>ID: 2016-1-60-007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651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1667" y="1230224"/>
            <a:ext cx="6722784" cy="688728"/>
          </a:xfrm>
        </p:spPr>
        <p:txBody>
          <a:bodyPr/>
          <a:lstStyle/>
          <a:p>
            <a:r>
              <a:rPr lang="en-US" sz="3200" dirty="0" smtClean="0">
                <a:solidFill>
                  <a:srgbClr val="320019"/>
                </a:solidFill>
              </a:rPr>
              <a:t>Constraint Satisfaction Problem</a:t>
            </a:r>
            <a:endParaRPr lang="en-US" sz="3200" dirty="0">
              <a:solidFill>
                <a:srgbClr val="32001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Constraint satisfaction problems are mathematical questions defined as a set of objects whose state must satisfy a number of constraints or limitations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CSP is composed of:</a:t>
            </a:r>
            <a:endParaRPr lang="en-US" sz="1867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67" dirty="0" smtClean="0"/>
              <a:t>A set of variables X1, X2, …… ,</a:t>
            </a:r>
            <a:r>
              <a:rPr lang="en-US" sz="1867" dirty="0" err="1" smtClean="0"/>
              <a:t>Xn</a:t>
            </a:r>
            <a:r>
              <a:rPr lang="en-US" sz="1867" dirty="0" smtClean="0"/>
              <a:t> with domains (possible values) D1, D2, .... ,</a:t>
            </a:r>
            <a:r>
              <a:rPr lang="en-US" sz="1867" dirty="0" err="1" smtClean="0"/>
              <a:t>Dn</a:t>
            </a:r>
            <a:endParaRPr lang="en-US" sz="1867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67" dirty="0" smtClean="0"/>
              <a:t>A set of constraints C1, C2, …. ,Cm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67" dirty="0" smtClean="0"/>
              <a:t>Each constraint Ci limits the values that a subset of variables can take, e.g., V1 </a:t>
            </a:r>
            <a:r>
              <a:rPr lang="en-US" sz="18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 V2</a:t>
            </a:r>
            <a:endParaRPr lang="en-US" sz="1867" dirty="0" smtClean="0"/>
          </a:p>
        </p:txBody>
      </p:sp>
    </p:spTree>
    <p:extLst>
      <p:ext uri="{BB962C8B-B14F-4D97-AF65-F5344CB8AC3E}">
        <p14:creationId xmlns:p14="http://schemas.microsoft.com/office/powerpoint/2010/main" val="15707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320019"/>
                </a:solidFill>
              </a:rPr>
              <a:t>Graph coloring</a:t>
            </a:r>
            <a:endParaRPr lang="en-US" sz="3200" dirty="0">
              <a:solidFill>
                <a:srgbClr val="320019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1667" y="2155293"/>
            <a:ext cx="9079600" cy="3756110"/>
          </a:xfrm>
        </p:spPr>
        <p:txBody>
          <a:bodyPr/>
          <a:lstStyle/>
          <a:p>
            <a:r>
              <a:rPr lang="en-US" sz="2400" dirty="0"/>
              <a:t>Graph Coloring is an assignment of colors to the vertices of a graph such that no two adjacent vertices have the same color that too by using the minimum number of colors . The smallest number of colors needed to color a graph G is called its chromatic number , and is often denoted χ(G).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021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1667" y="1230224"/>
            <a:ext cx="5151561" cy="580800"/>
          </a:xfrm>
        </p:spPr>
        <p:txBody>
          <a:bodyPr/>
          <a:lstStyle/>
          <a:p>
            <a:r>
              <a:rPr lang="en-US" sz="3200" dirty="0" smtClean="0">
                <a:solidFill>
                  <a:srgbClr val="320019"/>
                </a:solidFill>
              </a:rPr>
              <a:t>Backtracking Search</a:t>
            </a:r>
            <a:endParaRPr lang="en-US" sz="3200" dirty="0">
              <a:solidFill>
                <a:srgbClr val="32001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Backtracking </a:t>
            </a:r>
            <a:r>
              <a:rPr lang="en-US" sz="2400" dirty="0"/>
              <a:t>is used to solve problems in which a feasible solution is needed rather than an optimal one, such as the solution to a maze or an arrangement of squares in the 15-puzzle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is </a:t>
            </a:r>
            <a:r>
              <a:rPr lang="en-US" sz="2400" dirty="0"/>
              <a:t>a modified depth-first search of the solution-space tree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a technique used to solve problems with a large search space, by systematically trying and eliminating </a:t>
            </a:r>
            <a:r>
              <a:rPr lang="en-US" sz="2400" dirty="0" smtClean="0"/>
              <a:t>possibilities.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5484027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Viola · SlidesCarnival</Template>
  <TotalTime>47</TotalTime>
  <Words>232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Lora</vt:lpstr>
      <vt:lpstr>Quattrocento Sans</vt:lpstr>
      <vt:lpstr>Times New Roman</vt:lpstr>
      <vt:lpstr>Viola template</vt:lpstr>
      <vt:lpstr>Graph Coloring  Problem </vt:lpstr>
      <vt:lpstr>PowerPoint Presentation</vt:lpstr>
      <vt:lpstr>Constraint Satisfaction Problem</vt:lpstr>
      <vt:lpstr>Graph coloring</vt:lpstr>
      <vt:lpstr>Backtracking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coloring: A Constraint Satisfaction Problem</dc:title>
  <dc:creator>Abeda Sultana</dc:creator>
  <cp:lastModifiedBy>Abeda Sultana</cp:lastModifiedBy>
  <cp:revision>15</cp:revision>
  <dcterms:created xsi:type="dcterms:W3CDTF">2018-12-09T16:38:08Z</dcterms:created>
  <dcterms:modified xsi:type="dcterms:W3CDTF">2018-12-09T17:25:17Z</dcterms:modified>
</cp:coreProperties>
</file>