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66" r:id="rId16"/>
    <p:sldId id="26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8f30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8f304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describes data sets that are so large that traditional methods of storage and processing are inadequate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find : 1- Social media [ FB, Twitter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2- Search Engines [ Google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: storage , capture , analysis, transfer , ..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668f304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68f304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68f3049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good to clarify  that RDBS is as important as NOSQL but here’s few advantages  are worth to be mentioned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handles big data :  does it very Quickly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Data models : no predefined Schemas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data structure : nosql handles unstructured data which means it is cheaper to manage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 Scaling : it is the opposite of RDB using Scale up , vertical Scaling  </a:t>
            </a:r>
            <a:endParaRPr/>
          </a:p>
        </p:txBody>
      </p:sp>
      <p:sp>
        <p:nvSpPr>
          <p:cNvPr id="111" name="Google Shape;111;g7668f3049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68f304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68f3049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that explains scaling mentioned in previous slide</a:t>
            </a:r>
            <a:endParaRPr/>
          </a:p>
        </p:txBody>
      </p:sp>
      <p:sp>
        <p:nvSpPr>
          <p:cNvPr id="118" name="Google Shape;118;g7668f3049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68f304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68f3049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Normalization organize data in away that eliminate redundancy it allows database to take up as a little space as possible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Very solid because it’s a bit old language but still it’s easy to learn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ACID 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-US"/>
              <a:t> , consistency, integrability , Durability </a:t>
            </a:r>
            <a:endParaRPr/>
          </a:p>
        </p:txBody>
      </p:sp>
      <p:sp>
        <p:nvSpPr>
          <p:cNvPr id="124" name="Google Shape;124;g7668f3049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68f304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68f3049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668f3049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553155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Database Queries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F44812-F514-46E8-8913-EDBD6B941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96" r="7296"/>
          <a:stretch>
            <a:fillRect/>
          </a:stretch>
        </p:blipFill>
        <p:spPr>
          <a:xfrm>
            <a:off x="5413248" y="1097280"/>
            <a:ext cx="6099048" cy="4800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650435"/>
            <a:ext cx="4395216" cy="3064565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Selection: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().pretty();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({“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key":“value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condition"}).pretty();</a:t>
            </a:r>
          </a:p>
        </p:txBody>
      </p:sp>
    </p:spTree>
    <p:extLst>
      <p:ext uri="{BB962C8B-B14F-4D97-AF65-F5344CB8AC3E}">
        <p14:creationId xmlns:p14="http://schemas.microsoft.com/office/powerpoint/2010/main" val="21275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7"/>
            <a:ext cx="4462139" cy="4800600"/>
          </a:xfrm>
        </p:spPr>
        <p:txBody>
          <a:bodyPr anchor="ctr"/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Projection: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db.COLLECTION_NAME.find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({}, {KEY1: 1, KEY2: 1})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1 -&gt; Show KEY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0 -&gt; Hide KEY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500747-D8F8-47FB-BBBB-DC6B6BE90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6" r="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8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B411F-C9E3-4641-B591-CB924CB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113" y="580958"/>
            <a:ext cx="5049395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vote_count &gt; 1000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vote_average &gt; 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15D78D-D787-40A8-8E04-1FC6C17C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358198"/>
            <a:ext cx="4754880" cy="491884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DA11C-2B17-40CE-A991-030E8568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5013" y="3758317"/>
            <a:ext cx="5588786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 and sort TV shows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according to their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41117-FA73-4ACF-AF15-7925A80A1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013" y="1672606"/>
            <a:ext cx="5588787" cy="1649554"/>
          </a:xfr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13215C4-6A82-4126-BC62-58B23B8BB414}"/>
              </a:ext>
            </a:extLst>
          </p:cNvPr>
          <p:cNvSpPr txBox="1">
            <a:spLocks/>
          </p:cNvSpPr>
          <p:nvPr/>
        </p:nvSpPr>
        <p:spPr>
          <a:xfrm>
            <a:off x="5765013" y="708361"/>
            <a:ext cx="558878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name, genres and rating of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 of id 143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1B954-01A0-4DBD-8614-9B86F29C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13" y="4703271"/>
            <a:ext cx="5590673" cy="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8"/>
            <a:ext cx="10832593" cy="1699856"/>
          </a:xfrm>
        </p:spPr>
        <p:txBody>
          <a:bodyPr anchor="t"/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 Update Document(s):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db.COLLECTION_NAME.update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(SELECTION_CRITERIA, UPDATED_DATA)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29332-13EE-4DAB-A9FC-19A188C6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3" y="2830996"/>
            <a:ext cx="10832593" cy="21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718810"/>
            <a:ext cx="10832593" cy="1762923"/>
          </a:xfrm>
        </p:spPr>
        <p:txBody>
          <a:bodyPr anchor="t"/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 Delete Document(s):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db.COLLECTION_NAME.remove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(DELLETION_CRITTERIA)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07273-9A71-4E61-82D6-51097B9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3" y="2481733"/>
            <a:ext cx="10832593" cy="261871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809BBC7-BE4C-417A-9AA0-F4B0D892F03D}"/>
              </a:ext>
            </a:extLst>
          </p:cNvPr>
          <p:cNvSpPr txBox="1">
            <a:spLocks/>
          </p:cNvSpPr>
          <p:nvPr/>
        </p:nvSpPr>
        <p:spPr>
          <a:xfrm>
            <a:off x="679703" y="5451481"/>
            <a:ext cx="10832593" cy="687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db.COLLECTION_NAME.remove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-&gt; Deletes all documents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168609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453" y="718810"/>
            <a:ext cx="5612982" cy="1666581"/>
          </a:xfrm>
        </p:spPr>
        <p:txBody>
          <a:bodyPr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 Insert Document(s):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db.categories.insert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({DOCUMENT})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425F0-2200-4CDE-96BB-48FB8F72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67" y="718810"/>
            <a:ext cx="4180025" cy="5420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68814-80B6-40BF-A542-57B75813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2" y="4784035"/>
            <a:ext cx="6154661" cy="135515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3212B79-C3F5-4006-8CB8-EA76ACE802EA}"/>
              </a:ext>
            </a:extLst>
          </p:cNvPr>
          <p:cNvSpPr txBox="1">
            <a:spLocks/>
          </p:cNvSpPr>
          <p:nvPr/>
        </p:nvSpPr>
        <p:spPr>
          <a:xfrm>
            <a:off x="651453" y="2806029"/>
            <a:ext cx="5612982" cy="1666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6- Delete a collection/database:</a:t>
            </a:r>
          </a:p>
          <a:p>
            <a:pPr marL="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COLLECTION_NAME.drop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db.dropDatabase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8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553155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Aggregation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001079"/>
            <a:ext cx="10832592" cy="954156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db.COLLECTION_NAME.aggregate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(AGGREGATE_OPERATION)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as: $sum, $avg, $max, $min, ..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A847A-5330-40C9-9474-05B10981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" y="3220944"/>
            <a:ext cx="10832592" cy="26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669" y="571765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b="1" dirty="0">
                <a:latin typeface="Rockwell"/>
                <a:ea typeface="Rockwell"/>
                <a:cs typeface="Rockwell"/>
                <a:sym typeface="Rockwell"/>
              </a:rPr>
              <a:t>Introduction - What Does NOSQL mean?</a:t>
            </a:r>
            <a:endParaRPr b="1"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1928065"/>
            <a:ext cx="9872871" cy="416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Types :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Non-Relational Databases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Mistake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Stands For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only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use SQL *not Common* 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columns or tables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NOSQL &amp; BIG DATA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is usually used for Big Data &amp; real time web applications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403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find? 		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?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NOSQL over RDBMS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Big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Models , No predefined Schemes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 ( Scale out, Horizontal Scaling)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25" y="666550"/>
            <a:ext cx="10081950" cy="55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RDBMS over NOSQL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for relational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 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performance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Solid &amp; Easy to learn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Compliance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Types of NOSQL Databases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43000" y="1617785"/>
            <a:ext cx="9873000" cy="50206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Document-based Store Database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, CouchDB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Column- based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value-Store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Graph-based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were fetched using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were fetched using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TVMaze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511905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628</Words>
  <Application>Microsoft Office PowerPoint</Application>
  <PresentationFormat>Widescreen</PresentationFormat>
  <Paragraphs>100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 - What Does NOSQL mean?</vt:lpstr>
      <vt:lpstr>NOSQL &amp; BIG DATA</vt:lpstr>
      <vt:lpstr>Advantages of NOSQL over RDBMS</vt:lpstr>
      <vt:lpstr>PowerPoint Presentation</vt:lpstr>
      <vt:lpstr>Advantages of RDBMS over NOSQL</vt:lpstr>
      <vt:lpstr>Types of NOSQL Databases</vt:lpstr>
      <vt:lpstr>Fetching Data</vt:lpstr>
      <vt:lpstr>PowerPoint Presentation</vt:lpstr>
      <vt:lpstr>Importing Datasets into MongoDB</vt:lpstr>
      <vt:lpstr>Database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2020-01-14T17:38:27Z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