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61" r:id="rId12"/>
    <p:sldId id="262" r:id="rId13"/>
    <p:sldId id="263" r:id="rId14"/>
    <p:sldId id="264" r:id="rId15"/>
    <p:sldId id="266" r:id="rId16"/>
    <p:sldId id="265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8f30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8f304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data describes data sets that are so large that traditional methods of storage and processing are inadequate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find : 1- Social media [ FB, Twitter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 2- Search Engines [ Google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: storage , capture , analysis, transfer , .. etc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668f3049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68f304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68f3049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good to clarify  that RDBS is as important as NOSQL but here’s few advantages  are worth to be mentioned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handles big data :  does it very Quickly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Data models : no predefined Schemas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 data structure : nosql handles unstructured data which means it is cheaper to manage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 Scaling : it is the opposite of RDB using Scale up , vertical Scaling  </a:t>
            </a:r>
            <a:endParaRPr/>
          </a:p>
        </p:txBody>
      </p:sp>
      <p:sp>
        <p:nvSpPr>
          <p:cNvPr id="111" name="Google Shape;111;g7668f3049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68f304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68f3049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that explains scaling mentioned in previous slide</a:t>
            </a:r>
            <a:endParaRPr/>
          </a:p>
        </p:txBody>
      </p:sp>
      <p:sp>
        <p:nvSpPr>
          <p:cNvPr id="118" name="Google Shape;118;g7668f3049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68f304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668f30493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Normalization organize data in away that eliminate redundancy it allows database to take up as a little space as possible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Very solid because it’s a bit old language but still it’s easy to learn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ACID :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Atomicity</a:t>
            </a:r>
            <a:r>
              <a:rPr lang="en-US"/>
              <a:t> , consistency, integrability , Durability </a:t>
            </a:r>
            <a:endParaRPr/>
          </a:p>
        </p:txBody>
      </p:sp>
      <p:sp>
        <p:nvSpPr>
          <p:cNvPr id="124" name="Google Shape;124;g7668f30493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68f304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68f30493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668f30493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Rockwell" panose="02060603020205020403" pitchFamily="18" charset="0"/>
              </a:rPr>
              <a:t>MongoDB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Shows and Movies Database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Importing Datasets into MongoDB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7E0014-AE5F-46FF-9CB6-062E9E86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145" y="1979879"/>
            <a:ext cx="9875520" cy="3644850"/>
          </a:xfrm>
        </p:spPr>
      </p:pic>
    </p:spTree>
    <p:extLst>
      <p:ext uri="{BB962C8B-B14F-4D97-AF65-F5344CB8AC3E}">
        <p14:creationId xmlns:p14="http://schemas.microsoft.com/office/powerpoint/2010/main" val="332601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1097280"/>
            <a:ext cx="4395216" cy="1737360"/>
          </a:xfrm>
        </p:spPr>
        <p:txBody>
          <a:bodyPr anchor="t"/>
          <a:lstStyle/>
          <a:p>
            <a:r>
              <a:rPr lang="en-US" dirty="0">
                <a:latin typeface="Rockwell" panose="02060603020205020403" pitchFamily="18" charset="0"/>
              </a:rPr>
              <a:t>Database Queries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7F44812-F514-46E8-8913-EDBD6B941E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96" r="7296"/>
          <a:stretch>
            <a:fillRect/>
          </a:stretch>
        </p:blipFill>
        <p:spPr>
          <a:xfrm>
            <a:off x="5413248" y="1097280"/>
            <a:ext cx="6099048" cy="4800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4" y="2834640"/>
            <a:ext cx="4395216" cy="2880360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 Selection: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().pretty();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({“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key":“value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condition"}).pretty();</a:t>
            </a:r>
          </a:p>
        </p:txBody>
      </p:sp>
    </p:spTree>
    <p:extLst>
      <p:ext uri="{BB962C8B-B14F-4D97-AF65-F5344CB8AC3E}">
        <p14:creationId xmlns:p14="http://schemas.microsoft.com/office/powerpoint/2010/main" val="212750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1069847"/>
            <a:ext cx="4462139" cy="4800600"/>
          </a:xfrm>
        </p:spPr>
        <p:txBody>
          <a:bodyPr anchor="ctr"/>
          <a:lstStyle/>
          <a:p>
            <a:pPr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 Projection: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db.COLLECTION_NAME.find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({}, {KEY1: 1, KEY2: 1})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1 -&gt; Show KEY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0 -&gt; Hide KEY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E500747-D8F8-47FB-BBBB-DC6B6BE909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836" r="4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81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8B411F-C9E3-4641-B591-CB924CBD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113" y="580958"/>
            <a:ext cx="5049395" cy="777240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vote_count &gt; 1000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vote_average &gt; 6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615D78D-D787-40A8-8E04-1FC6C17C3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358198"/>
            <a:ext cx="4754880" cy="491884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6DA11C-2B17-40CE-A991-030E8568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5013" y="3758317"/>
            <a:ext cx="5588786" cy="777240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the id, name and sort TV shows</a:t>
            </a:r>
          </a:p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according to their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41117-FA73-4ACF-AF15-7925A80A16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013" y="1672606"/>
            <a:ext cx="5588787" cy="1649554"/>
          </a:xfr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13215C4-6A82-4126-BC62-58B23B8BB414}"/>
              </a:ext>
            </a:extLst>
          </p:cNvPr>
          <p:cNvSpPr txBox="1">
            <a:spLocks/>
          </p:cNvSpPr>
          <p:nvPr/>
        </p:nvSpPr>
        <p:spPr>
          <a:xfrm>
            <a:off x="5765013" y="708361"/>
            <a:ext cx="558878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the id, name, genres and rating of</a:t>
            </a:r>
          </a:p>
          <a:p>
            <a:pPr algn="ctr"/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show of id 143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1B954-01A0-4DBD-8614-9B86F29C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013" y="4703271"/>
            <a:ext cx="5590673" cy="9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1069848"/>
            <a:ext cx="10832593" cy="1699856"/>
          </a:xfrm>
        </p:spPr>
        <p:txBody>
          <a:bodyPr anchor="t"/>
          <a:lstStyle/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 Update Document:</a:t>
            </a:r>
          </a:p>
          <a:p>
            <a:pPr marL="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db.COLLECTION_NAME.update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(SELECTION_CRITERIA, UPDATED_DATA)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329332-13EE-4DAB-A9FC-19A188C6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3" y="2830996"/>
            <a:ext cx="10832593" cy="21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1069848"/>
            <a:ext cx="10832593" cy="1699856"/>
          </a:xfrm>
        </p:spPr>
        <p:txBody>
          <a:bodyPr anchor="t"/>
          <a:lstStyle/>
          <a:p>
            <a:pPr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 Delete Document:</a:t>
            </a:r>
          </a:p>
          <a:p>
            <a:pPr marL="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db.COLLECTION_NAME.remove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(DELLETION_CRITTERIA)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9FAC1-7713-4855-8D94-25A10F264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9703" y="2769703"/>
            <a:ext cx="10832593" cy="3100743"/>
          </a:xfrm>
        </p:spPr>
      </p:sp>
    </p:spTree>
    <p:extLst>
      <p:ext uri="{BB962C8B-B14F-4D97-AF65-F5344CB8AC3E}">
        <p14:creationId xmlns:p14="http://schemas.microsoft.com/office/powerpoint/2010/main" val="168609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1669" y="571765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dirty="0">
                <a:latin typeface="Rockwell"/>
                <a:ea typeface="Rockwell"/>
                <a:cs typeface="Rockwell"/>
                <a:sym typeface="Rockwell"/>
              </a:rPr>
              <a:t>Introduction - What Does NOSQL mean?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143000" y="1928065"/>
            <a:ext cx="9872871" cy="416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Types :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 Databases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Non-Relational Databases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Mistake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SQL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Stands For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only SQL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to use SQL *not Common* 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use columns or tables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NOSQL &amp; BIG DATA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is usually used for Big Data &amp; real time web applications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4036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6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DATA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to find? 		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?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Advantages of NOSQL over RDBMS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Handles Big Data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Models , No predefined Schemes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  ( Scale out, Horizontal Scaling)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25" y="666550"/>
            <a:ext cx="10081950" cy="55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Advantages of RDBMS over NOSQL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for relational data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Normalization 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performance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Solid &amp; Easy to learn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Integrity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ACID Compliance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Types of NOSQL Databases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1143000" y="1617785"/>
            <a:ext cx="9873000" cy="50206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Document-based Store Database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, CouchDB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Column- based Database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value-Store Database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Graph-based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Neo4J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641673"/>
            <a:ext cx="4134016" cy="691763"/>
          </a:xfrm>
        </p:spPr>
        <p:txBody>
          <a:bodyPr/>
          <a:lstStyle/>
          <a:p>
            <a:r>
              <a:rPr lang="en-US" sz="4400" dirty="0">
                <a:latin typeface="Rockwell" panose="02060603020205020403" pitchFamily="18" charset="0"/>
              </a:rPr>
              <a:t>Fetching Data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B5957C2-9FF0-481F-AC68-0A3E3C7ECB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4" b="1194"/>
          <a:stretch>
            <a:fillRect/>
          </a:stretch>
        </p:blipFill>
        <p:spPr>
          <a:xfrm>
            <a:off x="5413375" y="1246188"/>
            <a:ext cx="6099175" cy="46243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06D5-2B7F-42A6-8C0C-B3954218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904" y="1484242"/>
            <a:ext cx="4134016" cy="4386203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were fetched using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Movie DB API (TMDB)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were fetched using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TVMaze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2031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34D9EE-8EAF-46B6-A4D6-97262A2B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53237"/>
            <a:ext cx="4754880" cy="8174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Response Data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98FC3A-8195-42A1-B605-4931F5203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1581829"/>
            <a:ext cx="4754563" cy="45119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346A2B-C9F7-46F2-B1C2-6E0F670B7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53237"/>
            <a:ext cx="4754880" cy="7772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Formatted Data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2B2DB03-8A43-4451-B1B0-9D2AAEAA53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1581829"/>
            <a:ext cx="4754562" cy="4511905"/>
          </a:xfrm>
        </p:spPr>
      </p:pic>
    </p:spTree>
    <p:extLst>
      <p:ext uri="{BB962C8B-B14F-4D97-AF65-F5344CB8AC3E}">
        <p14:creationId xmlns:p14="http://schemas.microsoft.com/office/powerpoint/2010/main" val="7232617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546</Words>
  <Application>Microsoft Office PowerPoint</Application>
  <PresentationFormat>Widescreen</PresentationFormat>
  <Paragraphs>91</Paragraphs>
  <Slides>15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Rockwell</vt:lpstr>
      <vt:lpstr>Tahoma</vt:lpstr>
      <vt:lpstr>Basis</vt:lpstr>
      <vt:lpstr>MongoDB Project</vt:lpstr>
      <vt:lpstr>Introduction - What Does NOSQL mean?</vt:lpstr>
      <vt:lpstr>NOSQL &amp; BIG DATA</vt:lpstr>
      <vt:lpstr>Advantages of NOSQL over RDBMS</vt:lpstr>
      <vt:lpstr>PowerPoint Presentation</vt:lpstr>
      <vt:lpstr>Advantages of RDBMS over NOSQL</vt:lpstr>
      <vt:lpstr>Types of NOSQL Databases</vt:lpstr>
      <vt:lpstr>Fetching Data</vt:lpstr>
      <vt:lpstr>PowerPoint Presentation</vt:lpstr>
      <vt:lpstr>Importing Datasets into MongoDB</vt:lpstr>
      <vt:lpstr>Database Queries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2020-01-13T17:00:06Z</dcterms:created>
  <dcterms:modified xsi:type="dcterms:W3CDTF">2020-01-14T13:45:45Z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