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MongoDB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Shows and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6BB3A-BC82-4616-BF12-40983E2F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641673"/>
            <a:ext cx="4134016" cy="691763"/>
          </a:xfrm>
        </p:spPr>
        <p:txBody>
          <a:bodyPr/>
          <a:lstStyle/>
          <a:p>
            <a:r>
              <a:rPr lang="en-US" sz="4400" dirty="0">
                <a:latin typeface="Rockwell" panose="02060603020205020403" pitchFamily="18" charset="0"/>
              </a:rPr>
              <a:t>Fetching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5957C2-9FF0-481F-AC68-0A3E3C7ECB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4" b="1194"/>
          <a:stretch>
            <a:fillRect/>
          </a:stretch>
        </p:blipFill>
        <p:spPr>
          <a:xfrm>
            <a:off x="5413375" y="1246188"/>
            <a:ext cx="6099175" cy="4624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06D5-2B7F-42A6-8C0C-B3954218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04" y="1484242"/>
            <a:ext cx="4134016" cy="438620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were fetched using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Movie DB API (TMDB)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were fetched using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TVMaze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203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4D9EE-8EAF-46B6-A4D6-97262A2B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53237"/>
            <a:ext cx="4754880" cy="8174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Response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98FC3A-8195-42A1-B605-4931F5203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581829"/>
            <a:ext cx="4754563" cy="45119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46A2B-C9F7-46F2-B1C2-6E0F670B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3237"/>
            <a:ext cx="4754880" cy="7772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Formatted Data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B2DB03-8A43-4451-B1B0-9D2AAEAA53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1581829"/>
            <a:ext cx="4754562" cy="4340602"/>
          </a:xfrm>
        </p:spPr>
      </p:pic>
    </p:spTree>
    <p:extLst>
      <p:ext uri="{BB962C8B-B14F-4D97-AF65-F5344CB8AC3E}">
        <p14:creationId xmlns:p14="http://schemas.microsoft.com/office/powerpoint/2010/main" val="7232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Importing Datasets into MongoDB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E0014-AE5F-46FF-9CB6-062E9E86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45" y="1979879"/>
            <a:ext cx="9875520" cy="3644850"/>
          </a:xfrm>
        </p:spPr>
      </p:pic>
    </p:spTree>
    <p:extLst>
      <p:ext uri="{BB962C8B-B14F-4D97-AF65-F5344CB8AC3E}">
        <p14:creationId xmlns:p14="http://schemas.microsoft.com/office/powerpoint/2010/main" val="332601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097280"/>
            <a:ext cx="4395216" cy="1737360"/>
          </a:xfrm>
        </p:spPr>
        <p:txBody>
          <a:bodyPr anchor="t"/>
          <a:lstStyle/>
          <a:p>
            <a:r>
              <a:rPr lang="en-US" dirty="0">
                <a:latin typeface="Rockwell" panose="02060603020205020403" pitchFamily="18" charset="0"/>
              </a:rPr>
              <a:t>Database Queries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F44812-F514-46E8-8913-EDBD6B941E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96" r="7296"/>
          <a:stretch>
            <a:fillRect/>
          </a:stretch>
        </p:blipFill>
        <p:spPr>
          <a:xfrm>
            <a:off x="5413248" y="1097280"/>
            <a:ext cx="6099048" cy="4800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4" y="2834640"/>
            <a:ext cx="4395216" cy="288036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Selection: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().pretty();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({“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key":“value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/condition"}).pretty();</a:t>
            </a:r>
          </a:p>
        </p:txBody>
      </p:sp>
    </p:spTree>
    <p:extLst>
      <p:ext uri="{BB962C8B-B14F-4D97-AF65-F5344CB8AC3E}">
        <p14:creationId xmlns:p14="http://schemas.microsoft.com/office/powerpoint/2010/main" val="21275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7"/>
            <a:ext cx="4462139" cy="4800600"/>
          </a:xfrm>
        </p:spPr>
        <p:txBody>
          <a:bodyPr anchor="ctr"/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Projection: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db.COLLECTION_NAME.find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({}, {KEY1: 1, KEY2: 1})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1 -&gt; Show KEY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0 -&gt; Hide KEY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500747-D8F8-47FB-BBBB-DC6B6BE909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36" r="4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81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B411F-C9E3-4641-B591-CB924CBD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80958"/>
            <a:ext cx="4754880" cy="777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15D78D-D787-40A8-8E04-1FC6C17C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358198"/>
            <a:ext cx="4754880" cy="474732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DA11C-2B17-40CE-A991-030E8568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80958"/>
            <a:ext cx="4754880" cy="777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12BF2-35A6-4D45-B9CD-85102158F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357435"/>
            <a:ext cx="4754880" cy="47473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697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164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Rockwell</vt:lpstr>
      <vt:lpstr>Tahoma</vt:lpstr>
      <vt:lpstr>Basis</vt:lpstr>
      <vt:lpstr>MongoDB Project</vt:lpstr>
      <vt:lpstr>Introduction</vt:lpstr>
      <vt:lpstr>Fetching Data</vt:lpstr>
      <vt:lpstr>PowerPoint Presentation</vt:lpstr>
      <vt:lpstr>Importing Datasets into MongoDB</vt:lpstr>
      <vt:lpstr>Database Queries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2020-01-13T17:00:06Z</dcterms:created>
  <dcterms:modified xsi:type="dcterms:W3CDTF">2020-01-13T20:49:48Z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