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899350" cy="43562588"/>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306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4840" y="1738080"/>
            <a:ext cx="29608920" cy="7274520"/>
          </a:xfrm>
          <a:prstGeom prst="rect">
            <a:avLst/>
          </a:prstGeom>
        </p:spPr>
        <p:txBody>
          <a:bodyPr lIns="0" tIns="0" rIns="0" bIns="0" anchor="ctr">
            <a:spAutoFit/>
          </a:bodyPr>
          <a:lstStyle/>
          <a:p>
            <a:pPr algn="ctr"/>
            <a:endParaRPr lang="fr-FR" sz="4400" b="0" strike="noStrike" spc="-1">
              <a:latin typeface="Arial"/>
            </a:endParaRPr>
          </a:p>
        </p:txBody>
      </p:sp>
      <p:sp>
        <p:nvSpPr>
          <p:cNvPr id="24" name="PlaceHolder 2"/>
          <p:cNvSpPr>
            <a:spLocks noGrp="1"/>
          </p:cNvSpPr>
          <p:nvPr>
            <p:ph type="body"/>
          </p:nvPr>
        </p:nvSpPr>
        <p:spPr>
          <a:xfrm>
            <a:off x="1644840" y="10193400"/>
            <a:ext cx="29608920" cy="12051720"/>
          </a:xfrm>
          <a:prstGeom prst="rect">
            <a:avLst/>
          </a:prstGeom>
        </p:spPr>
        <p:txBody>
          <a:bodyPr lIns="0" tIns="0" rIns="0" bIns="0">
            <a:normAutofit/>
          </a:bodyPr>
          <a:lstStyle/>
          <a:p>
            <a:endParaRPr lang="fr-FR" sz="3200" b="0" strike="noStrike" spc="-1">
              <a:latin typeface="Arial"/>
            </a:endParaRPr>
          </a:p>
        </p:txBody>
      </p:sp>
      <p:sp>
        <p:nvSpPr>
          <p:cNvPr id="25" name="PlaceHolder 3"/>
          <p:cNvSpPr>
            <a:spLocks noGrp="1"/>
          </p:cNvSpPr>
          <p:nvPr>
            <p:ph type="body"/>
          </p:nvPr>
        </p:nvSpPr>
        <p:spPr>
          <a:xfrm>
            <a:off x="1644840" y="23390280"/>
            <a:ext cx="29608920" cy="1205172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4840" y="1738080"/>
            <a:ext cx="29608920" cy="7274520"/>
          </a:xfrm>
          <a:prstGeom prst="rect">
            <a:avLst/>
          </a:prstGeom>
        </p:spPr>
        <p:txBody>
          <a:bodyPr lIns="0" tIns="0" rIns="0" bIns="0" anchor="ctr">
            <a:spAutoFit/>
          </a:bodyPr>
          <a:lstStyle/>
          <a:p>
            <a:pPr algn="ctr"/>
            <a:endParaRPr lang="fr-FR" sz="4400" b="0" strike="noStrike" spc="-1">
              <a:latin typeface="Arial"/>
            </a:endParaRPr>
          </a:p>
        </p:txBody>
      </p:sp>
      <p:sp>
        <p:nvSpPr>
          <p:cNvPr id="27" name="PlaceHolder 2"/>
          <p:cNvSpPr>
            <a:spLocks noGrp="1"/>
          </p:cNvSpPr>
          <p:nvPr>
            <p:ph type="body"/>
          </p:nvPr>
        </p:nvSpPr>
        <p:spPr>
          <a:xfrm>
            <a:off x="1644840" y="10193400"/>
            <a:ext cx="14448960" cy="12051720"/>
          </a:xfrm>
          <a:prstGeom prst="rect">
            <a:avLst/>
          </a:prstGeom>
        </p:spPr>
        <p:txBody>
          <a:bodyPr lIns="0" tIns="0" rIns="0" bIns="0">
            <a:normAutofit/>
          </a:bodyPr>
          <a:lstStyle/>
          <a:p>
            <a:endParaRPr lang="fr-FR" sz="3200" b="0" strike="noStrike" spc="-1">
              <a:latin typeface="Arial"/>
            </a:endParaRPr>
          </a:p>
        </p:txBody>
      </p:sp>
      <p:sp>
        <p:nvSpPr>
          <p:cNvPr id="28" name="PlaceHolder 3"/>
          <p:cNvSpPr>
            <a:spLocks noGrp="1"/>
          </p:cNvSpPr>
          <p:nvPr>
            <p:ph type="body"/>
          </p:nvPr>
        </p:nvSpPr>
        <p:spPr>
          <a:xfrm>
            <a:off x="16816680" y="10193400"/>
            <a:ext cx="14448960" cy="12051720"/>
          </a:xfrm>
          <a:prstGeom prst="rect">
            <a:avLst/>
          </a:prstGeom>
        </p:spPr>
        <p:txBody>
          <a:bodyPr lIns="0" tIns="0" rIns="0" bIns="0">
            <a:normAutofit/>
          </a:bodyPr>
          <a:lstStyle/>
          <a:p>
            <a:endParaRPr lang="fr-FR" sz="3200" b="0" strike="noStrike" spc="-1">
              <a:latin typeface="Arial"/>
            </a:endParaRPr>
          </a:p>
        </p:txBody>
      </p:sp>
      <p:sp>
        <p:nvSpPr>
          <p:cNvPr id="29" name="PlaceHolder 4"/>
          <p:cNvSpPr>
            <a:spLocks noGrp="1"/>
          </p:cNvSpPr>
          <p:nvPr>
            <p:ph type="body"/>
          </p:nvPr>
        </p:nvSpPr>
        <p:spPr>
          <a:xfrm>
            <a:off x="1644840" y="23390280"/>
            <a:ext cx="14448960" cy="12051720"/>
          </a:xfrm>
          <a:prstGeom prst="rect">
            <a:avLst/>
          </a:prstGeom>
        </p:spPr>
        <p:txBody>
          <a:bodyPr lIns="0" tIns="0" rIns="0" bIns="0">
            <a:normAutofit/>
          </a:bodyPr>
          <a:lstStyle/>
          <a:p>
            <a:endParaRPr lang="fr-FR" sz="3200" b="0" strike="noStrike" spc="-1">
              <a:latin typeface="Arial"/>
            </a:endParaRPr>
          </a:p>
        </p:txBody>
      </p:sp>
      <p:sp>
        <p:nvSpPr>
          <p:cNvPr id="30" name="PlaceHolder 5"/>
          <p:cNvSpPr>
            <a:spLocks noGrp="1"/>
          </p:cNvSpPr>
          <p:nvPr>
            <p:ph type="body"/>
          </p:nvPr>
        </p:nvSpPr>
        <p:spPr>
          <a:xfrm>
            <a:off x="16816680" y="23390280"/>
            <a:ext cx="14448960" cy="1205172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4840" y="1738080"/>
            <a:ext cx="29608920" cy="7274520"/>
          </a:xfrm>
          <a:prstGeom prst="rect">
            <a:avLst/>
          </a:prstGeom>
        </p:spPr>
        <p:txBody>
          <a:bodyPr lIns="0" tIns="0" rIns="0" bIns="0" anchor="ctr">
            <a:spAutoFit/>
          </a:bodyPr>
          <a:lstStyle/>
          <a:p>
            <a:pPr algn="ctr"/>
            <a:endParaRPr lang="fr-FR" sz="4400" b="0" strike="noStrike" spc="-1">
              <a:latin typeface="Arial"/>
            </a:endParaRPr>
          </a:p>
        </p:txBody>
      </p:sp>
      <p:sp>
        <p:nvSpPr>
          <p:cNvPr id="32" name="PlaceHolder 2"/>
          <p:cNvSpPr>
            <a:spLocks noGrp="1"/>
          </p:cNvSpPr>
          <p:nvPr>
            <p:ph type="body"/>
          </p:nvPr>
        </p:nvSpPr>
        <p:spPr>
          <a:xfrm>
            <a:off x="1644840" y="10193400"/>
            <a:ext cx="9533880" cy="12051720"/>
          </a:xfrm>
          <a:prstGeom prst="rect">
            <a:avLst/>
          </a:prstGeom>
        </p:spPr>
        <p:txBody>
          <a:bodyPr lIns="0" tIns="0" rIns="0" bIns="0">
            <a:normAutofit/>
          </a:bodyPr>
          <a:lstStyle/>
          <a:p>
            <a:endParaRPr lang="fr-FR" sz="3200" b="0" strike="noStrike" spc="-1">
              <a:latin typeface="Arial"/>
            </a:endParaRPr>
          </a:p>
        </p:txBody>
      </p:sp>
      <p:sp>
        <p:nvSpPr>
          <p:cNvPr id="33" name="PlaceHolder 3"/>
          <p:cNvSpPr>
            <a:spLocks noGrp="1"/>
          </p:cNvSpPr>
          <p:nvPr>
            <p:ph type="body"/>
          </p:nvPr>
        </p:nvSpPr>
        <p:spPr>
          <a:xfrm>
            <a:off x="11655720" y="10193400"/>
            <a:ext cx="9533880" cy="12051720"/>
          </a:xfrm>
          <a:prstGeom prst="rect">
            <a:avLst/>
          </a:prstGeom>
        </p:spPr>
        <p:txBody>
          <a:bodyPr lIns="0" tIns="0" rIns="0" bIns="0">
            <a:normAutofit/>
          </a:bodyPr>
          <a:lstStyle/>
          <a:p>
            <a:endParaRPr lang="fr-FR" sz="3200" b="0" strike="noStrike" spc="-1">
              <a:latin typeface="Arial"/>
            </a:endParaRPr>
          </a:p>
        </p:txBody>
      </p:sp>
      <p:sp>
        <p:nvSpPr>
          <p:cNvPr id="34" name="PlaceHolder 4"/>
          <p:cNvSpPr>
            <a:spLocks noGrp="1"/>
          </p:cNvSpPr>
          <p:nvPr>
            <p:ph type="body"/>
          </p:nvPr>
        </p:nvSpPr>
        <p:spPr>
          <a:xfrm>
            <a:off x="21666600" y="10193400"/>
            <a:ext cx="9533880" cy="12051720"/>
          </a:xfrm>
          <a:prstGeom prst="rect">
            <a:avLst/>
          </a:prstGeom>
        </p:spPr>
        <p:txBody>
          <a:bodyPr lIns="0" tIns="0" rIns="0" bIns="0">
            <a:normAutofit/>
          </a:bodyPr>
          <a:lstStyle/>
          <a:p>
            <a:endParaRPr lang="fr-FR" sz="3200" b="0" strike="noStrike" spc="-1">
              <a:latin typeface="Arial"/>
            </a:endParaRPr>
          </a:p>
        </p:txBody>
      </p:sp>
      <p:sp>
        <p:nvSpPr>
          <p:cNvPr id="35" name="PlaceHolder 5"/>
          <p:cNvSpPr>
            <a:spLocks noGrp="1"/>
          </p:cNvSpPr>
          <p:nvPr>
            <p:ph type="body"/>
          </p:nvPr>
        </p:nvSpPr>
        <p:spPr>
          <a:xfrm>
            <a:off x="1644840" y="23390280"/>
            <a:ext cx="9533880" cy="12051720"/>
          </a:xfrm>
          <a:prstGeom prst="rect">
            <a:avLst/>
          </a:prstGeom>
        </p:spPr>
        <p:txBody>
          <a:bodyPr lIns="0" tIns="0" rIns="0" bIns="0">
            <a:normAutofit/>
          </a:bodyPr>
          <a:lstStyle/>
          <a:p>
            <a:endParaRPr lang="fr-FR" sz="3200" b="0" strike="noStrike" spc="-1">
              <a:latin typeface="Arial"/>
            </a:endParaRPr>
          </a:p>
        </p:txBody>
      </p:sp>
      <p:sp>
        <p:nvSpPr>
          <p:cNvPr id="36" name="PlaceHolder 6"/>
          <p:cNvSpPr>
            <a:spLocks noGrp="1"/>
          </p:cNvSpPr>
          <p:nvPr>
            <p:ph type="body"/>
          </p:nvPr>
        </p:nvSpPr>
        <p:spPr>
          <a:xfrm>
            <a:off x="11655720" y="23390280"/>
            <a:ext cx="9533880" cy="12051720"/>
          </a:xfrm>
          <a:prstGeom prst="rect">
            <a:avLst/>
          </a:prstGeom>
        </p:spPr>
        <p:txBody>
          <a:bodyPr lIns="0" tIns="0" rIns="0" bIns="0">
            <a:normAutofit/>
          </a:bodyPr>
          <a:lstStyle/>
          <a:p>
            <a:endParaRPr lang="fr-FR" sz="3200" b="0" strike="noStrike" spc="-1">
              <a:latin typeface="Arial"/>
            </a:endParaRPr>
          </a:p>
        </p:txBody>
      </p:sp>
      <p:sp>
        <p:nvSpPr>
          <p:cNvPr id="37" name="PlaceHolder 7"/>
          <p:cNvSpPr>
            <a:spLocks noGrp="1"/>
          </p:cNvSpPr>
          <p:nvPr>
            <p:ph type="body"/>
          </p:nvPr>
        </p:nvSpPr>
        <p:spPr>
          <a:xfrm>
            <a:off x="21666600" y="23390280"/>
            <a:ext cx="9533880" cy="1205172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4840" y="1738080"/>
            <a:ext cx="29608920" cy="7274520"/>
          </a:xfrm>
          <a:prstGeom prst="rect">
            <a:avLst/>
          </a:prstGeom>
        </p:spPr>
        <p:txBody>
          <a:bodyPr lIns="0" tIns="0" rIns="0" bIns="0" anchor="ctr">
            <a:spAutoFit/>
          </a:bodyPr>
          <a:lstStyle/>
          <a:p>
            <a:pPr algn="ctr"/>
            <a:endParaRPr lang="fr-FR" sz="4400" b="0" strike="noStrike" spc="-1">
              <a:latin typeface="Arial"/>
            </a:endParaRPr>
          </a:p>
        </p:txBody>
      </p:sp>
      <p:sp>
        <p:nvSpPr>
          <p:cNvPr id="3" name="PlaceHolder 2"/>
          <p:cNvSpPr>
            <a:spLocks noGrp="1"/>
          </p:cNvSpPr>
          <p:nvPr>
            <p:ph type="subTitle"/>
          </p:nvPr>
        </p:nvSpPr>
        <p:spPr>
          <a:xfrm>
            <a:off x="1644840" y="10193400"/>
            <a:ext cx="29608920" cy="252658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4840" y="1738080"/>
            <a:ext cx="29608920" cy="7274520"/>
          </a:xfrm>
          <a:prstGeom prst="rect">
            <a:avLst/>
          </a:prstGeom>
        </p:spPr>
        <p:txBody>
          <a:bodyPr lIns="0" tIns="0" rIns="0" bIns="0" anchor="ctr">
            <a:spAutoFit/>
          </a:bodyPr>
          <a:lstStyle/>
          <a:p>
            <a:pPr algn="ctr"/>
            <a:endParaRPr lang="fr-FR" sz="4400" b="0" strike="noStrike" spc="-1">
              <a:latin typeface="Arial"/>
            </a:endParaRPr>
          </a:p>
        </p:txBody>
      </p:sp>
      <p:sp>
        <p:nvSpPr>
          <p:cNvPr id="5" name="PlaceHolder 2"/>
          <p:cNvSpPr>
            <a:spLocks noGrp="1"/>
          </p:cNvSpPr>
          <p:nvPr>
            <p:ph type="body"/>
          </p:nvPr>
        </p:nvSpPr>
        <p:spPr>
          <a:xfrm>
            <a:off x="1644840" y="10193400"/>
            <a:ext cx="29608920" cy="252658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4840" y="1738080"/>
            <a:ext cx="29608920" cy="7274520"/>
          </a:xfrm>
          <a:prstGeom prst="rect">
            <a:avLst/>
          </a:prstGeom>
        </p:spPr>
        <p:txBody>
          <a:bodyPr lIns="0" tIns="0" rIns="0" bIns="0" anchor="ctr">
            <a:spAutoFit/>
          </a:bodyPr>
          <a:lstStyle/>
          <a:p>
            <a:pPr algn="ctr"/>
            <a:endParaRPr lang="fr-FR" sz="4400" b="0" strike="noStrike" spc="-1">
              <a:latin typeface="Arial"/>
            </a:endParaRPr>
          </a:p>
        </p:txBody>
      </p:sp>
      <p:sp>
        <p:nvSpPr>
          <p:cNvPr id="7" name="PlaceHolder 2"/>
          <p:cNvSpPr>
            <a:spLocks noGrp="1"/>
          </p:cNvSpPr>
          <p:nvPr>
            <p:ph type="body"/>
          </p:nvPr>
        </p:nvSpPr>
        <p:spPr>
          <a:xfrm>
            <a:off x="1644840" y="10193400"/>
            <a:ext cx="14448960" cy="25265880"/>
          </a:xfrm>
          <a:prstGeom prst="rect">
            <a:avLst/>
          </a:prstGeom>
        </p:spPr>
        <p:txBody>
          <a:bodyPr lIns="0" tIns="0" rIns="0" bIns="0">
            <a:normAutofit/>
          </a:bodyPr>
          <a:lstStyle/>
          <a:p>
            <a:endParaRPr lang="fr-FR" sz="3200" b="0" strike="noStrike" spc="-1">
              <a:latin typeface="Arial"/>
            </a:endParaRPr>
          </a:p>
        </p:txBody>
      </p:sp>
      <p:sp>
        <p:nvSpPr>
          <p:cNvPr id="8" name="PlaceHolder 3"/>
          <p:cNvSpPr>
            <a:spLocks noGrp="1"/>
          </p:cNvSpPr>
          <p:nvPr>
            <p:ph type="body"/>
          </p:nvPr>
        </p:nvSpPr>
        <p:spPr>
          <a:xfrm>
            <a:off x="16816680" y="10193400"/>
            <a:ext cx="14448960" cy="252658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4840" y="1738080"/>
            <a:ext cx="29608920" cy="727452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4840" y="1738080"/>
            <a:ext cx="29608920" cy="3372156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4840" y="1738080"/>
            <a:ext cx="29608920" cy="7274520"/>
          </a:xfrm>
          <a:prstGeom prst="rect">
            <a:avLst/>
          </a:prstGeom>
        </p:spPr>
        <p:txBody>
          <a:bodyPr lIns="0" tIns="0" rIns="0" bIns="0" anchor="ctr">
            <a:spAutoFit/>
          </a:bodyPr>
          <a:lstStyle/>
          <a:p>
            <a:pPr algn="ctr"/>
            <a:endParaRPr lang="fr-FR" sz="4400" b="0" strike="noStrike" spc="-1">
              <a:latin typeface="Arial"/>
            </a:endParaRPr>
          </a:p>
        </p:txBody>
      </p:sp>
      <p:sp>
        <p:nvSpPr>
          <p:cNvPr id="12" name="PlaceHolder 2"/>
          <p:cNvSpPr>
            <a:spLocks noGrp="1"/>
          </p:cNvSpPr>
          <p:nvPr>
            <p:ph type="body"/>
          </p:nvPr>
        </p:nvSpPr>
        <p:spPr>
          <a:xfrm>
            <a:off x="1644840" y="10193400"/>
            <a:ext cx="14448960" cy="12051720"/>
          </a:xfrm>
          <a:prstGeom prst="rect">
            <a:avLst/>
          </a:prstGeom>
        </p:spPr>
        <p:txBody>
          <a:bodyPr lIns="0" tIns="0" rIns="0" bIns="0">
            <a:normAutofit/>
          </a:bodyPr>
          <a:lstStyle/>
          <a:p>
            <a:endParaRPr lang="fr-FR" sz="3200" b="0" strike="noStrike" spc="-1">
              <a:latin typeface="Arial"/>
            </a:endParaRPr>
          </a:p>
        </p:txBody>
      </p:sp>
      <p:sp>
        <p:nvSpPr>
          <p:cNvPr id="13" name="PlaceHolder 3"/>
          <p:cNvSpPr>
            <a:spLocks noGrp="1"/>
          </p:cNvSpPr>
          <p:nvPr>
            <p:ph type="body"/>
          </p:nvPr>
        </p:nvSpPr>
        <p:spPr>
          <a:xfrm>
            <a:off x="16816680" y="10193400"/>
            <a:ext cx="14448960" cy="25265880"/>
          </a:xfrm>
          <a:prstGeom prst="rect">
            <a:avLst/>
          </a:prstGeom>
        </p:spPr>
        <p:txBody>
          <a:bodyPr lIns="0" tIns="0" rIns="0" bIns="0">
            <a:normAutofit/>
          </a:bodyPr>
          <a:lstStyle/>
          <a:p>
            <a:endParaRPr lang="fr-FR" sz="3200" b="0" strike="noStrike" spc="-1">
              <a:latin typeface="Arial"/>
            </a:endParaRPr>
          </a:p>
        </p:txBody>
      </p:sp>
      <p:sp>
        <p:nvSpPr>
          <p:cNvPr id="14" name="PlaceHolder 4"/>
          <p:cNvSpPr>
            <a:spLocks noGrp="1"/>
          </p:cNvSpPr>
          <p:nvPr>
            <p:ph type="body"/>
          </p:nvPr>
        </p:nvSpPr>
        <p:spPr>
          <a:xfrm>
            <a:off x="1644840" y="23390280"/>
            <a:ext cx="14448960" cy="1205172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4840" y="1738080"/>
            <a:ext cx="29608920" cy="7274520"/>
          </a:xfrm>
          <a:prstGeom prst="rect">
            <a:avLst/>
          </a:prstGeom>
        </p:spPr>
        <p:txBody>
          <a:bodyPr lIns="0" tIns="0" rIns="0" bIns="0" anchor="ctr">
            <a:spAutoFit/>
          </a:bodyPr>
          <a:lstStyle/>
          <a:p>
            <a:pPr algn="ctr"/>
            <a:endParaRPr lang="fr-FR" sz="4400" b="0" strike="noStrike" spc="-1">
              <a:latin typeface="Arial"/>
            </a:endParaRPr>
          </a:p>
        </p:txBody>
      </p:sp>
      <p:sp>
        <p:nvSpPr>
          <p:cNvPr id="16" name="PlaceHolder 2"/>
          <p:cNvSpPr>
            <a:spLocks noGrp="1"/>
          </p:cNvSpPr>
          <p:nvPr>
            <p:ph type="body"/>
          </p:nvPr>
        </p:nvSpPr>
        <p:spPr>
          <a:xfrm>
            <a:off x="1644840" y="10193400"/>
            <a:ext cx="14448960" cy="25265880"/>
          </a:xfrm>
          <a:prstGeom prst="rect">
            <a:avLst/>
          </a:prstGeom>
        </p:spPr>
        <p:txBody>
          <a:bodyPr lIns="0" tIns="0" rIns="0" bIns="0">
            <a:normAutofit/>
          </a:bodyPr>
          <a:lstStyle/>
          <a:p>
            <a:endParaRPr lang="fr-FR" sz="3200" b="0" strike="noStrike" spc="-1">
              <a:latin typeface="Arial"/>
            </a:endParaRPr>
          </a:p>
        </p:txBody>
      </p:sp>
      <p:sp>
        <p:nvSpPr>
          <p:cNvPr id="17" name="PlaceHolder 3"/>
          <p:cNvSpPr>
            <a:spLocks noGrp="1"/>
          </p:cNvSpPr>
          <p:nvPr>
            <p:ph type="body"/>
          </p:nvPr>
        </p:nvSpPr>
        <p:spPr>
          <a:xfrm>
            <a:off x="16816680" y="10193400"/>
            <a:ext cx="14448960" cy="12051720"/>
          </a:xfrm>
          <a:prstGeom prst="rect">
            <a:avLst/>
          </a:prstGeom>
        </p:spPr>
        <p:txBody>
          <a:bodyPr lIns="0" tIns="0" rIns="0" bIns="0">
            <a:normAutofit/>
          </a:bodyPr>
          <a:lstStyle/>
          <a:p>
            <a:endParaRPr lang="fr-FR" sz="3200" b="0" strike="noStrike" spc="-1">
              <a:latin typeface="Arial"/>
            </a:endParaRPr>
          </a:p>
        </p:txBody>
      </p:sp>
      <p:sp>
        <p:nvSpPr>
          <p:cNvPr id="18" name="PlaceHolder 4"/>
          <p:cNvSpPr>
            <a:spLocks noGrp="1"/>
          </p:cNvSpPr>
          <p:nvPr>
            <p:ph type="body"/>
          </p:nvPr>
        </p:nvSpPr>
        <p:spPr>
          <a:xfrm>
            <a:off x="16816680" y="23390280"/>
            <a:ext cx="14448960" cy="1205172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4840" y="1738080"/>
            <a:ext cx="29608920" cy="7274520"/>
          </a:xfrm>
          <a:prstGeom prst="rect">
            <a:avLst/>
          </a:prstGeom>
        </p:spPr>
        <p:txBody>
          <a:bodyPr lIns="0" tIns="0" rIns="0" bIns="0" anchor="ctr">
            <a:spAutoFit/>
          </a:bodyPr>
          <a:lstStyle/>
          <a:p>
            <a:pPr algn="ctr"/>
            <a:endParaRPr lang="fr-FR" sz="4400" b="0" strike="noStrike" spc="-1">
              <a:latin typeface="Arial"/>
            </a:endParaRPr>
          </a:p>
        </p:txBody>
      </p:sp>
      <p:sp>
        <p:nvSpPr>
          <p:cNvPr id="20" name="PlaceHolder 2"/>
          <p:cNvSpPr>
            <a:spLocks noGrp="1"/>
          </p:cNvSpPr>
          <p:nvPr>
            <p:ph type="body"/>
          </p:nvPr>
        </p:nvSpPr>
        <p:spPr>
          <a:xfrm>
            <a:off x="1644840" y="10193400"/>
            <a:ext cx="14448960" cy="12051720"/>
          </a:xfrm>
          <a:prstGeom prst="rect">
            <a:avLst/>
          </a:prstGeom>
        </p:spPr>
        <p:txBody>
          <a:bodyPr lIns="0" tIns="0" rIns="0" bIns="0">
            <a:normAutofit/>
          </a:bodyPr>
          <a:lstStyle/>
          <a:p>
            <a:endParaRPr lang="fr-FR" sz="3200" b="0" strike="noStrike" spc="-1">
              <a:latin typeface="Arial"/>
            </a:endParaRPr>
          </a:p>
        </p:txBody>
      </p:sp>
      <p:sp>
        <p:nvSpPr>
          <p:cNvPr id="21" name="PlaceHolder 3"/>
          <p:cNvSpPr>
            <a:spLocks noGrp="1"/>
          </p:cNvSpPr>
          <p:nvPr>
            <p:ph type="body"/>
          </p:nvPr>
        </p:nvSpPr>
        <p:spPr>
          <a:xfrm>
            <a:off x="16816680" y="10193400"/>
            <a:ext cx="14448960" cy="12051720"/>
          </a:xfrm>
          <a:prstGeom prst="rect">
            <a:avLst/>
          </a:prstGeom>
        </p:spPr>
        <p:txBody>
          <a:bodyPr lIns="0" tIns="0" rIns="0" bIns="0">
            <a:normAutofit/>
          </a:bodyPr>
          <a:lstStyle/>
          <a:p>
            <a:endParaRPr lang="fr-FR" sz="3200" b="0" strike="noStrike" spc="-1">
              <a:latin typeface="Arial"/>
            </a:endParaRPr>
          </a:p>
        </p:txBody>
      </p:sp>
      <p:sp>
        <p:nvSpPr>
          <p:cNvPr id="22" name="PlaceHolder 4"/>
          <p:cNvSpPr>
            <a:spLocks noGrp="1"/>
          </p:cNvSpPr>
          <p:nvPr>
            <p:ph type="body"/>
          </p:nvPr>
        </p:nvSpPr>
        <p:spPr>
          <a:xfrm>
            <a:off x="1644840" y="23390280"/>
            <a:ext cx="29608920" cy="1205172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44840" y="1738080"/>
            <a:ext cx="29608920" cy="7274520"/>
          </a:xfrm>
          <a:prstGeom prst="rect">
            <a:avLst/>
          </a:prstGeom>
        </p:spPr>
        <p:txBody>
          <a:bodyPr lIns="0" tIns="0" rIns="0" bIns="0" anchor="ctr">
            <a:noAutofit/>
          </a:bodyPr>
          <a:lstStyle/>
          <a:p>
            <a:pPr algn="ctr"/>
            <a:r>
              <a:rPr lang="fr-FR" sz="4400" b="0" strike="noStrike" spc="-1">
                <a:latin typeface="Arial"/>
              </a:rPr>
              <a:t>Cliquez pour éditer le format du texte-titre</a:t>
            </a:r>
          </a:p>
        </p:txBody>
      </p:sp>
      <p:sp>
        <p:nvSpPr>
          <p:cNvPr id="3" name="PlaceHolder 2"/>
          <p:cNvSpPr>
            <a:spLocks noGrp="1"/>
          </p:cNvSpPr>
          <p:nvPr>
            <p:ph type="body"/>
          </p:nvPr>
        </p:nvSpPr>
        <p:spPr>
          <a:xfrm>
            <a:off x="1644840" y="10193400"/>
            <a:ext cx="29608920" cy="25265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FR" sz="2800" b="0" strike="noStrike" spc="-1">
                <a:latin typeface="Arial"/>
              </a:rPr>
              <a:t>Second niveau de plan</a:t>
            </a:r>
          </a:p>
          <a:p>
            <a:pPr marL="1296000" lvl="2" indent="-288000">
              <a:spcBef>
                <a:spcPts val="850"/>
              </a:spcBef>
              <a:buClr>
                <a:srgbClr val="000000"/>
              </a:buClr>
              <a:buSzPct val="45000"/>
              <a:buFont typeface="Wingdings" charset="2"/>
              <a:buChar char=""/>
            </a:pPr>
            <a:r>
              <a:rPr lang="fr-FR" sz="2400" b="0" strike="noStrike" spc="-1">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1557395" y="15833594"/>
            <a:ext cx="14158855" cy="999136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fr-FR" sz="4400" b="1" strike="noStrike" spc="-1" dirty="0">
                <a:solidFill>
                  <a:srgbClr val="92D050"/>
                </a:solidFill>
                <a:latin typeface="Arial"/>
                <a:ea typeface="ＭＳ Ｐゴシック"/>
              </a:rPr>
              <a:t>Paramètres d’un modèle</a:t>
            </a:r>
            <a:endParaRPr lang="fr-FR" sz="4400" b="0" strike="noStrike" spc="-1" dirty="0">
              <a:latin typeface="Arial"/>
            </a:endParaRPr>
          </a:p>
          <a:p>
            <a:pPr>
              <a:lnSpc>
                <a:spcPct val="150000"/>
              </a:lnSpc>
            </a:pPr>
            <a:r>
              <a:rPr lang="fr-FR" sz="5000" b="0" strike="noStrike" spc="-1" dirty="0">
                <a:solidFill>
                  <a:srgbClr val="000000"/>
                </a:solidFill>
                <a:latin typeface="Arial"/>
                <a:ea typeface="ＭＳ Ｐゴシック"/>
              </a:rPr>
              <a:t>Le choix d’un modèle n’est pas suffisant pour simuler une épidémie, il faut en plus définir un certain nombre de paramètres. Nous pouvons séparer ces paramètres en 2 catégories : Les paramètres initiaux indiquent le nombre de personnes dans chaque état à l’instant initial , et les probabilités de passer d’un état à un autre.</a:t>
            </a:r>
            <a:endParaRPr lang="fr-FR" sz="5000" b="0" strike="noStrike" spc="-1" dirty="0">
              <a:latin typeface="Arial"/>
            </a:endParaRPr>
          </a:p>
        </p:txBody>
      </p:sp>
      <p:sp>
        <p:nvSpPr>
          <p:cNvPr id="39" name="CustomShape 2"/>
          <p:cNvSpPr/>
          <p:nvPr/>
        </p:nvSpPr>
        <p:spPr>
          <a:xfrm rot="16200000">
            <a:off x="-21167280" y="21133440"/>
            <a:ext cx="43625880" cy="1310400"/>
          </a:xfrm>
          <a:prstGeom prst="rect">
            <a:avLst/>
          </a:prstGeom>
          <a:solidFill>
            <a:srgbClr val="6C5098"/>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Aft>
                <a:spcPts val="1800"/>
              </a:spcAft>
            </a:pPr>
            <a:r>
              <a:rPr lang="fr-FR" sz="6600" b="1" strike="noStrike" spc="-1">
                <a:solidFill>
                  <a:srgbClr val="FFFFFF"/>
                </a:solidFill>
                <a:latin typeface="Arial"/>
                <a:ea typeface="ＭＳ Ｐゴシック"/>
              </a:rPr>
              <a:t>UNIVERSITÉ LIBRE DE BRUXELLES</a:t>
            </a:r>
            <a:r>
              <a:rPr lang="fr-FR" sz="6600" b="0" strike="noStrike" spc="-1">
                <a:solidFill>
                  <a:srgbClr val="FFFFFF"/>
                </a:solidFill>
                <a:latin typeface="Arial"/>
                <a:ea typeface="ＭＳ Ｐゴシック"/>
              </a:rPr>
              <a:t> - </a:t>
            </a:r>
            <a:r>
              <a:rPr lang="fr-FR" sz="6600" b="1" strike="noStrike" spc="-1">
                <a:solidFill>
                  <a:srgbClr val="FFFFFF"/>
                </a:solidFill>
                <a:latin typeface="Arial"/>
                <a:ea typeface="ＭＳ Ｐゴシック"/>
              </a:rPr>
              <a:t>FACULTÉ DES SCIENCES</a:t>
            </a:r>
            <a:endParaRPr lang="fr-FR" sz="6600" b="0" strike="noStrike" spc="-1">
              <a:latin typeface="Arial"/>
            </a:endParaRPr>
          </a:p>
        </p:txBody>
      </p:sp>
      <p:pic>
        <p:nvPicPr>
          <p:cNvPr id="40" name="Picture 11"/>
          <p:cNvPicPr/>
          <p:nvPr/>
        </p:nvPicPr>
        <p:blipFill>
          <a:blip r:embed="rId2"/>
          <a:stretch/>
        </p:blipFill>
        <p:spPr>
          <a:xfrm>
            <a:off x="30203640" y="40878000"/>
            <a:ext cx="2605680" cy="2605680"/>
          </a:xfrm>
          <a:prstGeom prst="rect">
            <a:avLst/>
          </a:prstGeom>
          <a:ln>
            <a:noFill/>
          </a:ln>
        </p:spPr>
      </p:pic>
      <p:pic>
        <p:nvPicPr>
          <p:cNvPr id="41" name="Picture 13"/>
          <p:cNvPicPr/>
          <p:nvPr/>
        </p:nvPicPr>
        <p:blipFill>
          <a:blip r:embed="rId3"/>
          <a:stretch/>
        </p:blipFill>
        <p:spPr>
          <a:xfrm>
            <a:off x="25725600" y="40611600"/>
            <a:ext cx="4259880" cy="2985120"/>
          </a:xfrm>
          <a:prstGeom prst="rect">
            <a:avLst/>
          </a:prstGeom>
          <a:ln>
            <a:noFill/>
          </a:ln>
        </p:spPr>
      </p:pic>
      <p:sp>
        <p:nvSpPr>
          <p:cNvPr id="42" name="CustomShape 3"/>
          <p:cNvSpPr/>
          <p:nvPr/>
        </p:nvSpPr>
        <p:spPr>
          <a:xfrm>
            <a:off x="1832040" y="42858000"/>
            <a:ext cx="21965040" cy="95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fr-FR" sz="1900" b="0" strike="noStrike" spc="-1">
                <a:solidFill>
                  <a:srgbClr val="000000"/>
                </a:solidFill>
                <a:latin typeface="Arial"/>
                <a:ea typeface="ＭＳ Ｐゴシック"/>
              </a:rPr>
              <a:t>© Toute reproduction, même partielle, doit indiquer clairement le nom de tous les auteurs, le nom du Département, </a:t>
            </a:r>
            <a:br/>
            <a:r>
              <a:rPr lang="fr-FR" sz="1900" b="0" strike="noStrike" spc="-1">
                <a:solidFill>
                  <a:srgbClr val="000000"/>
                </a:solidFill>
                <a:latin typeface="Arial"/>
                <a:ea typeface="ＭＳ Ｐゴシック"/>
              </a:rPr>
              <a:t>ainsi que la mention « Printemps des Sciences 2018 – Exposition des Sciences – Bruxelles »</a:t>
            </a:r>
            <a:endParaRPr lang="fr-FR" sz="1900" b="0" strike="noStrike" spc="-1">
              <a:latin typeface="Arial"/>
            </a:endParaRPr>
          </a:p>
          <a:p>
            <a:pPr algn="ctr">
              <a:lnSpc>
                <a:spcPct val="100000"/>
              </a:lnSpc>
            </a:pPr>
            <a:endParaRPr lang="fr-FR" sz="1900" b="0" strike="noStrike" spc="-1">
              <a:latin typeface="Arial"/>
            </a:endParaRPr>
          </a:p>
        </p:txBody>
      </p:sp>
      <p:sp>
        <p:nvSpPr>
          <p:cNvPr id="43" name="CustomShape 4"/>
          <p:cNvSpPr/>
          <p:nvPr/>
        </p:nvSpPr>
        <p:spPr>
          <a:xfrm>
            <a:off x="15151320" y="820800"/>
            <a:ext cx="17667000" cy="819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0000"/>
              </a:lnSpc>
              <a:spcAft>
                <a:spcPts val="1199"/>
              </a:spcAft>
            </a:pPr>
            <a:r>
              <a:rPr lang="fr-FR" sz="4800" b="1" strike="noStrike" spc="-1" dirty="0">
                <a:solidFill>
                  <a:srgbClr val="6C5098"/>
                </a:solidFill>
                <a:latin typeface="Arial"/>
                <a:ea typeface="ＭＳ Ｐゴシック"/>
              </a:rPr>
              <a:t>Modélisation et simulation de la propagation d’une épidémie</a:t>
            </a:r>
            <a:endParaRPr lang="fr-FR" sz="4800" b="0" strike="noStrike" spc="-1" dirty="0">
              <a:latin typeface="Arial"/>
            </a:endParaRPr>
          </a:p>
        </p:txBody>
      </p:sp>
      <p:pic>
        <p:nvPicPr>
          <p:cNvPr id="44" name="Image 2"/>
          <p:cNvPicPr/>
          <p:nvPr/>
        </p:nvPicPr>
        <p:blipFill>
          <a:blip r:embed="rId4"/>
          <a:stretch/>
        </p:blipFill>
        <p:spPr>
          <a:xfrm>
            <a:off x="2202120" y="918360"/>
            <a:ext cx="4885560" cy="4885560"/>
          </a:xfrm>
          <a:prstGeom prst="rect">
            <a:avLst/>
          </a:prstGeom>
          <a:ln>
            <a:noFill/>
          </a:ln>
        </p:spPr>
      </p:pic>
      <p:sp>
        <p:nvSpPr>
          <p:cNvPr id="45" name="CustomShape 5"/>
          <p:cNvSpPr/>
          <p:nvPr/>
        </p:nvSpPr>
        <p:spPr>
          <a:xfrm>
            <a:off x="1301430" y="29055696"/>
            <a:ext cx="31597920" cy="554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endParaRPr lang="fr-FR" sz="1800" b="0" strike="noStrike" spc="-1" dirty="0">
              <a:latin typeface="Arial"/>
            </a:endParaRPr>
          </a:p>
          <a:p>
            <a:pPr>
              <a:lnSpc>
                <a:spcPct val="150000"/>
              </a:lnSpc>
            </a:pPr>
            <a:r>
              <a:rPr lang="fr-FR" sz="5000" b="0" strike="noStrike" spc="-1" dirty="0">
                <a:solidFill>
                  <a:srgbClr val="000000"/>
                </a:solidFill>
                <a:latin typeface="Arial"/>
                <a:ea typeface="ＭＳ Ｐゴシック"/>
              </a:rPr>
              <a:t>Nous avons ici simuler le modèle SIR avec 999 personnes susceptibles et 1 infecté. On peut voir l’évolution qui varie en fonction des paramètres (taux de transmission, … )</a:t>
            </a:r>
            <a:endParaRPr lang="fr-FR" sz="5000" b="0" strike="noStrike" spc="-1" dirty="0">
              <a:latin typeface="Arial"/>
            </a:endParaRPr>
          </a:p>
        </p:txBody>
      </p:sp>
      <p:pic>
        <p:nvPicPr>
          <p:cNvPr id="47" name="Image 46"/>
          <p:cNvPicPr/>
          <p:nvPr/>
        </p:nvPicPr>
        <p:blipFill>
          <a:blip r:embed="rId5"/>
          <a:stretch/>
        </p:blipFill>
        <p:spPr>
          <a:xfrm>
            <a:off x="1414440" y="32256000"/>
            <a:ext cx="24793200" cy="9877680"/>
          </a:xfrm>
          <a:prstGeom prst="rect">
            <a:avLst/>
          </a:prstGeom>
          <a:ln>
            <a:noFill/>
          </a:ln>
        </p:spPr>
      </p:pic>
      <p:sp>
        <p:nvSpPr>
          <p:cNvPr id="14" name="ZoneTexte 13">
            <a:extLst>
              <a:ext uri="{FF2B5EF4-FFF2-40B4-BE49-F238E27FC236}">
                <a16:creationId xmlns:a16="http://schemas.microsoft.com/office/drawing/2014/main" id="{676BD56D-9AD0-4B00-A41B-B7E7A8E27A25}"/>
              </a:ext>
            </a:extLst>
          </p:cNvPr>
          <p:cNvSpPr txBox="1"/>
          <p:nvPr/>
        </p:nvSpPr>
        <p:spPr>
          <a:xfrm>
            <a:off x="14968615" y="3153602"/>
            <a:ext cx="16373340" cy="10337189"/>
          </a:xfrm>
          <a:prstGeom prst="rect">
            <a:avLst/>
          </a:prstGeom>
          <a:noFill/>
        </p:spPr>
        <p:txBody>
          <a:bodyPr wrap="square" rtlCol="0">
            <a:spAutoFit/>
          </a:bodyPr>
          <a:lstStyle/>
          <a:p>
            <a:pPr>
              <a:lnSpc>
                <a:spcPct val="150000"/>
              </a:lnSpc>
            </a:pPr>
            <a:r>
              <a:rPr lang="fr-FR" sz="5000" b="1" spc="-1" dirty="0">
                <a:solidFill>
                  <a:srgbClr val="6C5098"/>
                </a:solidFill>
                <a:ea typeface="ＭＳ Ｐゴシック"/>
              </a:rPr>
              <a:t>Comment modéliser une épidémie ?</a:t>
            </a:r>
            <a:endParaRPr lang="fr-FR" sz="5000" spc="-1" dirty="0"/>
          </a:p>
          <a:p>
            <a:pPr>
              <a:lnSpc>
                <a:spcPct val="150000"/>
              </a:lnSpc>
            </a:pPr>
            <a:r>
              <a:rPr lang="fr-FR" sz="5000" spc="-1" dirty="0">
                <a:solidFill>
                  <a:srgbClr val="000000"/>
                </a:solidFill>
                <a:ea typeface="ＭＳ Ｐゴシック"/>
              </a:rPr>
              <a:t>Il existe de nombreux modèles qui permettent de simuler une épidémie. Nous présentons ici 6 modèles compartimentaux. Un tel modèle est représenté par les différents états possibles d’une personne. Il est commun de présenter ces modèles sous forme de graphe, chaque nœud est l’état d’une personne, et les arcs sont les transitions possibles (ayant pour poids une probabilité de cette transition).</a:t>
            </a:r>
            <a:endParaRPr lang="fr-FR" dirty="0"/>
          </a:p>
        </p:txBody>
      </p:sp>
      <p:pic>
        <p:nvPicPr>
          <p:cNvPr id="17" name="Image 16">
            <a:extLst>
              <a:ext uri="{FF2B5EF4-FFF2-40B4-BE49-F238E27FC236}">
                <a16:creationId xmlns:a16="http://schemas.microsoft.com/office/drawing/2014/main" id="{DB9C4EF1-1642-440B-9986-EB173031E7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2040" y="8665406"/>
            <a:ext cx="6687483" cy="6315956"/>
          </a:xfrm>
          <a:prstGeom prst="rect">
            <a:avLst/>
          </a:prstGeom>
        </p:spPr>
      </p:pic>
      <p:pic>
        <p:nvPicPr>
          <p:cNvPr id="19" name="Image 18">
            <a:extLst>
              <a:ext uri="{FF2B5EF4-FFF2-40B4-BE49-F238E27FC236}">
                <a16:creationId xmlns:a16="http://schemas.microsoft.com/office/drawing/2014/main" id="{123BD8D2-F802-4B0D-BB25-466D974FE2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37191" y="5190198"/>
            <a:ext cx="4525006" cy="6182588"/>
          </a:xfrm>
          <a:prstGeom prst="rect">
            <a:avLst/>
          </a:prstGeom>
        </p:spPr>
      </p:pic>
      <p:pic>
        <p:nvPicPr>
          <p:cNvPr id="21" name="Image 20">
            <a:extLst>
              <a:ext uri="{FF2B5EF4-FFF2-40B4-BE49-F238E27FC236}">
                <a16:creationId xmlns:a16="http://schemas.microsoft.com/office/drawing/2014/main" id="{E1D3A767-A310-4BBF-903D-7F1494DA9C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18863" y="18727822"/>
            <a:ext cx="8173591" cy="7516274"/>
          </a:xfrm>
          <a:prstGeom prst="rect">
            <a:avLst/>
          </a:prstGeom>
        </p:spPr>
      </p:pic>
      <p:pic>
        <p:nvPicPr>
          <p:cNvPr id="23" name="Image 22">
            <a:extLst>
              <a:ext uri="{FF2B5EF4-FFF2-40B4-BE49-F238E27FC236}">
                <a16:creationId xmlns:a16="http://schemas.microsoft.com/office/drawing/2014/main" id="{2AF34476-81C3-46E2-A635-7F27CA24B6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2454" y="16518420"/>
            <a:ext cx="8926171" cy="74400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1063</TotalTime>
  <Words>221</Words>
  <Application>Microsoft Office PowerPoint</Application>
  <PresentationFormat>Personnalisé</PresentationFormat>
  <Paragraphs>9</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Symbol</vt:lpstr>
      <vt:lpstr>Wingdings</vt:lpstr>
      <vt:lpstr>Office Theme</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Elvira/Puttevils</dc:creator>
  <dc:description/>
  <cp:lastModifiedBy>Nathan</cp:lastModifiedBy>
  <cp:revision>115</cp:revision>
  <cp:lastPrinted>2013-02-08T09:18:21Z</cp:lastPrinted>
  <dcterms:created xsi:type="dcterms:W3CDTF">2005-02-24T09:50:45Z</dcterms:created>
  <dcterms:modified xsi:type="dcterms:W3CDTF">2020-04-29T15:36:22Z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