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wmf" ContentType="image/x-wmf"/>
  <Override PartName="/ppt/media/image2.wmf" ContentType="image/x-wmf"/>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899350" cy="43562587"/>
  <p:notesSz cx="6867525" cy="99933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7080" y="13531680"/>
            <a:ext cx="27965160" cy="9338760"/>
          </a:xfrm>
          <a:prstGeom prst="rect">
            <a:avLst/>
          </a:prstGeom>
        </p:spPr>
        <p:txBody>
          <a:bodyPr lIns="0" rIns="0" tIns="0" bIns="0" anchor="ctr">
            <a:spAutoFit/>
          </a:bodyPr>
          <a:p>
            <a:endParaRPr b="0" lang="fr-FR" sz="2400" spc="-1" strike="noStrike">
              <a:solidFill>
                <a:srgbClr val="000000"/>
              </a:solidFill>
              <a:latin typeface="Arial"/>
            </a:endParaRPr>
          </a:p>
        </p:txBody>
      </p:sp>
      <p:sp>
        <p:nvSpPr>
          <p:cNvPr id="27" name="PlaceHolder 2"/>
          <p:cNvSpPr>
            <a:spLocks noGrp="1"/>
          </p:cNvSpPr>
          <p:nvPr>
            <p:ph type="body"/>
          </p:nvPr>
        </p:nvSpPr>
        <p:spPr>
          <a:xfrm>
            <a:off x="1644840" y="10193400"/>
            <a:ext cx="2960892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28" name="PlaceHolder 3"/>
          <p:cNvSpPr>
            <a:spLocks noGrp="1"/>
          </p:cNvSpPr>
          <p:nvPr>
            <p:ph type="body"/>
          </p:nvPr>
        </p:nvSpPr>
        <p:spPr>
          <a:xfrm>
            <a:off x="1644840" y="23390280"/>
            <a:ext cx="29608920" cy="1205172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67080" y="13531680"/>
            <a:ext cx="27965160" cy="9338760"/>
          </a:xfrm>
          <a:prstGeom prst="rect">
            <a:avLst/>
          </a:prstGeom>
        </p:spPr>
        <p:txBody>
          <a:bodyPr lIns="0" rIns="0" tIns="0" bIns="0" anchor="ctr">
            <a:spAutoFit/>
          </a:bodyPr>
          <a:p>
            <a:endParaRPr b="0" lang="fr-FR" sz="2400" spc="-1" strike="noStrike">
              <a:solidFill>
                <a:srgbClr val="000000"/>
              </a:solidFill>
              <a:latin typeface="Arial"/>
            </a:endParaRPr>
          </a:p>
        </p:txBody>
      </p:sp>
      <p:sp>
        <p:nvSpPr>
          <p:cNvPr id="30"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31"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32" name="PlaceHolder 4"/>
          <p:cNvSpPr>
            <a:spLocks noGrp="1"/>
          </p:cNvSpPr>
          <p:nvPr>
            <p:ph type="body"/>
          </p:nvPr>
        </p:nvSpPr>
        <p:spPr>
          <a:xfrm>
            <a:off x="1644840" y="2339028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33" name="PlaceHolder 5"/>
          <p:cNvSpPr>
            <a:spLocks noGrp="1"/>
          </p:cNvSpPr>
          <p:nvPr>
            <p:ph type="body"/>
          </p:nvPr>
        </p:nvSpPr>
        <p:spPr>
          <a:xfrm>
            <a:off x="16816680" y="2339028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67080" y="13531680"/>
            <a:ext cx="27965160" cy="9338760"/>
          </a:xfrm>
          <a:prstGeom prst="rect">
            <a:avLst/>
          </a:prstGeom>
        </p:spPr>
        <p:txBody>
          <a:bodyPr lIns="0" rIns="0" tIns="0" bIns="0" anchor="ctr">
            <a:spAutoFit/>
          </a:bodyPr>
          <a:p>
            <a:endParaRPr b="0" lang="fr-FR" sz="2400" spc="-1" strike="noStrike">
              <a:solidFill>
                <a:srgbClr val="000000"/>
              </a:solidFill>
              <a:latin typeface="Arial"/>
            </a:endParaRPr>
          </a:p>
        </p:txBody>
      </p:sp>
      <p:sp>
        <p:nvSpPr>
          <p:cNvPr id="35" name="PlaceHolder 2"/>
          <p:cNvSpPr>
            <a:spLocks noGrp="1"/>
          </p:cNvSpPr>
          <p:nvPr>
            <p:ph type="body"/>
          </p:nvPr>
        </p:nvSpPr>
        <p:spPr>
          <a:xfrm>
            <a:off x="1644840" y="10193400"/>
            <a:ext cx="953388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36" name="PlaceHolder 3"/>
          <p:cNvSpPr>
            <a:spLocks noGrp="1"/>
          </p:cNvSpPr>
          <p:nvPr>
            <p:ph type="body"/>
          </p:nvPr>
        </p:nvSpPr>
        <p:spPr>
          <a:xfrm>
            <a:off x="11655720" y="10193400"/>
            <a:ext cx="953388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37" name="PlaceHolder 4"/>
          <p:cNvSpPr>
            <a:spLocks noGrp="1"/>
          </p:cNvSpPr>
          <p:nvPr>
            <p:ph type="body"/>
          </p:nvPr>
        </p:nvSpPr>
        <p:spPr>
          <a:xfrm>
            <a:off x="21666600" y="10193400"/>
            <a:ext cx="953388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38" name="PlaceHolder 5"/>
          <p:cNvSpPr>
            <a:spLocks noGrp="1"/>
          </p:cNvSpPr>
          <p:nvPr>
            <p:ph type="body"/>
          </p:nvPr>
        </p:nvSpPr>
        <p:spPr>
          <a:xfrm>
            <a:off x="1644840" y="23390280"/>
            <a:ext cx="953388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39" name="PlaceHolder 6"/>
          <p:cNvSpPr>
            <a:spLocks noGrp="1"/>
          </p:cNvSpPr>
          <p:nvPr>
            <p:ph type="body"/>
          </p:nvPr>
        </p:nvSpPr>
        <p:spPr>
          <a:xfrm>
            <a:off x="11655720" y="23390280"/>
            <a:ext cx="953388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40" name="PlaceHolder 7"/>
          <p:cNvSpPr>
            <a:spLocks noGrp="1"/>
          </p:cNvSpPr>
          <p:nvPr>
            <p:ph type="body"/>
          </p:nvPr>
        </p:nvSpPr>
        <p:spPr>
          <a:xfrm>
            <a:off x="21666600" y="23390280"/>
            <a:ext cx="9533880" cy="1205172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467080" y="13531680"/>
            <a:ext cx="27965160" cy="9338760"/>
          </a:xfrm>
          <a:prstGeom prst="rect">
            <a:avLst/>
          </a:prstGeom>
        </p:spPr>
        <p:txBody>
          <a:bodyPr lIns="0" rIns="0" tIns="0" bIns="0" anchor="ctr">
            <a:spAutoFit/>
          </a:bodyPr>
          <a:p>
            <a:endParaRPr b="0" lang="fr-FR" sz="2400" spc="-1" strike="noStrike">
              <a:solidFill>
                <a:srgbClr val="000000"/>
              </a:solidFill>
              <a:latin typeface="Arial"/>
            </a:endParaRPr>
          </a:p>
        </p:txBody>
      </p:sp>
      <p:sp>
        <p:nvSpPr>
          <p:cNvPr id="6" name="PlaceHolder 2"/>
          <p:cNvSpPr>
            <a:spLocks noGrp="1"/>
          </p:cNvSpPr>
          <p:nvPr>
            <p:ph type="subTitle"/>
          </p:nvPr>
        </p:nvSpPr>
        <p:spPr>
          <a:xfrm>
            <a:off x="1644840" y="10193400"/>
            <a:ext cx="29608920" cy="252658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467080" y="13531680"/>
            <a:ext cx="27965160" cy="9338760"/>
          </a:xfrm>
          <a:prstGeom prst="rect">
            <a:avLst/>
          </a:prstGeom>
        </p:spPr>
        <p:txBody>
          <a:bodyPr lIns="0" rIns="0" tIns="0" bIns="0" anchor="ctr">
            <a:spAutoFit/>
          </a:bodyPr>
          <a:p>
            <a:endParaRPr b="0" lang="fr-FR" sz="2400" spc="-1" strike="noStrike">
              <a:solidFill>
                <a:srgbClr val="000000"/>
              </a:solidFill>
              <a:latin typeface="Arial"/>
            </a:endParaRPr>
          </a:p>
        </p:txBody>
      </p:sp>
      <p:sp>
        <p:nvSpPr>
          <p:cNvPr id="8" name="PlaceHolder 2"/>
          <p:cNvSpPr>
            <a:spLocks noGrp="1"/>
          </p:cNvSpPr>
          <p:nvPr>
            <p:ph type="body"/>
          </p:nvPr>
        </p:nvSpPr>
        <p:spPr>
          <a:xfrm>
            <a:off x="1644840" y="10193400"/>
            <a:ext cx="29608920" cy="2526588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67080" y="13531680"/>
            <a:ext cx="27965160" cy="9338760"/>
          </a:xfrm>
          <a:prstGeom prst="rect">
            <a:avLst/>
          </a:prstGeom>
        </p:spPr>
        <p:txBody>
          <a:bodyPr lIns="0" rIns="0" tIns="0" bIns="0" anchor="ctr">
            <a:spAutoFit/>
          </a:bodyPr>
          <a:p>
            <a:endParaRPr b="0" lang="fr-FR" sz="2400" spc="-1" strike="noStrike">
              <a:solidFill>
                <a:srgbClr val="000000"/>
              </a:solidFill>
              <a:latin typeface="Arial"/>
            </a:endParaRPr>
          </a:p>
        </p:txBody>
      </p:sp>
      <p:sp>
        <p:nvSpPr>
          <p:cNvPr id="10" name="PlaceHolder 2"/>
          <p:cNvSpPr>
            <a:spLocks noGrp="1"/>
          </p:cNvSpPr>
          <p:nvPr>
            <p:ph type="body"/>
          </p:nvPr>
        </p:nvSpPr>
        <p:spPr>
          <a:xfrm>
            <a:off x="1644840" y="10193400"/>
            <a:ext cx="14448960" cy="25265880"/>
          </a:xfrm>
          <a:prstGeom prst="rect">
            <a:avLst/>
          </a:prstGeom>
        </p:spPr>
        <p:txBody>
          <a:bodyPr lIns="0" rIns="0" tIns="0" bIns="0">
            <a:normAutofit/>
          </a:bodyPr>
          <a:p>
            <a:endParaRPr b="0" lang="fr-FR" sz="15300" spc="-1" strike="noStrike">
              <a:solidFill>
                <a:srgbClr val="000000"/>
              </a:solidFill>
              <a:latin typeface="Arial"/>
            </a:endParaRPr>
          </a:p>
        </p:txBody>
      </p:sp>
      <p:sp>
        <p:nvSpPr>
          <p:cNvPr id="11" name="PlaceHolder 3"/>
          <p:cNvSpPr>
            <a:spLocks noGrp="1"/>
          </p:cNvSpPr>
          <p:nvPr>
            <p:ph type="body"/>
          </p:nvPr>
        </p:nvSpPr>
        <p:spPr>
          <a:xfrm>
            <a:off x="16816680" y="10193400"/>
            <a:ext cx="14448960" cy="2526588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467080" y="13531680"/>
            <a:ext cx="27965160" cy="9338760"/>
          </a:xfrm>
          <a:prstGeom prst="rect">
            <a:avLst/>
          </a:prstGeom>
        </p:spPr>
        <p:txBody>
          <a:bodyPr lIns="0" rIns="0" tIns="0" bIns="0" anchor="ctr">
            <a:spAutoFit/>
          </a:bodyPr>
          <a:p>
            <a:endParaRPr b="0" lang="fr-FR"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467080" y="13531680"/>
            <a:ext cx="27965160" cy="4329036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467080" y="13531680"/>
            <a:ext cx="27965160" cy="9338760"/>
          </a:xfrm>
          <a:prstGeom prst="rect">
            <a:avLst/>
          </a:prstGeom>
        </p:spPr>
        <p:txBody>
          <a:bodyPr lIns="0" rIns="0" tIns="0" bIns="0" anchor="ctr">
            <a:spAutoFit/>
          </a:bodyPr>
          <a:p>
            <a:endParaRPr b="0" lang="fr-FR" sz="2400" spc="-1" strike="noStrike">
              <a:solidFill>
                <a:srgbClr val="000000"/>
              </a:solidFill>
              <a:latin typeface="Arial"/>
            </a:endParaRPr>
          </a:p>
        </p:txBody>
      </p:sp>
      <p:sp>
        <p:nvSpPr>
          <p:cNvPr id="15"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16" name="PlaceHolder 3"/>
          <p:cNvSpPr>
            <a:spLocks noGrp="1"/>
          </p:cNvSpPr>
          <p:nvPr>
            <p:ph type="body"/>
          </p:nvPr>
        </p:nvSpPr>
        <p:spPr>
          <a:xfrm>
            <a:off x="16816680" y="10193400"/>
            <a:ext cx="14448960" cy="25265880"/>
          </a:xfrm>
          <a:prstGeom prst="rect">
            <a:avLst/>
          </a:prstGeom>
        </p:spPr>
        <p:txBody>
          <a:bodyPr lIns="0" rIns="0" tIns="0" bIns="0">
            <a:normAutofit/>
          </a:bodyPr>
          <a:p>
            <a:endParaRPr b="0" lang="fr-FR" sz="15300" spc="-1" strike="noStrike">
              <a:solidFill>
                <a:srgbClr val="000000"/>
              </a:solidFill>
              <a:latin typeface="Arial"/>
            </a:endParaRPr>
          </a:p>
        </p:txBody>
      </p:sp>
      <p:sp>
        <p:nvSpPr>
          <p:cNvPr id="17" name="PlaceHolder 4"/>
          <p:cNvSpPr>
            <a:spLocks noGrp="1"/>
          </p:cNvSpPr>
          <p:nvPr>
            <p:ph type="body"/>
          </p:nvPr>
        </p:nvSpPr>
        <p:spPr>
          <a:xfrm>
            <a:off x="1644840" y="2339028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467080" y="13531680"/>
            <a:ext cx="27965160" cy="9338760"/>
          </a:xfrm>
          <a:prstGeom prst="rect">
            <a:avLst/>
          </a:prstGeom>
        </p:spPr>
        <p:txBody>
          <a:bodyPr lIns="0" rIns="0" tIns="0" bIns="0" anchor="ctr">
            <a:spAutoFit/>
          </a:bodyPr>
          <a:p>
            <a:endParaRPr b="0" lang="fr-FR" sz="2400" spc="-1" strike="noStrike">
              <a:solidFill>
                <a:srgbClr val="000000"/>
              </a:solidFill>
              <a:latin typeface="Arial"/>
            </a:endParaRPr>
          </a:p>
        </p:txBody>
      </p:sp>
      <p:sp>
        <p:nvSpPr>
          <p:cNvPr id="19" name="PlaceHolder 2"/>
          <p:cNvSpPr>
            <a:spLocks noGrp="1"/>
          </p:cNvSpPr>
          <p:nvPr>
            <p:ph type="body"/>
          </p:nvPr>
        </p:nvSpPr>
        <p:spPr>
          <a:xfrm>
            <a:off x="1644840" y="10193400"/>
            <a:ext cx="14448960" cy="25265880"/>
          </a:xfrm>
          <a:prstGeom prst="rect">
            <a:avLst/>
          </a:prstGeom>
        </p:spPr>
        <p:txBody>
          <a:bodyPr lIns="0" rIns="0" tIns="0" bIns="0">
            <a:normAutofit/>
          </a:bodyPr>
          <a:p>
            <a:endParaRPr b="0" lang="fr-FR" sz="15300" spc="-1" strike="noStrike">
              <a:solidFill>
                <a:srgbClr val="000000"/>
              </a:solidFill>
              <a:latin typeface="Arial"/>
            </a:endParaRPr>
          </a:p>
        </p:txBody>
      </p:sp>
      <p:sp>
        <p:nvSpPr>
          <p:cNvPr id="20"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21" name="PlaceHolder 4"/>
          <p:cNvSpPr>
            <a:spLocks noGrp="1"/>
          </p:cNvSpPr>
          <p:nvPr>
            <p:ph type="body"/>
          </p:nvPr>
        </p:nvSpPr>
        <p:spPr>
          <a:xfrm>
            <a:off x="16816680" y="2339028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467080" y="13531680"/>
            <a:ext cx="27965160" cy="9338760"/>
          </a:xfrm>
          <a:prstGeom prst="rect">
            <a:avLst/>
          </a:prstGeom>
        </p:spPr>
        <p:txBody>
          <a:bodyPr lIns="0" rIns="0" tIns="0" bIns="0" anchor="ctr">
            <a:spAutoFit/>
          </a:bodyPr>
          <a:p>
            <a:endParaRPr b="0" lang="fr-FR" sz="2400" spc="-1" strike="noStrike">
              <a:solidFill>
                <a:srgbClr val="000000"/>
              </a:solidFill>
              <a:latin typeface="Arial"/>
            </a:endParaRPr>
          </a:p>
        </p:txBody>
      </p:sp>
      <p:sp>
        <p:nvSpPr>
          <p:cNvPr id="23"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24"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25" name="PlaceHolder 4"/>
          <p:cNvSpPr>
            <a:spLocks noGrp="1"/>
          </p:cNvSpPr>
          <p:nvPr>
            <p:ph type="body"/>
          </p:nvPr>
        </p:nvSpPr>
        <p:spPr>
          <a:xfrm>
            <a:off x="1644840" y="23390280"/>
            <a:ext cx="29608920" cy="1205172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467080" y="13531680"/>
            <a:ext cx="27965160" cy="9338760"/>
          </a:xfrm>
          <a:prstGeom prst="rect">
            <a:avLst/>
          </a:prstGeom>
        </p:spPr>
        <p:txBody>
          <a:bodyPr lIns="437040" rIns="437040" tIns="218520" bIns="218520" anchor="ctr">
            <a:noAutofit/>
          </a:bodyPr>
          <a:p>
            <a:pPr algn="ctr">
              <a:lnSpc>
                <a:spcPct val="100000"/>
              </a:lnSpc>
            </a:pPr>
            <a:r>
              <a:rPr b="0" lang="fr-FR" sz="21000" spc="-1" strike="noStrike">
                <a:solidFill>
                  <a:srgbClr val="000000"/>
                </a:solidFill>
                <a:latin typeface="Arial"/>
                <a:ea typeface="ＭＳ Ｐゴシック"/>
              </a:rPr>
              <a:t>Cliquez pour modifier le style du titre</a:t>
            </a:r>
            <a:endParaRPr b="0" lang="fr-FR" sz="21000" spc="-1" strike="noStrike">
              <a:solidFill>
                <a:srgbClr val="000000"/>
              </a:solidFill>
              <a:latin typeface="Arial"/>
            </a:endParaRPr>
          </a:p>
        </p:txBody>
      </p:sp>
      <p:sp>
        <p:nvSpPr>
          <p:cNvPr id="1" name="PlaceHolder 2"/>
          <p:cNvSpPr>
            <a:spLocks noGrp="1"/>
          </p:cNvSpPr>
          <p:nvPr>
            <p:ph type="dt"/>
          </p:nvPr>
        </p:nvSpPr>
        <p:spPr>
          <a:xfrm>
            <a:off x="2467080" y="39690720"/>
            <a:ext cx="6854400" cy="2903040"/>
          </a:xfrm>
          <a:prstGeom prst="rect">
            <a:avLst/>
          </a:prstGeom>
        </p:spPr>
        <p:txBody>
          <a:bodyPr lIns="437040" rIns="437040" tIns="218520" bIns="218520">
            <a:noAutofit/>
          </a:bodyPr>
          <a:p>
            <a:endParaRPr b="0" lang="fr-FR" sz="2400" spc="-1" strike="noStrike">
              <a:latin typeface="Times New Roman"/>
            </a:endParaRPr>
          </a:p>
        </p:txBody>
      </p:sp>
      <p:sp>
        <p:nvSpPr>
          <p:cNvPr id="2" name="PlaceHolder 3"/>
          <p:cNvSpPr>
            <a:spLocks noGrp="1"/>
          </p:cNvSpPr>
          <p:nvPr>
            <p:ph type="ftr"/>
          </p:nvPr>
        </p:nvSpPr>
        <p:spPr>
          <a:xfrm>
            <a:off x="11241000" y="39690720"/>
            <a:ext cx="10416960" cy="2903040"/>
          </a:xfrm>
          <a:prstGeom prst="rect">
            <a:avLst/>
          </a:prstGeom>
        </p:spPr>
        <p:txBody>
          <a:bodyPr lIns="437040" rIns="437040" tIns="218520" bIns="218520">
            <a:noAutofit/>
          </a:bodyPr>
          <a:p>
            <a:endParaRPr b="0" lang="fr-FR" sz="2400" spc="-1" strike="noStrike">
              <a:latin typeface="Times New Roman"/>
            </a:endParaRPr>
          </a:p>
        </p:txBody>
      </p:sp>
      <p:sp>
        <p:nvSpPr>
          <p:cNvPr id="3" name="PlaceHolder 4"/>
          <p:cNvSpPr>
            <a:spLocks noGrp="1"/>
          </p:cNvSpPr>
          <p:nvPr>
            <p:ph type="sldNum"/>
          </p:nvPr>
        </p:nvSpPr>
        <p:spPr>
          <a:xfrm>
            <a:off x="23577480" y="39690720"/>
            <a:ext cx="6854400" cy="2903040"/>
          </a:xfrm>
          <a:prstGeom prst="rect">
            <a:avLst/>
          </a:prstGeom>
        </p:spPr>
        <p:txBody>
          <a:bodyPr lIns="437040" rIns="437040" tIns="218520" bIns="218520">
            <a:noAutofit/>
          </a:bodyPr>
          <a:p>
            <a:pPr algn="r">
              <a:lnSpc>
                <a:spcPct val="100000"/>
              </a:lnSpc>
            </a:pPr>
            <a:fld id="{82FCCFF5-52D4-4C03-8F3A-B6BF93DC65FD}" type="slidenum">
              <a:rPr b="0" lang="fr-FR" sz="6700" spc="-1" strike="noStrike">
                <a:solidFill>
                  <a:srgbClr val="000000"/>
                </a:solidFill>
                <a:latin typeface="Arial"/>
                <a:ea typeface="ＭＳ Ｐゴシック"/>
              </a:rPr>
              <a:t>&lt;numéro&gt;</a:t>
            </a:fld>
            <a:endParaRPr b="0" lang="fr-FR" sz="6700" spc="-1" strike="noStrike">
              <a:latin typeface="Times New Roman"/>
            </a:endParaRPr>
          </a:p>
        </p:txBody>
      </p:sp>
      <p:sp>
        <p:nvSpPr>
          <p:cNvPr id="4" name="PlaceHolder 5"/>
          <p:cNvSpPr>
            <a:spLocks noGrp="1"/>
          </p:cNvSpPr>
          <p:nvPr>
            <p:ph type="body"/>
          </p:nvPr>
        </p:nvSpPr>
        <p:spPr>
          <a:xfrm>
            <a:off x="1644840" y="10193400"/>
            <a:ext cx="29608920" cy="25265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5300" spc="-1" strike="noStrike">
                <a:solidFill>
                  <a:srgbClr val="000000"/>
                </a:solidFill>
                <a:latin typeface="Arial"/>
              </a:rPr>
              <a:t>Cliquez pour éditer le format du plan de texte</a:t>
            </a:r>
            <a:endParaRPr b="0" lang="fr-FR" sz="15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1500" spc="-1" strike="noStrike">
                <a:solidFill>
                  <a:srgbClr val="000000"/>
                </a:solidFill>
                <a:latin typeface="Arial"/>
              </a:rPr>
              <a:t>Second niveau de plan</a:t>
            </a:r>
            <a:endParaRPr b="0" lang="fr-FR" sz="11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9600" spc="-1" strike="noStrike">
                <a:solidFill>
                  <a:srgbClr val="000000"/>
                </a:solidFill>
                <a:latin typeface="Arial"/>
              </a:rPr>
              <a:t>Troisième niveau de plan</a:t>
            </a:r>
            <a:endParaRPr b="0" lang="fr-FR" sz="9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9600" spc="-1" strike="noStrike">
                <a:solidFill>
                  <a:srgbClr val="000000"/>
                </a:solidFill>
                <a:latin typeface="Arial"/>
              </a:rPr>
              <a:t>Quatrième niveau de plan</a:t>
            </a:r>
            <a:endParaRPr b="0" lang="fr-FR" sz="9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2326680" y="5616000"/>
            <a:ext cx="30217320" cy="795096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fr-FR" sz="5000" spc="-1" strike="noStrike">
                <a:solidFill>
                  <a:srgbClr val="6c5098"/>
                </a:solidFill>
                <a:latin typeface="Arial"/>
                <a:ea typeface="ＭＳ Ｐゴシック"/>
              </a:rPr>
              <a:t>Comment modéliser une épidémie ?</a:t>
            </a:r>
            <a:endParaRPr b="0" lang="fr-FR" sz="5000" spc="-1" strike="noStrike">
              <a:latin typeface="Arial"/>
            </a:endParaRPr>
          </a:p>
          <a:p>
            <a:pPr>
              <a:lnSpc>
                <a:spcPct val="150000"/>
              </a:lnSpc>
            </a:pPr>
            <a:r>
              <a:rPr b="0" lang="fr-FR" sz="5000" spc="-1" strike="noStrike">
                <a:solidFill>
                  <a:srgbClr val="000000"/>
                </a:solidFill>
                <a:latin typeface="Arial"/>
                <a:ea typeface="ＭＳ Ｐゴシック"/>
              </a:rPr>
              <a:t>Il existe de nombreux modèles qui permettent de simuler une épidémie. Nous présentons ici 6 modèles.</a:t>
            </a:r>
            <a:endParaRPr b="0" lang="fr-FR" sz="5000" spc="-1" strike="noStrike">
              <a:latin typeface="Arial"/>
            </a:endParaRPr>
          </a:p>
          <a:p>
            <a:pPr>
              <a:lnSpc>
                <a:spcPct val="150000"/>
              </a:lnSpc>
            </a:pPr>
            <a:r>
              <a:rPr b="1" lang="fr-FR" sz="4400" spc="-1" strike="noStrike">
                <a:solidFill>
                  <a:srgbClr val="92d050"/>
                </a:solidFill>
                <a:latin typeface="Arial"/>
                <a:ea typeface="ＭＳ Ｐゴシック"/>
              </a:rPr>
              <a:t>Représentation d’un modèle</a:t>
            </a:r>
            <a:endParaRPr b="0" lang="fr-FR" sz="4400" spc="-1" strike="noStrike">
              <a:latin typeface="Arial"/>
            </a:endParaRPr>
          </a:p>
          <a:p>
            <a:pPr>
              <a:lnSpc>
                <a:spcPct val="150000"/>
              </a:lnSpc>
            </a:pPr>
            <a:r>
              <a:rPr b="0" lang="fr-FR" sz="5000" spc="-1" strike="noStrike">
                <a:solidFill>
                  <a:srgbClr val="000000"/>
                </a:solidFill>
                <a:latin typeface="Arial"/>
                <a:ea typeface="ＭＳ Ｐゴシック"/>
              </a:rPr>
              <a:t>Un modèle est représenté par les différents états possibles d’une personne. Nous présentons ici les modèles sous forme de graphe, chaque nœud est l’état d’une personne, et les arcs sont les transitions possibles (ayant pour poids une probabilité de cette transition). Le modèle le plus simple est le modèle « SI », une personne est saine, ou infectée, avec possibilité de passer d’un état à l ‘autre.</a:t>
            </a:r>
            <a:endParaRPr b="0" lang="fr-FR" sz="5000" spc="-1" strike="noStrike">
              <a:latin typeface="Arial"/>
            </a:endParaRPr>
          </a:p>
        </p:txBody>
      </p:sp>
      <p:sp>
        <p:nvSpPr>
          <p:cNvPr id="42" name="CustomShape 2"/>
          <p:cNvSpPr/>
          <p:nvPr/>
        </p:nvSpPr>
        <p:spPr>
          <a:xfrm rot="16200000">
            <a:off x="-21167280" y="21131280"/>
            <a:ext cx="43628040" cy="1312560"/>
          </a:xfrm>
          <a:prstGeom prst="rect">
            <a:avLst/>
          </a:prstGeom>
          <a:solidFill>
            <a:srgbClr val="6c5098"/>
          </a:solidFill>
          <a:ln>
            <a:noFill/>
          </a:ln>
        </p:spPr>
        <p:style>
          <a:lnRef idx="0"/>
          <a:fillRef idx="0"/>
          <a:effectRef idx="0"/>
          <a:fontRef idx="minor"/>
        </p:style>
        <p:txBody>
          <a:bodyPr lIns="90000" rIns="90000" tIns="45000" bIns="45000" anchor="ctr">
            <a:noAutofit/>
          </a:bodyPr>
          <a:p>
            <a:pPr algn="ctr">
              <a:lnSpc>
                <a:spcPct val="100000"/>
              </a:lnSpc>
              <a:spcAft>
                <a:spcPts val="1800"/>
              </a:spcAft>
            </a:pPr>
            <a:r>
              <a:rPr b="1" lang="fr-FR" sz="6600" spc="-1" strike="noStrike">
                <a:solidFill>
                  <a:srgbClr val="ffffff"/>
                </a:solidFill>
                <a:latin typeface="Arial"/>
                <a:ea typeface="ＭＳ Ｐゴシック"/>
              </a:rPr>
              <a:t>UNIVERSITÉ LIBRE DE BRUXELLES</a:t>
            </a:r>
            <a:r>
              <a:rPr b="0" lang="fr-FR" sz="6600" spc="-1" strike="noStrike">
                <a:solidFill>
                  <a:srgbClr val="ffffff"/>
                </a:solidFill>
                <a:latin typeface="Arial"/>
                <a:ea typeface="ＭＳ Ｐゴシック"/>
              </a:rPr>
              <a:t> - </a:t>
            </a:r>
            <a:r>
              <a:rPr b="1" lang="fr-FR" sz="6600" spc="-1" strike="noStrike">
                <a:solidFill>
                  <a:srgbClr val="ffffff"/>
                </a:solidFill>
                <a:latin typeface="Arial"/>
                <a:ea typeface="ＭＳ Ｐゴシック"/>
              </a:rPr>
              <a:t>FACULTÉ DES SCIENCES</a:t>
            </a:r>
            <a:endParaRPr b="0" lang="fr-FR" sz="6600" spc="-1" strike="noStrike">
              <a:latin typeface="Arial"/>
            </a:endParaRPr>
          </a:p>
        </p:txBody>
      </p:sp>
      <p:pic>
        <p:nvPicPr>
          <p:cNvPr id="43" name="Picture 11" descr="C:\Users\Jérôme\Desktop\Faculté des Sciences\Logo\nouveaux\ULB mauve seul.eps"/>
          <p:cNvPicPr/>
          <p:nvPr/>
        </p:nvPicPr>
        <p:blipFill>
          <a:blip r:embed="rId1"/>
          <a:stretch/>
        </p:blipFill>
        <p:spPr>
          <a:xfrm>
            <a:off x="30203640" y="40878000"/>
            <a:ext cx="2607840" cy="2607840"/>
          </a:xfrm>
          <a:prstGeom prst="rect">
            <a:avLst/>
          </a:prstGeom>
          <a:ln>
            <a:noFill/>
          </a:ln>
        </p:spPr>
      </p:pic>
      <p:pic>
        <p:nvPicPr>
          <p:cNvPr id="44" name="Picture 13" descr="C:\Users\Jérôme\Desktop\PSD2012\expo\panneaux\faculté-droite.eps"/>
          <p:cNvPicPr/>
          <p:nvPr/>
        </p:nvPicPr>
        <p:blipFill>
          <a:blip r:embed="rId2"/>
          <a:stretch/>
        </p:blipFill>
        <p:spPr>
          <a:xfrm>
            <a:off x="25725600" y="40611600"/>
            <a:ext cx="4262040" cy="2987280"/>
          </a:xfrm>
          <a:prstGeom prst="rect">
            <a:avLst/>
          </a:prstGeom>
          <a:ln>
            <a:noFill/>
          </a:ln>
        </p:spPr>
      </p:pic>
      <p:sp>
        <p:nvSpPr>
          <p:cNvPr id="45" name="CustomShape 3"/>
          <p:cNvSpPr/>
          <p:nvPr/>
        </p:nvSpPr>
        <p:spPr>
          <a:xfrm>
            <a:off x="1832040" y="42858000"/>
            <a:ext cx="21967200" cy="958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900" spc="-1" strike="noStrike">
                <a:solidFill>
                  <a:srgbClr val="000000"/>
                </a:solidFill>
                <a:latin typeface="Arial"/>
                <a:ea typeface="ＭＳ Ｐゴシック"/>
              </a:rPr>
              <a:t>© Toute reproduction, même partielle, doit indiquer clairement le nom de tous les auteurs, le nom du Département, </a:t>
            </a:r>
            <a:br/>
            <a:r>
              <a:rPr b="0" lang="fr-FR" sz="1900" spc="-1" strike="noStrike">
                <a:solidFill>
                  <a:srgbClr val="000000"/>
                </a:solidFill>
                <a:latin typeface="Arial"/>
                <a:ea typeface="ＭＳ Ｐゴシック"/>
              </a:rPr>
              <a:t>ainsi que la mention « Printemps des Sciences 2018 – Exposition des Sciences – Bruxelles »</a:t>
            </a:r>
            <a:endParaRPr b="0" lang="fr-FR" sz="1900" spc="-1" strike="noStrike">
              <a:latin typeface="Arial"/>
            </a:endParaRPr>
          </a:p>
          <a:p>
            <a:pPr algn="ctr">
              <a:lnSpc>
                <a:spcPct val="100000"/>
              </a:lnSpc>
            </a:pPr>
            <a:endParaRPr b="0" lang="fr-FR" sz="1900" spc="-1" strike="noStrike">
              <a:latin typeface="Arial"/>
            </a:endParaRPr>
          </a:p>
        </p:txBody>
      </p:sp>
      <p:sp>
        <p:nvSpPr>
          <p:cNvPr id="46" name="CustomShape 4"/>
          <p:cNvSpPr/>
          <p:nvPr/>
        </p:nvSpPr>
        <p:spPr>
          <a:xfrm>
            <a:off x="8286840" y="20815560"/>
            <a:ext cx="18603720" cy="2833560"/>
          </a:xfrm>
          <a:prstGeom prst="rect">
            <a:avLst/>
          </a:prstGeom>
          <a:noFill/>
          <a:ln>
            <a:noFill/>
          </a:ln>
        </p:spPr>
        <p:style>
          <a:lnRef idx="0"/>
          <a:fillRef idx="0"/>
          <a:effectRef idx="0"/>
          <a:fontRef idx="minor"/>
        </p:style>
      </p:sp>
      <p:sp>
        <p:nvSpPr>
          <p:cNvPr id="47" name="CustomShape 5"/>
          <p:cNvSpPr/>
          <p:nvPr/>
        </p:nvSpPr>
        <p:spPr>
          <a:xfrm>
            <a:off x="15151320" y="820800"/>
            <a:ext cx="17669160" cy="8215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spcAft>
                <a:spcPts val="1199"/>
              </a:spcAft>
            </a:pPr>
            <a:r>
              <a:rPr b="1" lang="fr-FR" sz="4800" spc="-1" strike="noStrike">
                <a:solidFill>
                  <a:srgbClr val="6c5098"/>
                </a:solidFill>
                <a:latin typeface="Arial"/>
                <a:ea typeface="ＭＳ Ｐゴシック"/>
              </a:rPr>
              <a:t>Modélisation et simulation de la propagation d’une épidémie</a:t>
            </a:r>
            <a:endParaRPr b="0" lang="fr-FR" sz="4800" spc="-1" strike="noStrike">
              <a:latin typeface="Arial"/>
            </a:endParaRPr>
          </a:p>
        </p:txBody>
      </p:sp>
      <p:pic>
        <p:nvPicPr>
          <p:cNvPr id="48" name="Image 2" descr="Une image contenant alimentation&#10;&#10;Description générée automatiquement"/>
          <p:cNvPicPr/>
          <p:nvPr/>
        </p:nvPicPr>
        <p:blipFill>
          <a:blip r:embed="rId3"/>
          <a:stretch/>
        </p:blipFill>
        <p:spPr>
          <a:xfrm>
            <a:off x="2202120" y="918360"/>
            <a:ext cx="4887720" cy="4887720"/>
          </a:xfrm>
          <a:prstGeom prst="rect">
            <a:avLst/>
          </a:prstGeom>
          <a:ln>
            <a:noFill/>
          </a:ln>
        </p:spPr>
      </p:pic>
      <p:pic>
        <p:nvPicPr>
          <p:cNvPr id="49" name="" descr=""/>
          <p:cNvPicPr/>
          <p:nvPr/>
        </p:nvPicPr>
        <p:blipFill>
          <a:blip r:embed="rId4"/>
          <a:stretch/>
        </p:blipFill>
        <p:spPr>
          <a:xfrm>
            <a:off x="1467720" y="14976000"/>
            <a:ext cx="19052280" cy="26063640"/>
          </a:xfrm>
          <a:prstGeom prst="rect">
            <a:avLst/>
          </a:prstGeom>
          <a:ln>
            <a:noFill/>
          </a:ln>
        </p:spPr>
      </p:pic>
      <p:sp>
        <p:nvSpPr>
          <p:cNvPr id="50" name="CustomShape 6"/>
          <p:cNvSpPr/>
          <p:nvPr/>
        </p:nvSpPr>
        <p:spPr>
          <a:xfrm>
            <a:off x="20520000" y="14328000"/>
            <a:ext cx="12001320" cy="2509128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fr-FR" sz="4400" spc="-1" strike="noStrike">
                <a:solidFill>
                  <a:srgbClr val="92d050"/>
                </a:solidFill>
                <a:latin typeface="Arial"/>
                <a:ea typeface="ＭＳ Ｐゴシック"/>
              </a:rPr>
              <a:t>Paramètres d’un modèle</a:t>
            </a:r>
            <a:endParaRPr b="0" lang="fr-FR" sz="4400" spc="-1" strike="noStrike">
              <a:latin typeface="Arial"/>
            </a:endParaRPr>
          </a:p>
          <a:p>
            <a:pPr>
              <a:lnSpc>
                <a:spcPct val="150000"/>
              </a:lnSpc>
            </a:pPr>
            <a:r>
              <a:rPr b="0" lang="fr-FR" sz="5000" spc="-1" strike="noStrike">
                <a:solidFill>
                  <a:srgbClr val="000000"/>
                </a:solidFill>
                <a:latin typeface="Arial"/>
                <a:ea typeface="ＭＳ Ｐゴシック"/>
              </a:rPr>
              <a:t>Le choix d’un modèle n’est pas suffisant pour simuler une épidémie, il faut en plus définir un certain nombre de paramètres. Nous pouvons distinguer ces paramètres en 2 catégories : </a:t>
            </a:r>
            <a:endParaRPr b="0" lang="fr-FR" sz="5000" spc="-1" strike="noStrike">
              <a:latin typeface="Arial"/>
            </a:endParaRPr>
          </a:p>
          <a:p>
            <a:pPr>
              <a:lnSpc>
                <a:spcPct val="150000"/>
              </a:lnSpc>
            </a:pPr>
            <a:endParaRPr b="0" lang="fr-FR" sz="5000" spc="-1" strike="noStrike">
              <a:latin typeface="Arial"/>
            </a:endParaRPr>
          </a:p>
          <a:p>
            <a:pPr>
              <a:lnSpc>
                <a:spcPct val="150000"/>
              </a:lnSpc>
            </a:pPr>
            <a:r>
              <a:rPr b="0" lang="fr-FR" sz="5000" spc="-1" strike="noStrike">
                <a:solidFill>
                  <a:srgbClr val="000000"/>
                </a:solidFill>
                <a:latin typeface="Arial"/>
                <a:ea typeface="ＭＳ Ｐゴシック"/>
              </a:rPr>
              <a:t>Les paramètres initiaux indiquent le nombre de personnes dans chaque état . Exemple : avec le modèle « SI » nous pouvons simuler le cas ou il y à initialement 999 personnes saines et une personne infectée (et donc, dans une population totale de 1000 personnes).</a:t>
            </a:r>
            <a:endParaRPr b="0" lang="fr-FR" sz="5000" spc="-1" strike="noStrike">
              <a:latin typeface="Arial"/>
            </a:endParaRPr>
          </a:p>
          <a:p>
            <a:pPr>
              <a:lnSpc>
                <a:spcPct val="150000"/>
              </a:lnSpc>
            </a:pPr>
            <a:endParaRPr b="0" lang="fr-FR" sz="5000" spc="-1" strike="noStrike">
              <a:latin typeface="Arial"/>
            </a:endParaRPr>
          </a:p>
          <a:p>
            <a:pPr>
              <a:lnSpc>
                <a:spcPct val="150000"/>
              </a:lnSpc>
            </a:pPr>
            <a:r>
              <a:rPr b="0" lang="fr-FR" sz="5000" spc="-1" strike="noStrike">
                <a:solidFill>
                  <a:srgbClr val="000000"/>
                </a:solidFill>
                <a:latin typeface="Arial"/>
                <a:ea typeface="ＭＳ Ｐゴシック"/>
              </a:rPr>
              <a:t>Les probabilités de passer d’un état a un autre. Par exemple : avec le modèle « SI » nous pouvons simuler la propagation d’une épidémie si une personne saine a 0,01 % de chance de devenir infectée, et une personne infectée à 10 % de chance de guérir.</a:t>
            </a:r>
            <a:endParaRPr b="0" lang="fr-FR" sz="5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1003</TotalTime>
  <Application>LibreOffice/6.3.2.2$Windows_X86_64 LibreOffice_project/98b30e735bda24bc04ab42594c85f7fd8be07b9c</Application>
  <Words>75</Words>
  <Paragraphs>7</Paragraphs>
  <Company>Elvira/Puttevils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2005-02-24T09:50:45Z</dcterms:created>
  <dc:creator>Elvira/Puttevils</dc:creator>
  <dc:description/>
  <dc:language>fr-FR</dc:language>
  <cp:lastModifiedBy/>
  <cp:lastPrinted>2013-02-08T09:18:21Z</cp:lastPrinted>
  <dcterms:modified xsi:type="dcterms:W3CDTF">2020-02-28T02:37:05Z</dcterms:modified>
  <cp:revision>91</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Elvira/Puttevils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Personnalisé</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