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C5098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588" autoAdjust="0"/>
  </p:normalViewPr>
  <p:slideViewPr>
    <p:cSldViewPr>
      <p:cViewPr>
        <p:scale>
          <a:sx n="45" d="100"/>
          <a:sy n="45" d="100"/>
        </p:scale>
        <p:origin x="-156" y="-264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27-02-20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27-02-20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xmlns="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sp>
        <p:nvSpPr>
          <p:cNvPr id="2050" name="ZoneTexte 12"/>
          <p:cNvSpPr txBox="1">
            <a:spLocks noChangeArrowheads="1"/>
          </p:cNvSpPr>
          <p:nvPr/>
        </p:nvSpPr>
        <p:spPr bwMode="auto">
          <a:xfrm>
            <a:off x="2864050" y="11641049"/>
            <a:ext cx="13657633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sz="5000" b="1" dirty="0">
                <a:solidFill>
                  <a:srgbClr val="6C5098"/>
                </a:solidFill>
                <a:latin typeface="+mj-lt"/>
              </a:rPr>
              <a:t>Titre 1</a:t>
            </a:r>
          </a:p>
          <a:p>
            <a:pPr>
              <a:lnSpc>
                <a:spcPct val="150000"/>
              </a:lnSpc>
            </a:pPr>
            <a:r>
              <a:rPr lang="fr-FR" altLang="fr-FR" sz="4400" b="1" dirty="0">
                <a:solidFill>
                  <a:srgbClr val="92D050"/>
                </a:solidFill>
                <a:latin typeface="+mj-lt"/>
              </a:rPr>
              <a:t>Titre 2</a:t>
            </a:r>
          </a:p>
          <a:p>
            <a:pPr algn="just"/>
            <a:r>
              <a:rPr lang="fr-BE" sz="4400" dirty="0"/>
              <a:t>Texte</a:t>
            </a:r>
            <a:endParaRPr lang="fr-FR" altLang="fr-FR" sz="5400" dirty="0">
              <a:latin typeface="+mj-lt"/>
            </a:endParaRPr>
          </a:p>
        </p:txBody>
      </p:sp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8000" b="1" dirty="0" smtClean="0">
                <a:solidFill>
                  <a:srgbClr val="6C5098"/>
                </a:solidFill>
                <a:latin typeface="+mj-lt"/>
              </a:rPr>
              <a:t>Modélisation et simulation de la propagation d’une épidémie </a:t>
            </a:r>
            <a:endParaRPr lang="fr-FR" altLang="fr-FR" sz="8000" b="1" dirty="0">
              <a:solidFill>
                <a:srgbClr val="6C5098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Cédric DE </a:t>
            </a:r>
            <a:r>
              <a:rPr lang="fr-FR" altLang="fr-FR" sz="3600" b="1" dirty="0" err="1" smtClean="0">
                <a:solidFill>
                  <a:srgbClr val="CC0000"/>
                </a:solidFill>
                <a:latin typeface="+mj-lt"/>
              </a:rPr>
              <a:t>Muelenaere</a:t>
            </a:r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, Antoine </a:t>
            </a:r>
            <a:r>
              <a:rPr lang="fr-FR" altLang="fr-FR" sz="3600" b="1" dirty="0" err="1" smtClean="0">
                <a:solidFill>
                  <a:srgbClr val="CC0000"/>
                </a:solidFill>
                <a:latin typeface="+mj-lt"/>
              </a:rPr>
              <a:t>Bedaton</a:t>
            </a:r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, Pierre DEFRAENE, Nathan MAROTTE, et Mathieu MUGRABI</a:t>
            </a:r>
            <a:endParaRPr lang="fr-FR" altLang="fr-FR" sz="7200" b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xmlns="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2018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xmlns="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09333" y="18707469"/>
            <a:ext cx="21042261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3600" b="1" dirty="0">
                <a:solidFill>
                  <a:srgbClr val="CC0000"/>
                </a:solidFill>
              </a:rPr>
              <a:t>Vous disposez de 2 posters :</a:t>
            </a:r>
          </a:p>
          <a:p>
            <a:r>
              <a:rPr lang="fr-FR" altLang="fr-FR" sz="3600" b="1" dirty="0">
                <a:solidFill>
                  <a:srgbClr val="CC0000"/>
                </a:solidFill>
              </a:rPr>
              <a:t>	- Le poster principal (celui-ci, PDS-INFO-1-Gx.ppt où x est le numéro du groupe) qui présente le sujet. 	</a:t>
            </a:r>
          </a:p>
          <a:p>
            <a:r>
              <a:rPr lang="fr-FR" altLang="fr-FR" sz="3600" b="1" dirty="0">
                <a:solidFill>
                  <a:srgbClr val="CC0000"/>
                </a:solidFill>
              </a:rPr>
              <a:t>	- Le poster secondaire </a:t>
            </a:r>
            <a:r>
              <a:rPr lang="fr-FR" altLang="fr-FR" sz="3600" b="1">
                <a:solidFill>
                  <a:srgbClr val="CC0000"/>
                </a:solidFill>
              </a:rPr>
              <a:t>(PDS-INFO-2-Gx.ppt où x </a:t>
            </a:r>
            <a:r>
              <a:rPr lang="fr-FR" altLang="fr-FR" sz="3600" b="1" dirty="0">
                <a:solidFill>
                  <a:srgbClr val="CC0000"/>
                </a:solidFill>
              </a:rPr>
              <a:t>est le numéro du groupe) donne plus de place pour détaillez les aspects scientifiques et techniques. </a:t>
            </a:r>
          </a:p>
          <a:p>
            <a:endParaRPr lang="fr-FR" altLang="fr-FR" sz="3600" b="1" dirty="0">
              <a:solidFill>
                <a:srgbClr val="CC0000"/>
              </a:solidFill>
            </a:endParaRPr>
          </a:p>
          <a:p>
            <a:r>
              <a:rPr lang="fr-FR" altLang="fr-FR" sz="3600" b="1" dirty="0">
                <a:solidFill>
                  <a:srgbClr val="CC0000"/>
                </a:solidFill>
              </a:rPr>
              <a:t>L’organisation du de la structure des posters est libre mais il faut veiller à proposer 2 niveaux de lectures : un niveau simple pour le grand public et un niveau plus avancé pour les spécialistes (utilisation de cadres, de couleurs, de logo, </a:t>
            </a:r>
            <a:r>
              <a:rPr lang="mr-IN" altLang="fr-FR" sz="3600" b="1" dirty="0">
                <a:solidFill>
                  <a:srgbClr val="CC0000"/>
                </a:solidFill>
              </a:rPr>
              <a:t>…</a:t>
            </a:r>
            <a:r>
              <a:rPr lang="nl-BE" altLang="fr-FR" sz="3600" b="1" dirty="0">
                <a:solidFill>
                  <a:srgbClr val="CC0000"/>
                </a:solidFill>
              </a:rPr>
              <a:t>)</a:t>
            </a:r>
            <a:r>
              <a:rPr lang="fr-FR" altLang="fr-FR" sz="3600" b="1" dirty="0">
                <a:solidFill>
                  <a:srgbClr val="CC0000"/>
                </a:solidFill>
              </a:rPr>
              <a:t>.</a:t>
            </a:r>
          </a:p>
          <a:p>
            <a:endParaRPr lang="fr-FR" altLang="fr-FR" sz="3600" b="1" dirty="0">
              <a:solidFill>
                <a:srgbClr val="CC0000"/>
              </a:solidFill>
            </a:endParaRPr>
          </a:p>
          <a:p>
            <a:r>
              <a:rPr lang="fr-FR" altLang="fr-FR" sz="3600" b="1" dirty="0">
                <a:solidFill>
                  <a:srgbClr val="CC0000"/>
                </a:solidFill>
              </a:rPr>
              <a:t>Les posters doivent inclure les éléments suivants :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	- La question scientifique posée présenté de manière claire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	- Le contexte scientifique (existant, état de l’art, </a:t>
            </a:r>
            <a:r>
              <a:rPr lang="mr-IN" sz="3600" b="1" dirty="0">
                <a:solidFill>
                  <a:srgbClr val="CC0000"/>
                </a:solidFill>
              </a:rPr>
              <a:t>…</a:t>
            </a:r>
            <a:r>
              <a:rPr lang="nl-BE" sz="3600" b="1" dirty="0">
                <a:solidFill>
                  <a:srgbClr val="CC0000"/>
                </a:solidFill>
              </a:rPr>
              <a:t>)</a:t>
            </a:r>
            <a:endParaRPr lang="fr-FR" sz="3600" b="1" dirty="0">
              <a:solidFill>
                <a:srgbClr val="CC0000"/>
              </a:solidFill>
            </a:endParaRPr>
          </a:p>
          <a:p>
            <a:r>
              <a:rPr lang="fr-FR" sz="3600" b="1" dirty="0">
                <a:solidFill>
                  <a:srgbClr val="CC0000"/>
                </a:solidFill>
              </a:rPr>
              <a:t>	- Méthodes employés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	- Des exemples clairs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	- Les résultats obtenus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       - Une conclusion / synthèse</a:t>
            </a:r>
          </a:p>
        </p:txBody>
      </p:sp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xmlns="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67</Words>
  <Application>Microsoft Office PowerPoint</Application>
  <PresentationFormat>Personnalisé</PresentationFormat>
  <Paragraphs>21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Nouvelle présentation</vt:lpstr>
      <vt:lpstr>Présentation PowerPoint</vt:lpstr>
    </vt:vector>
  </TitlesOfParts>
  <Company>Elvira/Puttevils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Nathan Marotte</cp:lastModifiedBy>
  <cp:revision>84</cp:revision>
  <cp:lastPrinted>2013-02-08T09:18:21Z</cp:lastPrinted>
  <dcterms:created xsi:type="dcterms:W3CDTF">2005-02-24T09:50:45Z</dcterms:created>
  <dcterms:modified xsi:type="dcterms:W3CDTF">2020-02-27T07:21:01Z</dcterms:modified>
</cp:coreProperties>
</file>