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C5098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966" autoAdjust="0"/>
  </p:normalViewPr>
  <p:slideViewPr>
    <p:cSldViewPr>
      <p:cViewPr>
        <p:scale>
          <a:sx n="25" d="100"/>
          <a:sy n="25" d="100"/>
        </p:scale>
        <p:origin x="-1494" y="-78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27-02-20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27-02-20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oneTexte 12"/>
          <p:cNvSpPr txBox="1">
            <a:spLocks noChangeArrowheads="1"/>
          </p:cNvSpPr>
          <p:nvPr/>
        </p:nvSpPr>
        <p:spPr bwMode="auto">
          <a:xfrm>
            <a:off x="2864050" y="11641049"/>
            <a:ext cx="13657633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5000" b="1" dirty="0">
                <a:solidFill>
                  <a:srgbClr val="6C5098"/>
                </a:solidFill>
                <a:latin typeface="+mj-lt"/>
              </a:rPr>
              <a:t>Titre 1</a:t>
            </a:r>
          </a:p>
          <a:p>
            <a:pPr>
              <a:lnSpc>
                <a:spcPct val="150000"/>
              </a:lnSpc>
            </a:pPr>
            <a:r>
              <a:rPr lang="fr-FR" altLang="fr-FR" sz="4400" b="1" dirty="0">
                <a:solidFill>
                  <a:srgbClr val="92D050"/>
                </a:solidFill>
                <a:latin typeface="+mj-lt"/>
              </a:rPr>
              <a:t>Titre 2</a:t>
            </a:r>
          </a:p>
          <a:p>
            <a:pPr algn="just"/>
            <a:r>
              <a:rPr lang="fr-BE" sz="4400" dirty="0"/>
              <a:t>Texte.</a:t>
            </a:r>
            <a:endParaRPr lang="fr-FR" altLang="fr-FR" sz="5400" dirty="0"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xmlns="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86917" y="20815512"/>
            <a:ext cx="18603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600" b="1" dirty="0">
                <a:solidFill>
                  <a:srgbClr val="CC0000"/>
                </a:solidFill>
              </a:rPr>
              <a:t>Poster secondaire (PDS-INFO-2-Gx.ppt où x est le numéro du groupe) où vous détaillez les aspects scientifiques et techniques. Certaines parties peuvent s’adresser à un scientifique plus expérimenté.</a:t>
            </a:r>
          </a:p>
          <a:p>
            <a:endParaRPr lang="fr-FR" altLang="fr-FR" sz="3600" b="1" dirty="0">
              <a:solidFill>
                <a:srgbClr val="CC0000"/>
              </a:solidFill>
            </a:endParaRPr>
          </a:p>
          <a:p>
            <a:endParaRPr lang="fr-FR" sz="3600" b="1" dirty="0">
              <a:solidFill>
                <a:srgbClr val="CC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37344" y="820813"/>
            <a:ext cx="17897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altLang="fr-FR" sz="4800" b="1" dirty="0" smtClean="0">
                <a:solidFill>
                  <a:srgbClr val="6C5098"/>
                </a:solidFill>
              </a:rPr>
              <a:t>Modélisation et simulation de la propagation d’une épidémie</a:t>
            </a:r>
          </a:p>
        </p:txBody>
      </p:sp>
      <p:pic>
        <p:nvPicPr>
          <p:cNvPr id="10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xmlns="" id="{383196DE-9215-6F46-B0BC-60213F0A5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75</Words>
  <Application>Microsoft Office PowerPoint</Application>
  <PresentationFormat>Personnalisé</PresentationFormat>
  <Paragraphs>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Nouvelle présentation</vt:lpstr>
      <vt:lpstr>Présentation PowerPoint</vt:lpstr>
    </vt:vector>
  </TitlesOfParts>
  <Company>Elvira/Puttevils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Nathan Marotte</cp:lastModifiedBy>
  <cp:revision>89</cp:revision>
  <cp:lastPrinted>2013-02-08T09:18:21Z</cp:lastPrinted>
  <dcterms:created xsi:type="dcterms:W3CDTF">2005-02-24T09:50:45Z</dcterms:created>
  <dcterms:modified xsi:type="dcterms:W3CDTF">2020-02-27T07:20:57Z</dcterms:modified>
</cp:coreProperties>
</file>