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400360"/>
            <a:ext cx="10079280" cy="26856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9280" cy="121356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560" cy="40356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BE" sz="4400" spc="-1" strike="noStrike">
                <a:latin typeface="Arial"/>
              </a:rPr>
              <a:t>Click to edit the title text format</a:t>
            </a:r>
            <a:endParaRPr b="0" lang="fr-B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Click to edit the </a:t>
            </a:r>
            <a:r>
              <a:rPr b="0" lang="fr-BE" sz="3200" spc="-1" strike="noStrike">
                <a:latin typeface="Arial"/>
              </a:rPr>
              <a:t>outline text format</a:t>
            </a:r>
            <a:endParaRPr b="0" lang="fr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latin typeface="Arial"/>
              </a:rPr>
              <a:t>Second Outline </a:t>
            </a:r>
            <a:r>
              <a:rPr b="0" lang="fr-BE" sz="2800" spc="-1" strike="noStrike">
                <a:latin typeface="Arial"/>
              </a:rPr>
              <a:t>Level</a:t>
            </a:r>
            <a:endParaRPr b="0" lang="fr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latin typeface="Arial"/>
              </a:rPr>
              <a:t>Third Outline Level</a:t>
            </a:r>
            <a:endParaRPr b="0" lang="fr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latin typeface="Arial"/>
              </a:rPr>
              <a:t>Fourth Outline Level</a:t>
            </a:r>
            <a:endParaRPr b="0" lang="fr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Fifth Outline </a:t>
            </a:r>
            <a:r>
              <a:rPr b="0" lang="fr-BE" sz="2000" spc="-1" strike="noStrike">
                <a:latin typeface="Arial"/>
              </a:rPr>
              <a:t>Level</a:t>
            </a:r>
            <a:endParaRPr b="0" lang="fr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Sixth Outline </a:t>
            </a:r>
            <a:r>
              <a:rPr b="0" lang="fr-BE" sz="2000" spc="-1" strike="noStrike">
                <a:latin typeface="Arial"/>
              </a:rPr>
              <a:t>Level</a:t>
            </a:r>
            <a:endParaRPr b="0" lang="fr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Seventh </a:t>
            </a:r>
            <a:r>
              <a:rPr b="0" lang="fr-BE" sz="2000" spc="-1" strike="noStrike">
                <a:latin typeface="Arial"/>
              </a:rPr>
              <a:t>Outline </a:t>
            </a:r>
            <a:r>
              <a:rPr b="0" lang="fr-BE" sz="2000" spc="-1" strike="noStrike">
                <a:latin typeface="Arial"/>
              </a:rPr>
              <a:t>Level</a:t>
            </a:r>
            <a:endParaRPr b="0" lang="fr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9280" cy="26856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9280" cy="121356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560" cy="40356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BE" sz="4400" spc="-1" strike="noStrike">
                <a:latin typeface="Arial"/>
              </a:rPr>
              <a:t>Click to edit the title text format</a:t>
            </a:r>
            <a:endParaRPr b="0" lang="fr-B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Click to edit the outline text format</a:t>
            </a:r>
            <a:endParaRPr b="0" lang="fr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latin typeface="Arial"/>
              </a:rPr>
              <a:t>Second Outline Level</a:t>
            </a:r>
            <a:endParaRPr b="0" lang="fr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latin typeface="Arial"/>
              </a:rPr>
              <a:t>Third Outline Level</a:t>
            </a:r>
            <a:endParaRPr b="0" lang="fr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latin typeface="Arial"/>
              </a:rPr>
              <a:t>Fourth Outline Level</a:t>
            </a:r>
            <a:endParaRPr b="0" lang="fr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Fifth Outline Level</a:t>
            </a:r>
            <a:endParaRPr b="0" lang="fr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Sixth Outline Level</a:t>
            </a:r>
            <a:endParaRPr b="0" lang="fr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Seventh Outline Level</a:t>
            </a:r>
            <a:endParaRPr b="0" lang="fr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400360"/>
            <a:ext cx="10079280" cy="26856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9280" cy="121356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270360" y="5171040"/>
            <a:ext cx="538560" cy="40356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BE" sz="1800" spc="-1" strike="noStrike">
                <a:latin typeface="Arial"/>
              </a:rPr>
              <a:t>Click to edit the title text format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Click to edit the outline text format</a:t>
            </a:r>
            <a:endParaRPr b="0" lang="fr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Second Outline Level</a:t>
            </a:r>
            <a:endParaRPr b="0" lang="fr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Third Outline Level</a:t>
            </a:r>
            <a:endParaRPr b="0" lang="fr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Fourth Outline Level</a:t>
            </a:r>
            <a:endParaRPr b="0" lang="fr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Fifth Outline Level</a:t>
            </a:r>
            <a:endParaRPr b="0" lang="fr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Sixth Outline Level</a:t>
            </a:r>
            <a:endParaRPr b="0" lang="fr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Seventh Outline Level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Click to edit the outline text format</a:t>
            </a:r>
            <a:endParaRPr b="0" lang="fr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Second Outline Level</a:t>
            </a:r>
            <a:endParaRPr b="0" lang="fr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Third Outline Level</a:t>
            </a:r>
            <a:endParaRPr b="0" lang="fr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Fourth Outline Level</a:t>
            </a:r>
            <a:endParaRPr b="0" lang="fr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Fifth Outline Level</a:t>
            </a:r>
            <a:endParaRPr b="0" lang="fr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Sixth Outline Level</a:t>
            </a:r>
            <a:endParaRPr b="0" lang="fr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Seventh Outline Level</a:t>
            </a:r>
            <a:endParaRPr b="0" lang="fr-B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928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BE" sz="3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b="0" lang="fr-BE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360000" y="148500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360000" y="22644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60000" y="148536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b="0" lang="fr-BE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328480" y="2520000"/>
            <a:ext cx="5519520" cy="284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48500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Prendre les meilleurs décisions en fonction des résultats des simulations </a:t>
            </a:r>
            <a:endParaRPr b="0" lang="fr-B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Modèles approximatifs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Tous les modèles représentent une approximation de la réalité, donc ne fournissent pas les même résultat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Idéalement, le modèle parfait devrait prendre en compte tout l’univers</a:t>
            </a:r>
            <a:endParaRPr b="0" lang="fr-B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Différences entre modélisation et simulation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485000"/>
            <a:ext cx="45662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Modélisation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b="0" lang="fr-BE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6280" y="1485000"/>
            <a:ext cx="45662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Simulation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Exemple : Pile, Pile, Face, Pile, Face, Face, ...</a:t>
            </a:r>
            <a:endParaRPr b="0" lang="fr-BE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485000"/>
            <a:ext cx="45662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spatiaux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Sous forme de matrice, carte... 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 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coûteux a mettre en place</a:t>
            </a:r>
            <a:endParaRPr b="0" lang="fr-BE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56280" y="1485000"/>
            <a:ext cx="45662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chaque état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Inconvénient : fourni uniquement des informations sur le nombre d’individus par état.</a:t>
            </a:r>
            <a:endParaRPr b="0" lang="fr-BE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Nos modèles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48500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b="0" lang="fr-BE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modèles compartimentaux : SIR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485000"/>
            <a:ext cx="45662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simple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Individu est sain, rétabli ou infecté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  <a:endParaRPr b="0" lang="fr-BE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156280" y="1485000"/>
            <a:ext cx="45662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&lt;inserer 3 boules&gt;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&lt;inserer equadif}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b="0" lang="fr-BE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22608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simulation de modèle compartimental : SIR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485000"/>
            <a:ext cx="935928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20000" y="1371960"/>
            <a:ext cx="8663760" cy="34520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77840" y="1371960"/>
            <a:ext cx="9205920" cy="366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226440"/>
            <a:ext cx="9359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BE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b="0" lang="fr-BE" sz="27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485360"/>
            <a:ext cx="943164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b="0" lang="fr-BE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b="0" lang="fr-BE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70240" y="2802240"/>
            <a:ext cx="8933400" cy="20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Application>LibreOffice/6.0.7.3$Linux_X86_64 LibreOffice_project/00m0$Build-3</Application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en-US</dc:language>
  <cp:lastModifiedBy/>
  <cp:lastPrinted>2013-02-08T09:18:21Z</cp:lastPrinted>
  <dcterms:modified xsi:type="dcterms:W3CDTF">2020-04-25T15:39:52Z</dcterms:modified>
  <cp:revision>170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