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24" name="PlaceHolder 2"/>
          <p:cNvSpPr>
            <a:spLocks noGrp="1"/>
          </p:cNvSpPr>
          <p:nvPr>
            <p:ph type="body"/>
          </p:nvPr>
        </p:nvSpPr>
        <p:spPr>
          <a:xfrm>
            <a:off x="360000" y="1485000"/>
            <a:ext cx="93607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25" name="PlaceHolder 3"/>
          <p:cNvSpPr>
            <a:spLocks noGrp="1"/>
          </p:cNvSpPr>
          <p:nvPr>
            <p:ph type="body"/>
          </p:nvPr>
        </p:nvSpPr>
        <p:spPr>
          <a:xfrm>
            <a:off x="360000" y="3459600"/>
            <a:ext cx="93607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27" name="PlaceHolder 2"/>
          <p:cNvSpPr>
            <a:spLocks noGrp="1"/>
          </p:cNvSpPr>
          <p:nvPr>
            <p:ph type="body"/>
          </p:nvPr>
        </p:nvSpPr>
        <p:spPr>
          <a:xfrm>
            <a:off x="36000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28" name="PlaceHolder 3"/>
          <p:cNvSpPr>
            <a:spLocks noGrp="1"/>
          </p:cNvSpPr>
          <p:nvPr>
            <p:ph type="body"/>
          </p:nvPr>
        </p:nvSpPr>
        <p:spPr>
          <a:xfrm>
            <a:off x="515628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29" name="PlaceHolder 4"/>
          <p:cNvSpPr>
            <a:spLocks noGrp="1"/>
          </p:cNvSpPr>
          <p:nvPr>
            <p:ph type="body"/>
          </p:nvPr>
        </p:nvSpPr>
        <p:spPr>
          <a:xfrm>
            <a:off x="36000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30" name="PlaceHolder 5"/>
          <p:cNvSpPr>
            <a:spLocks noGrp="1"/>
          </p:cNvSpPr>
          <p:nvPr>
            <p:ph type="body"/>
          </p:nvPr>
        </p:nvSpPr>
        <p:spPr>
          <a:xfrm>
            <a:off x="515628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32" name="PlaceHolder 2"/>
          <p:cNvSpPr>
            <a:spLocks noGrp="1"/>
          </p:cNvSpPr>
          <p:nvPr>
            <p:ph type="body"/>
          </p:nvPr>
        </p:nvSpPr>
        <p:spPr>
          <a:xfrm>
            <a:off x="360000" y="14850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33" name="PlaceHolder 3"/>
          <p:cNvSpPr>
            <a:spLocks noGrp="1"/>
          </p:cNvSpPr>
          <p:nvPr>
            <p:ph type="body"/>
          </p:nvPr>
        </p:nvSpPr>
        <p:spPr>
          <a:xfrm>
            <a:off x="3525120" y="14850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34" name="PlaceHolder 4"/>
          <p:cNvSpPr>
            <a:spLocks noGrp="1"/>
          </p:cNvSpPr>
          <p:nvPr>
            <p:ph type="body"/>
          </p:nvPr>
        </p:nvSpPr>
        <p:spPr>
          <a:xfrm>
            <a:off x="6689880" y="14850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35" name="PlaceHolder 5"/>
          <p:cNvSpPr>
            <a:spLocks noGrp="1"/>
          </p:cNvSpPr>
          <p:nvPr>
            <p:ph type="body"/>
          </p:nvPr>
        </p:nvSpPr>
        <p:spPr>
          <a:xfrm>
            <a:off x="360000" y="34596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36" name="PlaceHolder 6"/>
          <p:cNvSpPr>
            <a:spLocks noGrp="1"/>
          </p:cNvSpPr>
          <p:nvPr>
            <p:ph type="body"/>
          </p:nvPr>
        </p:nvSpPr>
        <p:spPr>
          <a:xfrm>
            <a:off x="3525120" y="34596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37" name="PlaceHolder 7"/>
          <p:cNvSpPr>
            <a:spLocks noGrp="1"/>
          </p:cNvSpPr>
          <p:nvPr>
            <p:ph type="body"/>
          </p:nvPr>
        </p:nvSpPr>
        <p:spPr>
          <a:xfrm>
            <a:off x="6689880" y="34596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47" name="PlaceHolder 2"/>
          <p:cNvSpPr>
            <a:spLocks noGrp="1"/>
          </p:cNvSpPr>
          <p:nvPr>
            <p:ph type="subTitle"/>
          </p:nvPr>
        </p:nvSpPr>
        <p:spPr>
          <a:xfrm>
            <a:off x="360000" y="1485000"/>
            <a:ext cx="9360720" cy="3780360"/>
          </a:xfrm>
          <a:prstGeom prst="rect">
            <a:avLst/>
          </a:prstGeom>
        </p:spPr>
        <p:txBody>
          <a:bodyPr lIns="0" rIns="0" tIns="0" bIns="0" anchor="ctr">
            <a:spAutoFit/>
          </a:bodyPr>
          <a:p>
            <a:pPr algn="ctr"/>
            <a:endParaRPr b="0" lang="fr-FR"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49" name="PlaceHolder 2"/>
          <p:cNvSpPr>
            <a:spLocks noGrp="1"/>
          </p:cNvSpPr>
          <p:nvPr>
            <p:ph type="body"/>
          </p:nvPr>
        </p:nvSpPr>
        <p:spPr>
          <a:xfrm>
            <a:off x="360000" y="1485000"/>
            <a:ext cx="936072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51" name="PlaceHolder 2"/>
          <p:cNvSpPr>
            <a:spLocks noGrp="1"/>
          </p:cNvSpPr>
          <p:nvPr>
            <p:ph type="body"/>
          </p:nvPr>
        </p:nvSpPr>
        <p:spPr>
          <a:xfrm>
            <a:off x="36000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52" name="PlaceHolder 3"/>
          <p:cNvSpPr>
            <a:spLocks noGrp="1"/>
          </p:cNvSpPr>
          <p:nvPr>
            <p:ph type="body"/>
          </p:nvPr>
        </p:nvSpPr>
        <p:spPr>
          <a:xfrm>
            <a:off x="515628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60000" y="226080"/>
            <a:ext cx="9360720" cy="3333960"/>
          </a:xfrm>
          <a:prstGeom prst="rect">
            <a:avLst/>
          </a:prstGeom>
        </p:spPr>
        <p:txBody>
          <a:bodyPr lIns="0" rIns="0" tIns="0" bIns="0" anchor="ctr">
            <a:spAutoFit/>
          </a:bodyPr>
          <a:p>
            <a:pPr algn="ctr"/>
            <a:endParaRPr b="0" lang="fr-FR"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56" name="PlaceHolder 2"/>
          <p:cNvSpPr>
            <a:spLocks noGrp="1"/>
          </p:cNvSpPr>
          <p:nvPr>
            <p:ph type="body"/>
          </p:nvPr>
        </p:nvSpPr>
        <p:spPr>
          <a:xfrm>
            <a:off x="36000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57" name="PlaceHolder 3"/>
          <p:cNvSpPr>
            <a:spLocks noGrp="1"/>
          </p:cNvSpPr>
          <p:nvPr>
            <p:ph type="body"/>
          </p:nvPr>
        </p:nvSpPr>
        <p:spPr>
          <a:xfrm>
            <a:off x="515628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58" name="PlaceHolder 4"/>
          <p:cNvSpPr>
            <a:spLocks noGrp="1"/>
          </p:cNvSpPr>
          <p:nvPr>
            <p:ph type="body"/>
          </p:nvPr>
        </p:nvSpPr>
        <p:spPr>
          <a:xfrm>
            <a:off x="36000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3" name="PlaceHolder 2"/>
          <p:cNvSpPr>
            <a:spLocks noGrp="1"/>
          </p:cNvSpPr>
          <p:nvPr>
            <p:ph type="subTitle"/>
          </p:nvPr>
        </p:nvSpPr>
        <p:spPr>
          <a:xfrm>
            <a:off x="360000" y="1485000"/>
            <a:ext cx="9360720" cy="3780360"/>
          </a:xfrm>
          <a:prstGeom prst="rect">
            <a:avLst/>
          </a:prstGeom>
        </p:spPr>
        <p:txBody>
          <a:bodyPr lIns="0" rIns="0" tIns="0" bIns="0" anchor="ctr">
            <a:spAutoFit/>
          </a:bodyPr>
          <a:p>
            <a:pPr algn="ctr"/>
            <a:endParaRPr b="0" lang="fr-FR"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60" name="PlaceHolder 2"/>
          <p:cNvSpPr>
            <a:spLocks noGrp="1"/>
          </p:cNvSpPr>
          <p:nvPr>
            <p:ph type="body"/>
          </p:nvPr>
        </p:nvSpPr>
        <p:spPr>
          <a:xfrm>
            <a:off x="36000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61" name="PlaceHolder 3"/>
          <p:cNvSpPr>
            <a:spLocks noGrp="1"/>
          </p:cNvSpPr>
          <p:nvPr>
            <p:ph type="body"/>
          </p:nvPr>
        </p:nvSpPr>
        <p:spPr>
          <a:xfrm>
            <a:off x="515628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62" name="PlaceHolder 4"/>
          <p:cNvSpPr>
            <a:spLocks noGrp="1"/>
          </p:cNvSpPr>
          <p:nvPr>
            <p:ph type="body"/>
          </p:nvPr>
        </p:nvSpPr>
        <p:spPr>
          <a:xfrm>
            <a:off x="515628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64" name="PlaceHolder 2"/>
          <p:cNvSpPr>
            <a:spLocks noGrp="1"/>
          </p:cNvSpPr>
          <p:nvPr>
            <p:ph type="body"/>
          </p:nvPr>
        </p:nvSpPr>
        <p:spPr>
          <a:xfrm>
            <a:off x="36000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65" name="PlaceHolder 3"/>
          <p:cNvSpPr>
            <a:spLocks noGrp="1"/>
          </p:cNvSpPr>
          <p:nvPr>
            <p:ph type="body"/>
          </p:nvPr>
        </p:nvSpPr>
        <p:spPr>
          <a:xfrm>
            <a:off x="515628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66" name="PlaceHolder 4"/>
          <p:cNvSpPr>
            <a:spLocks noGrp="1"/>
          </p:cNvSpPr>
          <p:nvPr>
            <p:ph type="body"/>
          </p:nvPr>
        </p:nvSpPr>
        <p:spPr>
          <a:xfrm>
            <a:off x="360000" y="3459600"/>
            <a:ext cx="93607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68" name="PlaceHolder 2"/>
          <p:cNvSpPr>
            <a:spLocks noGrp="1"/>
          </p:cNvSpPr>
          <p:nvPr>
            <p:ph type="body"/>
          </p:nvPr>
        </p:nvSpPr>
        <p:spPr>
          <a:xfrm>
            <a:off x="360000" y="1485000"/>
            <a:ext cx="93607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69" name="PlaceHolder 3"/>
          <p:cNvSpPr>
            <a:spLocks noGrp="1"/>
          </p:cNvSpPr>
          <p:nvPr>
            <p:ph type="body"/>
          </p:nvPr>
        </p:nvSpPr>
        <p:spPr>
          <a:xfrm>
            <a:off x="360000" y="3459600"/>
            <a:ext cx="93607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71" name="PlaceHolder 2"/>
          <p:cNvSpPr>
            <a:spLocks noGrp="1"/>
          </p:cNvSpPr>
          <p:nvPr>
            <p:ph type="body"/>
          </p:nvPr>
        </p:nvSpPr>
        <p:spPr>
          <a:xfrm>
            <a:off x="36000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72" name="PlaceHolder 3"/>
          <p:cNvSpPr>
            <a:spLocks noGrp="1"/>
          </p:cNvSpPr>
          <p:nvPr>
            <p:ph type="body"/>
          </p:nvPr>
        </p:nvSpPr>
        <p:spPr>
          <a:xfrm>
            <a:off x="515628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73" name="PlaceHolder 4"/>
          <p:cNvSpPr>
            <a:spLocks noGrp="1"/>
          </p:cNvSpPr>
          <p:nvPr>
            <p:ph type="body"/>
          </p:nvPr>
        </p:nvSpPr>
        <p:spPr>
          <a:xfrm>
            <a:off x="36000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74" name="PlaceHolder 5"/>
          <p:cNvSpPr>
            <a:spLocks noGrp="1"/>
          </p:cNvSpPr>
          <p:nvPr>
            <p:ph type="body"/>
          </p:nvPr>
        </p:nvSpPr>
        <p:spPr>
          <a:xfrm>
            <a:off x="515628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76" name="PlaceHolder 2"/>
          <p:cNvSpPr>
            <a:spLocks noGrp="1"/>
          </p:cNvSpPr>
          <p:nvPr>
            <p:ph type="body"/>
          </p:nvPr>
        </p:nvSpPr>
        <p:spPr>
          <a:xfrm>
            <a:off x="360000" y="14850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77" name="PlaceHolder 3"/>
          <p:cNvSpPr>
            <a:spLocks noGrp="1"/>
          </p:cNvSpPr>
          <p:nvPr>
            <p:ph type="body"/>
          </p:nvPr>
        </p:nvSpPr>
        <p:spPr>
          <a:xfrm>
            <a:off x="3525120" y="14850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78" name="PlaceHolder 4"/>
          <p:cNvSpPr>
            <a:spLocks noGrp="1"/>
          </p:cNvSpPr>
          <p:nvPr>
            <p:ph type="body"/>
          </p:nvPr>
        </p:nvSpPr>
        <p:spPr>
          <a:xfrm>
            <a:off x="6689880" y="14850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79" name="PlaceHolder 5"/>
          <p:cNvSpPr>
            <a:spLocks noGrp="1"/>
          </p:cNvSpPr>
          <p:nvPr>
            <p:ph type="body"/>
          </p:nvPr>
        </p:nvSpPr>
        <p:spPr>
          <a:xfrm>
            <a:off x="360000" y="34596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80" name="PlaceHolder 6"/>
          <p:cNvSpPr>
            <a:spLocks noGrp="1"/>
          </p:cNvSpPr>
          <p:nvPr>
            <p:ph type="body"/>
          </p:nvPr>
        </p:nvSpPr>
        <p:spPr>
          <a:xfrm>
            <a:off x="3525120" y="34596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81" name="PlaceHolder 7"/>
          <p:cNvSpPr>
            <a:spLocks noGrp="1"/>
          </p:cNvSpPr>
          <p:nvPr>
            <p:ph type="body"/>
          </p:nvPr>
        </p:nvSpPr>
        <p:spPr>
          <a:xfrm>
            <a:off x="6689880" y="3459600"/>
            <a:ext cx="30139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5" name="PlaceHolder 2"/>
          <p:cNvSpPr>
            <a:spLocks noGrp="1"/>
          </p:cNvSpPr>
          <p:nvPr>
            <p:ph type="body"/>
          </p:nvPr>
        </p:nvSpPr>
        <p:spPr>
          <a:xfrm>
            <a:off x="360000" y="1485000"/>
            <a:ext cx="936072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7" name="PlaceHolder 2"/>
          <p:cNvSpPr>
            <a:spLocks noGrp="1"/>
          </p:cNvSpPr>
          <p:nvPr>
            <p:ph type="body"/>
          </p:nvPr>
        </p:nvSpPr>
        <p:spPr>
          <a:xfrm>
            <a:off x="36000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8" name="PlaceHolder 3"/>
          <p:cNvSpPr>
            <a:spLocks noGrp="1"/>
          </p:cNvSpPr>
          <p:nvPr>
            <p:ph type="body"/>
          </p:nvPr>
        </p:nvSpPr>
        <p:spPr>
          <a:xfrm>
            <a:off x="515628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60000" y="226080"/>
            <a:ext cx="9360720" cy="3333960"/>
          </a:xfrm>
          <a:prstGeom prst="rect">
            <a:avLst/>
          </a:prstGeom>
        </p:spPr>
        <p:txBody>
          <a:bodyPr lIns="0" rIns="0" tIns="0" bIns="0" anchor="ctr">
            <a:spAutoFit/>
          </a:bodyPr>
          <a:p>
            <a:pPr algn="ctr"/>
            <a:endParaRPr b="0" lang="fr-FR"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12" name="PlaceHolder 2"/>
          <p:cNvSpPr>
            <a:spLocks noGrp="1"/>
          </p:cNvSpPr>
          <p:nvPr>
            <p:ph type="body"/>
          </p:nvPr>
        </p:nvSpPr>
        <p:spPr>
          <a:xfrm>
            <a:off x="36000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13" name="PlaceHolder 3"/>
          <p:cNvSpPr>
            <a:spLocks noGrp="1"/>
          </p:cNvSpPr>
          <p:nvPr>
            <p:ph type="body"/>
          </p:nvPr>
        </p:nvSpPr>
        <p:spPr>
          <a:xfrm>
            <a:off x="515628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14" name="PlaceHolder 4"/>
          <p:cNvSpPr>
            <a:spLocks noGrp="1"/>
          </p:cNvSpPr>
          <p:nvPr>
            <p:ph type="body"/>
          </p:nvPr>
        </p:nvSpPr>
        <p:spPr>
          <a:xfrm>
            <a:off x="36000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16" name="PlaceHolder 2"/>
          <p:cNvSpPr>
            <a:spLocks noGrp="1"/>
          </p:cNvSpPr>
          <p:nvPr>
            <p:ph type="body"/>
          </p:nvPr>
        </p:nvSpPr>
        <p:spPr>
          <a:xfrm>
            <a:off x="360000" y="1485000"/>
            <a:ext cx="4567680" cy="378036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17" name="PlaceHolder 3"/>
          <p:cNvSpPr>
            <a:spLocks noGrp="1"/>
          </p:cNvSpPr>
          <p:nvPr>
            <p:ph type="body"/>
          </p:nvPr>
        </p:nvSpPr>
        <p:spPr>
          <a:xfrm>
            <a:off x="515628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18" name="PlaceHolder 4"/>
          <p:cNvSpPr>
            <a:spLocks noGrp="1"/>
          </p:cNvSpPr>
          <p:nvPr>
            <p:ph type="body"/>
          </p:nvPr>
        </p:nvSpPr>
        <p:spPr>
          <a:xfrm>
            <a:off x="5156280" y="34596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226080"/>
            <a:ext cx="9360720" cy="718920"/>
          </a:xfrm>
          <a:prstGeom prst="rect">
            <a:avLst/>
          </a:prstGeom>
        </p:spPr>
        <p:txBody>
          <a:bodyPr lIns="0" rIns="0" tIns="0" bIns="0" anchor="ctr">
            <a:noAutofit/>
          </a:bodyPr>
          <a:p>
            <a:endParaRPr b="1" lang="fr-FR" sz="2700" spc="-1" strike="noStrike">
              <a:solidFill>
                <a:srgbClr val="ffffff"/>
              </a:solidFill>
              <a:latin typeface="Source Sans Pro Black"/>
            </a:endParaRPr>
          </a:p>
        </p:txBody>
      </p:sp>
      <p:sp>
        <p:nvSpPr>
          <p:cNvPr id="20" name="PlaceHolder 2"/>
          <p:cNvSpPr>
            <a:spLocks noGrp="1"/>
          </p:cNvSpPr>
          <p:nvPr>
            <p:ph type="body"/>
          </p:nvPr>
        </p:nvSpPr>
        <p:spPr>
          <a:xfrm>
            <a:off x="36000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21" name="PlaceHolder 3"/>
          <p:cNvSpPr>
            <a:spLocks noGrp="1"/>
          </p:cNvSpPr>
          <p:nvPr>
            <p:ph type="body"/>
          </p:nvPr>
        </p:nvSpPr>
        <p:spPr>
          <a:xfrm>
            <a:off x="5156280" y="1485000"/>
            <a:ext cx="456768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
        <p:nvSpPr>
          <p:cNvPr id="22" name="PlaceHolder 4"/>
          <p:cNvSpPr>
            <a:spLocks noGrp="1"/>
          </p:cNvSpPr>
          <p:nvPr>
            <p:ph type="body"/>
          </p:nvPr>
        </p:nvSpPr>
        <p:spPr>
          <a:xfrm>
            <a:off x="360000" y="3459600"/>
            <a:ext cx="9360720" cy="1802880"/>
          </a:xfrm>
          <a:prstGeom prst="rect">
            <a:avLst/>
          </a:prstGeom>
        </p:spPr>
        <p:txBody>
          <a:bodyPr lIns="0" rIns="0" tIns="0" bIns="0">
            <a:normAutofit/>
          </a:bodyPr>
          <a:p>
            <a:endParaRPr b="1" lang="fr-FR" sz="2400" spc="-1" strike="noStrike">
              <a:solidFill>
                <a:srgbClr val="2c3e50"/>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5400360"/>
            <a:ext cx="10080720" cy="270000"/>
          </a:xfrm>
          <a:prstGeom prst="rect">
            <a:avLst/>
          </a:prstGeom>
          <a:solidFill>
            <a:srgbClr val="2c3e50"/>
          </a:solidFill>
          <a:ln>
            <a:noFill/>
          </a:ln>
        </p:spPr>
        <p:style>
          <a:lnRef idx="0"/>
          <a:fillRef idx="0"/>
          <a:effectRef idx="0"/>
          <a:fontRef idx="minor"/>
        </p:style>
      </p:sp>
      <p:sp>
        <p:nvSpPr>
          <p:cNvPr id="39" name="CustomShape 2"/>
          <p:cNvSpPr/>
          <p:nvPr/>
        </p:nvSpPr>
        <p:spPr>
          <a:xfrm>
            <a:off x="0" y="0"/>
            <a:ext cx="10080720" cy="1215000"/>
          </a:xfrm>
          <a:prstGeom prst="rect">
            <a:avLst/>
          </a:prstGeom>
          <a:solidFill>
            <a:srgbClr val="2c3e50"/>
          </a:solidFill>
          <a:ln>
            <a:noFill/>
          </a:ln>
        </p:spPr>
        <p:style>
          <a:lnRef idx="0"/>
          <a:fillRef idx="0"/>
          <a:effectRef idx="0"/>
          <a:fontRef idx="minor"/>
        </p:style>
      </p:sp>
      <p:sp>
        <p:nvSpPr>
          <p:cNvPr id="40" name="PlaceHolder 3"/>
          <p:cNvSpPr>
            <a:spLocks noGrp="1"/>
          </p:cNvSpPr>
          <p:nvPr>
            <p:ph type="title"/>
          </p:nvPr>
        </p:nvSpPr>
        <p:spPr>
          <a:xfrm>
            <a:off x="360000" y="226080"/>
            <a:ext cx="9360720" cy="718920"/>
          </a:xfrm>
          <a:prstGeom prst="rect">
            <a:avLst/>
          </a:prstGeom>
        </p:spPr>
        <p:txBody>
          <a:bodyPr lIns="0" rIns="0" tIns="0" bIns="0" anchor="ctr">
            <a:noAutofit/>
          </a:bodyPr>
          <a:p>
            <a:r>
              <a:rPr b="1" lang="fr-FR" sz="2700" spc="-1" strike="noStrike">
                <a:solidFill>
                  <a:srgbClr val="ffffff"/>
                </a:solidFill>
                <a:latin typeface="Source Sans Pro Black"/>
              </a:rPr>
              <a:t>Cliquez pour éditer le format du texte-titre</a:t>
            </a:r>
            <a:endParaRPr b="1" lang="fr-FR" sz="2700" spc="-1" strike="noStrike">
              <a:solidFill>
                <a:srgbClr val="ffffff"/>
              </a:solidFill>
              <a:latin typeface="Source Sans Pro Black"/>
            </a:endParaRPr>
          </a:p>
        </p:txBody>
      </p:sp>
      <p:sp>
        <p:nvSpPr>
          <p:cNvPr id="41" name="PlaceHolder 4"/>
          <p:cNvSpPr>
            <a:spLocks noGrp="1"/>
          </p:cNvSpPr>
          <p:nvPr>
            <p:ph type="body"/>
          </p:nvPr>
        </p:nvSpPr>
        <p:spPr>
          <a:xfrm>
            <a:off x="360000" y="1485000"/>
            <a:ext cx="9360720" cy="3780360"/>
          </a:xfrm>
          <a:prstGeom prst="rect">
            <a:avLst/>
          </a:prstGeom>
        </p:spPr>
        <p:txBody>
          <a:bodyPr lIns="0" rIns="0" tIns="0" bIns="0">
            <a:spAutoFit/>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Cliquez pour éditer le format du plan de texte</a:t>
            </a:r>
            <a:endParaRPr b="1" lang="fr-FR"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fr-FR" sz="2100" spc="-1" strike="noStrike">
                <a:solidFill>
                  <a:srgbClr val="2c3e50"/>
                </a:solidFill>
                <a:latin typeface="Source Sans Pro"/>
              </a:rPr>
              <a:t>Second niveau de plan</a:t>
            </a:r>
            <a:endParaRPr b="0" lang="fr-FR"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fr-FR" sz="1800" spc="-1" strike="noStrike">
                <a:solidFill>
                  <a:srgbClr val="2c3e50"/>
                </a:solidFill>
                <a:latin typeface="Source Sans Pro"/>
              </a:rPr>
              <a:t>Troisième niveau de plan</a:t>
            </a:r>
            <a:endParaRPr b="0" lang="fr-FR" sz="1800" spc="-1" strike="noStrike">
              <a:solidFill>
                <a:srgbClr val="2c3e50"/>
              </a:solidFill>
              <a:latin typeface="Source Sans Pro"/>
            </a:endParaRPr>
          </a:p>
          <a:p>
            <a:pPr lvl="3" marL="1728000" indent="-216000">
              <a:spcAft>
                <a:spcPts val="422"/>
              </a:spcAft>
              <a:buClr>
                <a:srgbClr val="2c3e50"/>
              </a:buClr>
              <a:buSzPct val="75000"/>
              <a:buFont typeface="Symbol" charset="2"/>
              <a:buChar char=""/>
            </a:pPr>
            <a:r>
              <a:rPr b="0" lang="fr-FR" sz="1500" spc="-1" strike="noStrike">
                <a:solidFill>
                  <a:srgbClr val="2c3e50"/>
                </a:solidFill>
                <a:latin typeface="Source Sans Pro"/>
              </a:rPr>
              <a:t>Quatrième niveau de plan</a:t>
            </a:r>
            <a:endParaRPr b="0" lang="fr-FR" sz="1500" spc="-1" strike="noStrike">
              <a:solidFill>
                <a:srgbClr val="2c3e50"/>
              </a:solidFill>
              <a:latin typeface="Source Sans Pro"/>
            </a:endParaRPr>
          </a:p>
          <a:p>
            <a:pPr lvl="4" marL="2160000" indent="-216000">
              <a:spcAft>
                <a:spcPts val="210"/>
              </a:spcAft>
              <a:buClr>
                <a:srgbClr val="2c3e50"/>
              </a:buClr>
              <a:buSzPct val="45000"/>
              <a:buFont typeface="Wingdings" charset="2"/>
              <a:buChar char=""/>
            </a:pPr>
            <a:r>
              <a:rPr b="0" lang="fr-FR" sz="1500" spc="-1" strike="noStrike">
                <a:solidFill>
                  <a:srgbClr val="2c3e50"/>
                </a:solidFill>
                <a:latin typeface="Source Sans Pro"/>
              </a:rPr>
              <a:t>Cinquième niveau de plan</a:t>
            </a:r>
            <a:endParaRPr b="0" lang="fr-FR" sz="1500" spc="-1" strike="noStrike">
              <a:solidFill>
                <a:srgbClr val="2c3e50"/>
              </a:solidFill>
              <a:latin typeface="Source Sans Pro"/>
            </a:endParaRPr>
          </a:p>
          <a:p>
            <a:pPr lvl="5" marL="2592000" indent="-216000">
              <a:spcAft>
                <a:spcPts val="210"/>
              </a:spcAft>
              <a:buClr>
                <a:srgbClr val="2c3e50"/>
              </a:buClr>
              <a:buSzPct val="45000"/>
              <a:buFont typeface="Wingdings" charset="2"/>
              <a:buChar char=""/>
            </a:pPr>
            <a:r>
              <a:rPr b="0" lang="fr-FR" sz="1500" spc="-1" strike="noStrike">
                <a:solidFill>
                  <a:srgbClr val="2c3e50"/>
                </a:solidFill>
                <a:latin typeface="Source Sans Pro"/>
              </a:rPr>
              <a:t>Sixième niveau de plan</a:t>
            </a:r>
            <a:endParaRPr b="0" lang="fr-FR" sz="1500" spc="-1" strike="noStrike">
              <a:solidFill>
                <a:srgbClr val="2c3e50"/>
              </a:solidFill>
              <a:latin typeface="Source Sans Pro"/>
            </a:endParaRPr>
          </a:p>
          <a:p>
            <a:pPr lvl="6" marL="3024000" indent="-216000">
              <a:spcAft>
                <a:spcPts val="210"/>
              </a:spcAft>
              <a:buClr>
                <a:srgbClr val="2c3e50"/>
              </a:buClr>
              <a:buSzPct val="45000"/>
              <a:buFont typeface="Wingdings" charset="2"/>
              <a:buChar char=""/>
            </a:pPr>
            <a:r>
              <a:rPr b="0" lang="fr-FR" sz="1500" spc="-1" strike="noStrike">
                <a:solidFill>
                  <a:srgbClr val="2c3e50"/>
                </a:solidFill>
                <a:latin typeface="Source Sans Pro"/>
              </a:rPr>
              <a:t>Septième niveau de plan</a:t>
            </a:r>
            <a:endParaRPr b="0" lang="fr-FR" sz="1500" spc="-1" strike="noStrike">
              <a:solidFill>
                <a:srgbClr val="2c3e50"/>
              </a:solidFill>
              <a:latin typeface="Source Sans Pro"/>
            </a:endParaRPr>
          </a:p>
        </p:txBody>
      </p:sp>
      <p:sp>
        <p:nvSpPr>
          <p:cNvPr id="42" name="PlaceHolder 5"/>
          <p:cNvSpPr>
            <a:spLocks noGrp="1"/>
          </p:cNvSpPr>
          <p:nvPr>
            <p:ph type="dt"/>
          </p:nvPr>
        </p:nvSpPr>
        <p:spPr>
          <a:xfrm>
            <a:off x="360000" y="5400360"/>
            <a:ext cx="2880360" cy="270000"/>
          </a:xfrm>
          <a:prstGeom prst="rect">
            <a:avLst/>
          </a:prstGeom>
        </p:spPr>
        <p:txBody>
          <a:bodyPr lIns="0" rIns="0" tIns="0" bIns="0">
            <a:noAutofit/>
          </a:bodyPr>
          <a:p>
            <a:r>
              <a:rPr b="1" lang="fr-FR" sz="1800" spc="-1" strike="noStrike">
                <a:solidFill>
                  <a:srgbClr val="ffffff"/>
                </a:solidFill>
                <a:latin typeface="Source Sans Pro Black"/>
              </a:rPr>
              <a:t> </a:t>
            </a:r>
            <a:endParaRPr b="1" lang="fr-FR" sz="1800" spc="-1" strike="noStrike">
              <a:solidFill>
                <a:srgbClr val="ffffff"/>
              </a:solidFill>
              <a:latin typeface="Source Sans Pro Black"/>
            </a:endParaRPr>
          </a:p>
        </p:txBody>
      </p:sp>
      <p:sp>
        <p:nvSpPr>
          <p:cNvPr id="43" name="PlaceHolder 6"/>
          <p:cNvSpPr>
            <a:spLocks noGrp="1"/>
          </p:cNvSpPr>
          <p:nvPr>
            <p:ph type="ftr"/>
          </p:nvPr>
        </p:nvSpPr>
        <p:spPr>
          <a:xfrm>
            <a:off x="3420000" y="5400360"/>
            <a:ext cx="3240360" cy="270000"/>
          </a:xfrm>
          <a:prstGeom prst="rect">
            <a:avLst/>
          </a:prstGeom>
        </p:spPr>
        <p:txBody>
          <a:bodyPr lIns="0" rIns="0" tIns="0" bIns="0">
            <a:noAutofit/>
          </a:bodyPr>
          <a:p>
            <a:pPr algn="ctr"/>
            <a:r>
              <a:rPr b="1" lang="fr-FR" sz="1800" spc="-1" strike="noStrike">
                <a:solidFill>
                  <a:srgbClr val="ffffff"/>
                </a:solidFill>
                <a:latin typeface="Source Sans Pro Black"/>
              </a:rPr>
              <a:t> </a:t>
            </a:r>
            <a:endParaRPr b="1" lang="fr-FR" sz="1800" spc="-1" strike="noStrike">
              <a:solidFill>
                <a:srgbClr val="ffffff"/>
              </a:solidFill>
              <a:latin typeface="Source Sans Pro Black"/>
            </a:endParaRPr>
          </a:p>
        </p:txBody>
      </p:sp>
      <p:sp>
        <p:nvSpPr>
          <p:cNvPr id="44" name="CustomShape 7"/>
          <p:cNvSpPr/>
          <p:nvPr/>
        </p:nvSpPr>
        <p:spPr>
          <a:xfrm>
            <a:off x="9270360" y="5171040"/>
            <a:ext cx="540000" cy="405000"/>
          </a:xfrm>
          <a:prstGeom prst="ellipse">
            <a:avLst/>
          </a:prstGeom>
          <a:solidFill>
            <a:srgbClr val="1abc9c"/>
          </a:solidFill>
          <a:ln>
            <a:noFill/>
          </a:ln>
        </p:spPr>
        <p:style>
          <a:lnRef idx="0"/>
          <a:fillRef idx="0"/>
          <a:effectRef idx="0"/>
          <a:fontRef idx="minor"/>
        </p:style>
      </p:sp>
      <p:sp>
        <p:nvSpPr>
          <p:cNvPr id="45" name="PlaceHolder 8"/>
          <p:cNvSpPr>
            <a:spLocks noGrp="1"/>
          </p:cNvSpPr>
          <p:nvPr>
            <p:ph type="sldNum"/>
          </p:nvPr>
        </p:nvSpPr>
        <p:spPr>
          <a:xfrm>
            <a:off x="9180360" y="5103360"/>
            <a:ext cx="720000" cy="540000"/>
          </a:xfrm>
          <a:prstGeom prst="rect">
            <a:avLst/>
          </a:prstGeom>
        </p:spPr>
        <p:txBody>
          <a:bodyPr lIns="0" rIns="0" tIns="0" bIns="0" anchor="ctr">
            <a:noAutofit/>
          </a:bodyPr>
          <a:p>
            <a:pPr algn="ctr"/>
            <a:fld id="{54793924-64F5-43E6-A54E-832DF09F3BF1}" type="slidenum">
              <a:rPr b="1" lang="fr-FR" sz="1800" spc="-1" strike="noStrike">
                <a:solidFill>
                  <a:srgbClr val="ffffff"/>
                </a:solidFill>
                <a:latin typeface="Source Sans Pro Black"/>
              </a:rPr>
              <a:t>1</a:t>
            </a:fld>
            <a:endParaRPr b="1" lang="fr-FR"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60000" y="226080"/>
            <a:ext cx="9360720" cy="3333960"/>
          </a:xfrm>
          <a:prstGeom prst="rect">
            <a:avLst/>
          </a:prstGeom>
          <a:noFill/>
          <a:ln>
            <a:noFill/>
          </a:ln>
        </p:spPr>
        <p:txBody>
          <a:bodyPr lIns="0" rIns="0" tIns="0" bIns="0" anchor="ctr">
            <a:spAutoFit/>
          </a:bodyPr>
          <a:p>
            <a:pPr algn="ctr"/>
            <a:r>
              <a:rPr b="0" lang="fr-FR" sz="3200" spc="-1" strike="noStrike">
                <a:solidFill>
                  <a:srgbClr val="2c3e50"/>
                </a:solidFill>
                <a:latin typeface="Source Sans Pro"/>
              </a:rPr>
              <a:t>Modélisation et simulation de la propagation d’une épidémie</a:t>
            </a:r>
            <a:endParaRPr b="0" lang="fr-FR" sz="32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60000" y="226080"/>
            <a:ext cx="9360720" cy="718920"/>
          </a:xfrm>
          <a:prstGeom prst="rect">
            <a:avLst/>
          </a:prstGeom>
          <a:noFill/>
          <a:ln>
            <a:noFill/>
          </a:ln>
        </p:spPr>
        <p:txBody>
          <a:bodyPr lIns="0" rIns="0" tIns="0" bIns="0" anchor="ctr">
            <a:noAutofit/>
          </a:bodyPr>
          <a:p>
            <a:r>
              <a:rPr b="1" lang="fr-FR" sz="2700" spc="-1" strike="noStrike">
                <a:solidFill>
                  <a:srgbClr val="ffffff"/>
                </a:solidFill>
                <a:latin typeface="Source Sans Pro Black"/>
              </a:rPr>
              <a:t>But de la modélisation</a:t>
            </a:r>
            <a:endParaRPr b="1" lang="fr-FR" sz="2700" spc="-1" strike="noStrike">
              <a:solidFill>
                <a:srgbClr val="ffffff"/>
              </a:solidFill>
              <a:latin typeface="Source Sans Pro Black"/>
            </a:endParaRPr>
          </a:p>
        </p:txBody>
      </p:sp>
      <p:sp>
        <p:nvSpPr>
          <p:cNvPr id="84" name="TextShape 2"/>
          <p:cNvSpPr txBox="1"/>
          <p:nvPr/>
        </p:nvSpPr>
        <p:spPr>
          <a:xfrm>
            <a:off x="360000" y="1485000"/>
            <a:ext cx="9360720" cy="3780360"/>
          </a:xfrm>
          <a:prstGeom prst="rect">
            <a:avLst/>
          </a:prstGeom>
          <a:noFill/>
          <a:ln>
            <a:noFill/>
          </a:ln>
        </p:spPr>
        <p:txBody>
          <a:bodyPr lIns="0" rIns="0" tIns="0" bIns="0">
            <a:normAutofit/>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Comprendre la propagation d’une épidémie</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Opter pour la meilleure solution (couverture vaccinale, quarantaine, ...)</a:t>
            </a:r>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60000" y="226080"/>
            <a:ext cx="9360720" cy="718920"/>
          </a:xfrm>
          <a:prstGeom prst="rect">
            <a:avLst/>
          </a:prstGeom>
          <a:noFill/>
          <a:ln>
            <a:noFill/>
          </a:ln>
        </p:spPr>
        <p:txBody>
          <a:bodyPr lIns="0" rIns="0" tIns="0" bIns="0" anchor="ctr">
            <a:noAutofit/>
          </a:bodyPr>
          <a:p>
            <a:r>
              <a:rPr b="1" lang="fr-FR" sz="2700" spc="-1" strike="noStrike">
                <a:solidFill>
                  <a:srgbClr val="ffffff"/>
                </a:solidFill>
                <a:latin typeface="Source Sans Pro Black"/>
              </a:rPr>
              <a:t>Différences</a:t>
            </a:r>
            <a:endParaRPr b="1" lang="fr-FR" sz="2700" spc="-1" strike="noStrike">
              <a:solidFill>
                <a:srgbClr val="ffffff"/>
              </a:solidFill>
              <a:latin typeface="Source Sans Pro Black"/>
            </a:endParaRPr>
          </a:p>
        </p:txBody>
      </p:sp>
      <p:sp>
        <p:nvSpPr>
          <p:cNvPr id="86" name="TextShape 2"/>
          <p:cNvSpPr txBox="1"/>
          <p:nvPr/>
        </p:nvSpPr>
        <p:spPr>
          <a:xfrm>
            <a:off x="360000" y="1485000"/>
            <a:ext cx="4567680" cy="3780360"/>
          </a:xfrm>
          <a:prstGeom prst="rect">
            <a:avLst/>
          </a:prstGeom>
          <a:noFill/>
          <a:ln>
            <a:noFill/>
          </a:ln>
        </p:spPr>
        <p:txBody>
          <a:bodyPr lIns="0" rIns="0" tIns="0" bIns="0">
            <a:normAutofit/>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Modélisation</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Représentation mathématique d’un problème</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Exemp: </a:t>
            </a:r>
            <a:r>
              <a:rPr b="1" lang="fr-FR" sz="2400" spc="-1" strike="noStrike">
                <a:solidFill>
                  <a:srgbClr val="2c3e50"/>
                </a:solidFill>
                <a:latin typeface="Source Sans Pro Semibold"/>
              </a:rPr>
              <a:t>Une pièce à 50% de chance de tomber sur pile, et 50% de chance de tomber sur face</a:t>
            </a:r>
            <a:endParaRPr b="1" lang="fr-FR" sz="2400" spc="-1" strike="noStrike">
              <a:solidFill>
                <a:srgbClr val="2c3e50"/>
              </a:solidFill>
              <a:latin typeface="Source Sans Pro Semibold"/>
            </a:endParaRPr>
          </a:p>
        </p:txBody>
      </p:sp>
      <p:sp>
        <p:nvSpPr>
          <p:cNvPr id="87" name="TextShape 3"/>
          <p:cNvSpPr txBox="1"/>
          <p:nvPr/>
        </p:nvSpPr>
        <p:spPr>
          <a:xfrm>
            <a:off x="5156280" y="1485000"/>
            <a:ext cx="4567680" cy="3780360"/>
          </a:xfrm>
          <a:prstGeom prst="rect">
            <a:avLst/>
          </a:prstGeom>
          <a:noFill/>
          <a:ln>
            <a:noFill/>
          </a:ln>
        </p:spPr>
        <p:txBody>
          <a:bodyPr lIns="0" rIns="0" tIns="0" bIns="0">
            <a:normAutofit/>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Simulation</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Programme informatique qui fait fonctionner notre modèle</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Pile, Pile, Face, Pile, Face, Face, ...</a:t>
            </a:r>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0000" y="226080"/>
            <a:ext cx="9360720" cy="718920"/>
          </a:xfrm>
          <a:prstGeom prst="rect">
            <a:avLst/>
          </a:prstGeom>
          <a:noFill/>
          <a:ln>
            <a:noFill/>
          </a:ln>
        </p:spPr>
        <p:txBody>
          <a:bodyPr lIns="0" rIns="0" tIns="0" bIns="0" anchor="ctr">
            <a:noAutofit/>
          </a:bodyPr>
          <a:p>
            <a:r>
              <a:rPr b="1" lang="fr-FR" sz="2700" spc="-1" strike="noStrike">
                <a:solidFill>
                  <a:srgbClr val="ffffff"/>
                </a:solidFill>
                <a:latin typeface="Source Sans Pro Black"/>
              </a:rPr>
              <a:t>Modèles de propagation</a:t>
            </a:r>
            <a:endParaRPr b="1" lang="fr-FR" sz="2700" spc="-1" strike="noStrike">
              <a:solidFill>
                <a:srgbClr val="ffffff"/>
              </a:solidFill>
              <a:latin typeface="Source Sans Pro Black"/>
            </a:endParaRPr>
          </a:p>
        </p:txBody>
      </p:sp>
      <p:sp>
        <p:nvSpPr>
          <p:cNvPr id="89" name="TextShape 2"/>
          <p:cNvSpPr txBox="1"/>
          <p:nvPr/>
        </p:nvSpPr>
        <p:spPr>
          <a:xfrm>
            <a:off x="360000" y="1485000"/>
            <a:ext cx="4567680" cy="3780360"/>
          </a:xfrm>
          <a:prstGeom prst="rect">
            <a:avLst/>
          </a:prstGeom>
          <a:noFill/>
          <a:ln>
            <a:noFill/>
          </a:ln>
        </p:spPr>
        <p:txBody>
          <a:bodyPr lIns="0" rIns="0" tIns="0" bIns="0">
            <a:normAutofit fontScale="36000"/>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Modèles spatiaux</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Ces modèles représentent chaque individu par un point, ou un objet dans une configuration spatiale, sur un plan, dans un espace, ou sur Terre par exemple. </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L’avantage de ces modèles est qu’il permet de faire une simulation plus réaliste et applicable au monde réel (on pourrait simuler tous les habitants de la terre sur un planisphère. </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L</a:t>
            </a:r>
            <a:r>
              <a:rPr b="1" lang="fr-FR" sz="2400" spc="-1" strike="noStrike">
                <a:solidFill>
                  <a:srgbClr val="2c3e50"/>
                </a:solidFill>
                <a:latin typeface="Source Sans Pro Semibold"/>
              </a:rPr>
              <a:t>e désavantage est qu’il est très lent de simuler un grand nombre d’individus, même avec de bons ordinateurs</a:t>
            </a:r>
            <a:endParaRPr b="1" lang="fr-FR" sz="2400" spc="-1" strike="noStrike">
              <a:solidFill>
                <a:srgbClr val="2c3e50"/>
              </a:solidFill>
              <a:latin typeface="Source Sans Pro Semibold"/>
            </a:endParaRPr>
          </a:p>
        </p:txBody>
      </p:sp>
      <p:sp>
        <p:nvSpPr>
          <p:cNvPr id="90" name="TextShape 3"/>
          <p:cNvSpPr txBox="1"/>
          <p:nvPr/>
        </p:nvSpPr>
        <p:spPr>
          <a:xfrm>
            <a:off x="5156280" y="1485000"/>
            <a:ext cx="4567680" cy="3780360"/>
          </a:xfrm>
          <a:prstGeom prst="rect">
            <a:avLst/>
          </a:prstGeom>
          <a:noFill/>
          <a:ln>
            <a:noFill/>
          </a:ln>
        </p:spPr>
        <p:txBody>
          <a:bodyPr lIns="0" rIns="0" tIns="0" bIns="0">
            <a:normAutofit fontScale="64000"/>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Modèles compartimentaux</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Ces modèles représentent une population par le nombre de personnes dans un certain état.</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L’avantage de ces modèles est qu’il simulable facilement. Il suffit de manipuler autant de nombres qu’on a d’états</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Le désavantage est qu’il ne permet d’obtenir uniquement des résultats en nombre d’individus atteints</a:t>
            </a:r>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226080"/>
            <a:ext cx="9360720" cy="718920"/>
          </a:xfrm>
          <a:prstGeom prst="rect">
            <a:avLst/>
          </a:prstGeom>
          <a:noFill/>
          <a:ln>
            <a:noFill/>
          </a:ln>
        </p:spPr>
        <p:txBody>
          <a:bodyPr lIns="0" rIns="0" tIns="0" bIns="0" anchor="ctr">
            <a:noAutofit/>
          </a:bodyPr>
          <a:p>
            <a:r>
              <a:rPr b="1" lang="fr-FR" sz="2700" spc="-1" strike="noStrike">
                <a:solidFill>
                  <a:srgbClr val="ffffff"/>
                </a:solidFill>
                <a:latin typeface="Source Sans Pro Black"/>
              </a:rPr>
              <a:t>Nos simulations</a:t>
            </a:r>
            <a:endParaRPr b="1" lang="fr-FR" sz="2700" spc="-1" strike="noStrike">
              <a:solidFill>
                <a:srgbClr val="ffffff"/>
              </a:solidFill>
              <a:latin typeface="Source Sans Pro Black"/>
            </a:endParaRPr>
          </a:p>
        </p:txBody>
      </p:sp>
      <p:sp>
        <p:nvSpPr>
          <p:cNvPr id="92" name="TextShape 2"/>
          <p:cNvSpPr txBox="1"/>
          <p:nvPr/>
        </p:nvSpPr>
        <p:spPr>
          <a:xfrm>
            <a:off x="360000" y="1485000"/>
            <a:ext cx="9360720" cy="3780360"/>
          </a:xfrm>
          <a:prstGeom prst="rect">
            <a:avLst/>
          </a:prstGeom>
          <a:noFill/>
          <a:ln>
            <a:noFill/>
          </a:ln>
        </p:spPr>
        <p:txBody>
          <a:bodyPr lIns="0" rIns="0" tIns="0" bIns="0">
            <a:normAutofit/>
          </a:bodyPr>
          <a:p>
            <a:pPr marL="432000" indent="-324000">
              <a:spcAft>
                <a:spcPts val="1060"/>
              </a:spcAft>
              <a:buClr>
                <a:srgbClr val="2c3e50"/>
              </a:buClr>
              <a:buSzPct val="45000"/>
              <a:buFont typeface="Wingdings" charset="2"/>
              <a:buChar char=""/>
            </a:pPr>
            <a:r>
              <a:rPr b="1" lang="fr-FR" sz="2400" spc="-1" strike="noStrike">
                <a:solidFill>
                  <a:srgbClr val="2c3e50"/>
                </a:solidFill>
                <a:latin typeface="Source Sans Pro Semibold"/>
              </a:rPr>
              <a:t>Notre programme consiste en plusieurs simulations de différents types de modèles.</a:t>
            </a:r>
            <a:endParaRPr b="1" lang="fr-FR" sz="2400" spc="-1" strike="noStrike">
              <a:solidFill>
                <a:srgbClr val="2c3e50"/>
              </a:solidFill>
              <a:latin typeface="Source Sans Pro Semibold"/>
            </a:endParaRPr>
          </a:p>
          <a:p>
            <a:pPr marL="432000" indent="-324000">
              <a:spcAft>
                <a:spcPts val="1060"/>
              </a:spcAft>
              <a:buClr>
                <a:srgbClr val="2c3e50"/>
              </a:buClr>
              <a:buSzPct val="45000"/>
              <a:buFont typeface="Wingdings" charset="2"/>
              <a:buChar char=""/>
            </a:pPr>
            <a:r>
              <a:rPr b="1" lang="fr-FR" sz="2400" spc="-1" strike="noStrike">
                <a:solidFill>
                  <a:srgbClr val="2c3e50"/>
                </a:solidFill>
                <a:latin typeface="Source Sans Pro Semibold"/>
              </a:rPr>
              <a:t>Modèles compartimentaux : SIR, SEIHFR,  SEIHFBR et SEIRS</a:t>
            </a:r>
            <a:endParaRPr b="1" lang="fr-FR"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Modèles spatiaux : Dispersion spatiale de deux souches de maladies, propagation d’une maladie à vaccin dans une population, et pandémie sur planisphère</a:t>
            </a:r>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226080"/>
            <a:ext cx="9360720" cy="718920"/>
          </a:xfrm>
          <a:prstGeom prst="rect">
            <a:avLst/>
          </a:prstGeom>
          <a:noFill/>
          <a:ln>
            <a:noFill/>
          </a:ln>
        </p:spPr>
        <p:txBody>
          <a:bodyPr lIns="0" rIns="0" tIns="0" bIns="0" anchor="ctr">
            <a:noAutofit/>
          </a:bodyPr>
          <a:p>
            <a:r>
              <a:rPr b="1" lang="fr-FR" sz="2700" spc="-1" strike="noStrike">
                <a:solidFill>
                  <a:srgbClr val="ffffff"/>
                </a:solidFill>
                <a:latin typeface="Source Sans Pro Black"/>
              </a:rPr>
              <a:t>SIR</a:t>
            </a:r>
            <a:endParaRPr b="1" lang="fr-FR" sz="2700" spc="-1" strike="noStrike">
              <a:solidFill>
                <a:srgbClr val="ffffff"/>
              </a:solidFill>
              <a:latin typeface="Source Sans Pro Black"/>
            </a:endParaRPr>
          </a:p>
        </p:txBody>
      </p:sp>
      <p:sp>
        <p:nvSpPr>
          <p:cNvPr id="94" name="TextShape 2"/>
          <p:cNvSpPr txBox="1"/>
          <p:nvPr/>
        </p:nvSpPr>
        <p:spPr>
          <a:xfrm>
            <a:off x="360000" y="1485000"/>
            <a:ext cx="9360720" cy="3780360"/>
          </a:xfrm>
          <a:prstGeom prst="rect">
            <a:avLst/>
          </a:prstGeom>
          <a:noFill/>
          <a:ln>
            <a:noFill/>
          </a:ln>
        </p:spPr>
        <p:txBody>
          <a:bodyPr lIns="0" rIns="0" tIns="0" bIns="0">
            <a:normAutofit/>
          </a:bodyPr>
          <a:p>
            <a:pPr marL="432000" indent="-324000">
              <a:spcAft>
                <a:spcPts val="1057"/>
              </a:spcAft>
              <a:buClr>
                <a:srgbClr val="2c3e50"/>
              </a:buClr>
              <a:buSzPct val="45000"/>
              <a:buFont typeface="Wingdings" charset="2"/>
              <a:buChar char=""/>
            </a:pPr>
            <a:r>
              <a:rPr b="1" lang="fr-FR" sz="2400" spc="-1" strike="noStrike">
                <a:solidFill>
                  <a:srgbClr val="2c3e50"/>
                </a:solidFill>
                <a:latin typeface="Source Sans Pro Semibold"/>
              </a:rPr>
              <a:t>Le modèle SIR est le modèle le plus simple pour représenter une épidémie. Malheureusement plus un modèle est simple, plus il est loin de la réalité et ne nous offre que très peu d’informations</a:t>
            </a:r>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226080"/>
            <a:ext cx="9360720" cy="718920"/>
          </a:xfrm>
          <a:prstGeom prst="rect">
            <a:avLst/>
          </a:prstGeom>
          <a:noFill/>
          <a:ln>
            <a:noFill/>
          </a:ln>
        </p:spPr>
        <p:txBody>
          <a:bodyPr lIns="0" rIns="0" tIns="0" bIns="0" anchor="ctr">
            <a:noAutofit/>
          </a:bodyPr>
          <a:p>
            <a:endParaRPr b="1" lang="fr-FR" sz="2700" spc="-1" strike="noStrike">
              <a:solidFill>
                <a:srgbClr val="ffffff"/>
              </a:solidFill>
              <a:latin typeface="Source Sans Pro Black"/>
            </a:endParaRPr>
          </a:p>
        </p:txBody>
      </p:sp>
      <p:sp>
        <p:nvSpPr>
          <p:cNvPr id="96" name="TextShape 2"/>
          <p:cNvSpPr txBox="1"/>
          <p:nvPr/>
        </p:nvSpPr>
        <p:spPr>
          <a:xfrm>
            <a:off x="360000" y="1485000"/>
            <a:ext cx="9360720" cy="3780360"/>
          </a:xfrm>
          <a:prstGeom prst="rect">
            <a:avLst/>
          </a:prstGeom>
          <a:noFill/>
          <a:ln>
            <a:noFill/>
          </a:ln>
        </p:spPr>
        <p:txBody>
          <a:bodyPr lIns="0" rIns="0" tIns="0" bIns="0">
            <a:normAutofit/>
          </a:bodyPr>
          <a:p>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226080"/>
            <a:ext cx="9360720" cy="718920"/>
          </a:xfrm>
          <a:prstGeom prst="rect">
            <a:avLst/>
          </a:prstGeom>
          <a:noFill/>
          <a:ln>
            <a:noFill/>
          </a:ln>
        </p:spPr>
        <p:txBody>
          <a:bodyPr lIns="0" rIns="0" tIns="0" bIns="0" anchor="ctr">
            <a:noAutofit/>
          </a:bodyPr>
          <a:p>
            <a:endParaRPr b="1" lang="fr-FR" sz="2700" spc="-1" strike="noStrike">
              <a:solidFill>
                <a:srgbClr val="ffffff"/>
              </a:solidFill>
              <a:latin typeface="Source Sans Pro Black"/>
            </a:endParaRPr>
          </a:p>
        </p:txBody>
      </p:sp>
      <p:sp>
        <p:nvSpPr>
          <p:cNvPr id="98" name="TextShape 2"/>
          <p:cNvSpPr txBox="1"/>
          <p:nvPr/>
        </p:nvSpPr>
        <p:spPr>
          <a:xfrm>
            <a:off x="360000" y="1485000"/>
            <a:ext cx="9360720" cy="3780360"/>
          </a:xfrm>
          <a:prstGeom prst="rect">
            <a:avLst/>
          </a:prstGeom>
          <a:noFill/>
          <a:ln>
            <a:noFill/>
          </a:ln>
        </p:spPr>
        <p:txBody>
          <a:bodyPr lIns="0" rIns="0" tIns="0" bIns="0">
            <a:normAutofit/>
          </a:bodyPr>
          <a:p>
            <a:endParaRPr b="1" lang="fr-FR"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1067</TotalTime>
  <Application>LibreOffice/6.3.2.2$Windows_X86_64 LibreOffice_project/98b30e735bda24bc04ab42594c85f7fd8be07b9c</Application>
  <Words>67</Words>
  <Paragraphs>21</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en-US</dc:language>
  <cp:lastModifiedBy/>
  <cp:lastPrinted>2013-02-08T09:18:21Z</cp:lastPrinted>
  <dcterms:modified xsi:type="dcterms:W3CDTF">2020-04-13T15:06:37Z</dcterms:modified>
  <cp:revision>119</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