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1405080"/>
            <a:ext cx="935892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2C3E50"/>
                </a:solidFill>
                <a:latin typeface="Source Sans Pro"/>
                <a:ea typeface="DejaVu Sans"/>
              </a:rPr>
              <a:t>Modélisation et simulation de la propagation d’une épidémie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 (représentation matricielle)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485360"/>
            <a:ext cx="943128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500" lnSpcReduction="20000"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Equivalent de SIR 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Chaque individu représenté par un pixel : Vert=Sain, Rouge=Infecté, Bleu=Rétabli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1" name="Image 150"/>
          <p:cNvPicPr/>
          <p:nvPr/>
        </p:nvPicPr>
        <p:blipFill>
          <a:blip r:embed="rId2"/>
          <a:stretch/>
        </p:blipFill>
        <p:spPr>
          <a:xfrm>
            <a:off x="144000" y="2553120"/>
            <a:ext cx="9720000" cy="24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 (en utilisant une carte)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60000" y="148536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un tel modèle tient compte de la densité de la population et du mouvement des individus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2"/>
          <a:stretch/>
        </p:blipFill>
        <p:spPr>
          <a:xfrm>
            <a:off x="2328480" y="2520000"/>
            <a:ext cx="5519160" cy="284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But de la modélisation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Comprendre la propagation d’une épidémie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Prendre les meilleurs décisions en fonction des résultats des simulations 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approximatifs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Tous les modèles représentent une approximation de la réalité, donc ne fournissent pas les même résultat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le modèle parfait devrait prendre en compte tout l’univers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Différences entre modélisation et simulation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2088000"/>
            <a:ext cx="4565880" cy="31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Représentation mathématique d’un problème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Exemple: Une pièce à 50% de chance de tomber sur pile, et 50% de chance de tomber sur face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53040" y="1643775"/>
            <a:ext cx="4565880" cy="21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Programme informatique qui fait fonctionner notre modèle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Exemple : Pile, Pile, Face, Pile, Face, Face, ...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341460" y="1242660"/>
            <a:ext cx="236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Simulation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756090" y="1296000"/>
            <a:ext cx="290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Modélisation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de propagation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2016000"/>
            <a:ext cx="4565880" cy="32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Représentation des individus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Sous forme de matrice, carte...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Avantage : plus réaliste, plus représentatif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Inconvénient : plus coûteux a mettre en place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56280" y="1872000"/>
            <a:ext cx="4565880" cy="33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Représentation du nombre d’individus dans chaque état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Avantage : Facile a mettre en place 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Inconvénient : fourni uniquement des informations sur le nombre d’individus par état.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328000" y="1296360"/>
            <a:ext cx="496800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compartimentaux</a:t>
            </a:r>
            <a:endParaRPr lang="fr-FR" sz="2600" b="1" u="sng" strike="noStrike" spc="-1" dirty="0">
              <a:uFillTx/>
              <a:latin typeface="Arial"/>
            </a:endParaRPr>
          </a:p>
          <a:p>
            <a:endParaRPr lang="fr-FR" sz="2600" b="1" u="sng" strike="noStrike" spc="-1" dirty="0">
              <a:uFillTx/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1008000" y="1296360"/>
            <a:ext cx="283248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spatiaux</a:t>
            </a:r>
            <a:endParaRPr lang="fr-FR" sz="2600" b="1" strike="noStrike" spc="-1" dirty="0">
              <a:latin typeface="Arial"/>
            </a:endParaRPr>
          </a:p>
          <a:p>
            <a:endParaRPr lang="fr-FR" sz="26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Nos modèles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Notre programme consiste en plusieurs simulations de différents types de modèles.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 : SIR, SEIHFR,  SEIHFBR et SEIRS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spatiaux : Dispersion spatiale de deux souches de maladies, propagation d’une maladie à vaccin dans une population, et pandémie sur planisphère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 143"/>
          <p:cNvPicPr/>
          <p:nvPr/>
        </p:nvPicPr>
        <p:blipFill>
          <a:blip r:embed="rId2"/>
          <a:stretch/>
        </p:blipFill>
        <p:spPr>
          <a:xfrm>
            <a:off x="5472000" y="144000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modèles compartimentaux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Modèles simple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Individu est sain, rétabli ou infecté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Peu réaliste</a:t>
            </a: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pc="-1" dirty="0">
                <a:solidFill>
                  <a:srgbClr val="2C3E50"/>
                </a:solidFill>
                <a:latin typeface="Source Sans Pro Semibold"/>
              </a:rPr>
              <a:t>Rajouter des états et ou des transitions pour raffiner le modèle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5628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/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blipFill>
                <a:blip r:embed="rId3"/>
                <a:stretch>
                  <a:fillRect l="-1449" b="-4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/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/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FBAA1-F882-43F1-9236-10D21DEF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50001"/>
            <a:ext cx="9072000" cy="498598"/>
          </a:xfrm>
        </p:spPr>
        <p:txBody>
          <a:bodyPr/>
          <a:lstStyle/>
          <a:p>
            <a:r>
              <a:rPr lang="fr-FR" sz="3600" dirty="0">
                <a:solidFill>
                  <a:schemeClr val="bg1"/>
                </a:solidFill>
              </a:rPr>
              <a:t>Plus de modèles compartimentaux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DE75B1-6061-4847-BA5E-798B9A8943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2997" y="1561980"/>
            <a:ext cx="9072000" cy="2347309"/>
          </a:xfrm>
        </p:spPr>
        <p:txBody>
          <a:bodyPr/>
          <a:lstStyle/>
          <a:p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7 états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8 transitions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Plus de complexité mais plus réaliste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039AAA-B056-445E-9E9B-36E9E35E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17" y="1667971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simulation de modèle compartimental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720000" y="1371960"/>
            <a:ext cx="8663400" cy="3451680"/>
          </a:xfrm>
          <a:prstGeom prst="rect">
            <a:avLst/>
          </a:prstGeom>
          <a:ln>
            <a:noFill/>
          </a:ln>
        </p:spPr>
      </p:pic>
      <p:pic>
        <p:nvPicPr>
          <p:cNvPr id="148" name="Image 147"/>
          <p:cNvPicPr/>
          <p:nvPr/>
        </p:nvPicPr>
        <p:blipFill>
          <a:blip r:embed="rId2"/>
          <a:stretch/>
        </p:blipFill>
        <p:spPr>
          <a:xfrm>
            <a:off x="177840" y="1371960"/>
            <a:ext cx="9205560" cy="36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353</Words>
  <Application>Microsoft Office PowerPoint</Application>
  <PresentationFormat>Personnalisé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Cambria Math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Plus de modèles compartimentaux</vt:lpstr>
      <vt:lpstr>Présentation PowerPoint</vt:lpstr>
      <vt:lpstr>Présentation PowerPoint</vt:lpstr>
      <vt:lpstr>Présentation PowerPoint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Elvira/Puttevils</dc:creator>
  <dc:description/>
  <cp:lastModifiedBy>Nathan</cp:lastModifiedBy>
  <cp:revision>184</cp:revision>
  <cp:lastPrinted>2013-02-08T09:18:21Z</cp:lastPrinted>
  <dcterms:created xsi:type="dcterms:W3CDTF">2005-02-24T09:50:45Z</dcterms:created>
  <dcterms:modified xsi:type="dcterms:W3CDTF">2020-04-29T15:11:38Z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