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400360"/>
            <a:ext cx="10079640" cy="26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9640" cy="1213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920" cy="40392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9640" cy="26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9640" cy="1213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920" cy="40392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9640" cy="268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9640" cy="121392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920" cy="40392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964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964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Opter pour la meilleure solution (couverture vaccinale, quarantaine, ...)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Différences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456660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Modélisation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156280" y="1485000"/>
            <a:ext cx="456660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Simulation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Pile, Pile, Face, Pile, Face, Face, ...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485000"/>
            <a:ext cx="456660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spatiaux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Soit sous forme matricielle, soit en utilisant une carte 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 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difficile à mettre en place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156280" y="1485000"/>
            <a:ext cx="456660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un certain état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informations seulement sur le nombre d’individus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Nos simulations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485000"/>
            <a:ext cx="935964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compartimental : SIR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485000"/>
            <a:ext cx="935964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 simple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Sain, Infecté, ou Rétabli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088000" y="2952000"/>
            <a:ext cx="5953680" cy="237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22644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485360"/>
            <a:ext cx="94320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70240" y="2802240"/>
            <a:ext cx="8933760" cy="20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22608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60000" y="1485000"/>
            <a:ext cx="935964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360000" y="226440"/>
            <a:ext cx="9359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60000" y="1485360"/>
            <a:ext cx="9359640" cy="37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b="0" lang="fr-F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&lt;insérer truc d’antoine&gt;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Application>LibreOffice/6.3.2.2$Windows_X86_64 LibreOffice_project/98b30e735bda24bc04ab42594c85f7fd8be07b9c</Application>
  <Words>67</Words>
  <Paragraphs>21</Paragraphs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en-US</dc:language>
  <cp:lastModifiedBy/>
  <cp:lastPrinted>2013-02-08T09:18:21Z</cp:lastPrinted>
  <dcterms:modified xsi:type="dcterms:W3CDTF">2020-04-17T18:23:20Z</dcterms:modified>
  <cp:revision>138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