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7.png" ContentType="image/png"/>
  <Override PartName="/ppt/media/image1.jpeg" ContentType="image/jpeg"/>
  <Override PartName="/ppt/media/image6.png" ContentType="image/png"/>
  <Override PartName="/ppt/media/image3.wmf" ContentType="image/x-wmf"/>
  <Override PartName="/ppt/media/image2.wmf" ContentType="image/x-wmf"/>
  <Override PartName="/ppt/media/image4.jpeg" ContentType="image/jpeg"/>
  <Override PartName="/ppt/media/image5.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2899350" cy="43562587"/>
  <p:notesSz cx="6867525" cy="99933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467080" y="13531680"/>
            <a:ext cx="27965160" cy="9338760"/>
          </a:xfrm>
          <a:prstGeom prst="rect">
            <a:avLst/>
          </a:prstGeom>
        </p:spPr>
        <p:txBody>
          <a:bodyPr lIns="0" rIns="0" tIns="0" bIns="0" anchor="ctr"/>
          <a:p>
            <a:endParaRPr b="0" lang="fr-FR" sz="2400" spc="-1" strike="noStrike">
              <a:solidFill>
                <a:srgbClr val="000000"/>
              </a:solidFill>
              <a:latin typeface="Arial"/>
            </a:endParaRPr>
          </a:p>
        </p:txBody>
      </p:sp>
      <p:sp>
        <p:nvSpPr>
          <p:cNvPr id="27" name="PlaceHolder 2"/>
          <p:cNvSpPr>
            <a:spLocks noGrp="1"/>
          </p:cNvSpPr>
          <p:nvPr>
            <p:ph type="body"/>
          </p:nvPr>
        </p:nvSpPr>
        <p:spPr>
          <a:xfrm>
            <a:off x="1644840" y="10193400"/>
            <a:ext cx="29608920" cy="12051720"/>
          </a:xfrm>
          <a:prstGeom prst="rect">
            <a:avLst/>
          </a:prstGeom>
        </p:spPr>
        <p:txBody>
          <a:bodyPr lIns="0" rIns="0" tIns="0" bIns="0">
            <a:normAutofit/>
          </a:bodyPr>
          <a:p>
            <a:endParaRPr b="0" lang="fr-FR" sz="15300" spc="-1" strike="noStrike">
              <a:solidFill>
                <a:srgbClr val="000000"/>
              </a:solidFill>
              <a:latin typeface="Arial"/>
            </a:endParaRPr>
          </a:p>
        </p:txBody>
      </p:sp>
      <p:sp>
        <p:nvSpPr>
          <p:cNvPr id="28" name="PlaceHolder 3"/>
          <p:cNvSpPr>
            <a:spLocks noGrp="1"/>
          </p:cNvSpPr>
          <p:nvPr>
            <p:ph type="body"/>
          </p:nvPr>
        </p:nvSpPr>
        <p:spPr>
          <a:xfrm>
            <a:off x="1644840" y="23390280"/>
            <a:ext cx="29608920" cy="12051720"/>
          </a:xfrm>
          <a:prstGeom prst="rect">
            <a:avLst/>
          </a:prstGeom>
        </p:spPr>
        <p:txBody>
          <a:bodyPr lIns="0" rIns="0" tIns="0" bIns="0">
            <a:normAutofit/>
          </a:bodyPr>
          <a:p>
            <a:endParaRPr b="0" lang="fr-FR" sz="153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467080" y="13531680"/>
            <a:ext cx="27965160" cy="9338760"/>
          </a:xfrm>
          <a:prstGeom prst="rect">
            <a:avLst/>
          </a:prstGeom>
        </p:spPr>
        <p:txBody>
          <a:bodyPr lIns="0" rIns="0" tIns="0" bIns="0" anchor="ctr"/>
          <a:p>
            <a:endParaRPr b="0" lang="fr-FR" sz="2400" spc="-1" strike="noStrike">
              <a:solidFill>
                <a:srgbClr val="000000"/>
              </a:solidFill>
              <a:latin typeface="Arial"/>
            </a:endParaRPr>
          </a:p>
        </p:txBody>
      </p:sp>
      <p:sp>
        <p:nvSpPr>
          <p:cNvPr id="30" name="PlaceHolder 2"/>
          <p:cNvSpPr>
            <a:spLocks noGrp="1"/>
          </p:cNvSpPr>
          <p:nvPr>
            <p:ph type="body"/>
          </p:nvPr>
        </p:nvSpPr>
        <p:spPr>
          <a:xfrm>
            <a:off x="1644840" y="10193400"/>
            <a:ext cx="14448960" cy="12051720"/>
          </a:xfrm>
          <a:prstGeom prst="rect">
            <a:avLst/>
          </a:prstGeom>
        </p:spPr>
        <p:txBody>
          <a:bodyPr lIns="0" rIns="0" tIns="0" bIns="0">
            <a:normAutofit/>
          </a:bodyPr>
          <a:p>
            <a:endParaRPr b="0" lang="fr-FR" sz="15300" spc="-1" strike="noStrike">
              <a:solidFill>
                <a:srgbClr val="000000"/>
              </a:solidFill>
              <a:latin typeface="Arial"/>
            </a:endParaRPr>
          </a:p>
        </p:txBody>
      </p:sp>
      <p:sp>
        <p:nvSpPr>
          <p:cNvPr id="31" name="PlaceHolder 3"/>
          <p:cNvSpPr>
            <a:spLocks noGrp="1"/>
          </p:cNvSpPr>
          <p:nvPr>
            <p:ph type="body"/>
          </p:nvPr>
        </p:nvSpPr>
        <p:spPr>
          <a:xfrm>
            <a:off x="16816680" y="10193400"/>
            <a:ext cx="14448960" cy="12051720"/>
          </a:xfrm>
          <a:prstGeom prst="rect">
            <a:avLst/>
          </a:prstGeom>
        </p:spPr>
        <p:txBody>
          <a:bodyPr lIns="0" rIns="0" tIns="0" bIns="0">
            <a:normAutofit/>
          </a:bodyPr>
          <a:p>
            <a:endParaRPr b="0" lang="fr-FR" sz="15300" spc="-1" strike="noStrike">
              <a:solidFill>
                <a:srgbClr val="000000"/>
              </a:solidFill>
              <a:latin typeface="Arial"/>
            </a:endParaRPr>
          </a:p>
        </p:txBody>
      </p:sp>
      <p:sp>
        <p:nvSpPr>
          <p:cNvPr id="32" name="PlaceHolder 4"/>
          <p:cNvSpPr>
            <a:spLocks noGrp="1"/>
          </p:cNvSpPr>
          <p:nvPr>
            <p:ph type="body"/>
          </p:nvPr>
        </p:nvSpPr>
        <p:spPr>
          <a:xfrm>
            <a:off x="1644840" y="23390280"/>
            <a:ext cx="14448960" cy="12051720"/>
          </a:xfrm>
          <a:prstGeom prst="rect">
            <a:avLst/>
          </a:prstGeom>
        </p:spPr>
        <p:txBody>
          <a:bodyPr lIns="0" rIns="0" tIns="0" bIns="0">
            <a:normAutofit/>
          </a:bodyPr>
          <a:p>
            <a:endParaRPr b="0" lang="fr-FR" sz="15300" spc="-1" strike="noStrike">
              <a:solidFill>
                <a:srgbClr val="000000"/>
              </a:solidFill>
              <a:latin typeface="Arial"/>
            </a:endParaRPr>
          </a:p>
        </p:txBody>
      </p:sp>
      <p:sp>
        <p:nvSpPr>
          <p:cNvPr id="33" name="PlaceHolder 5"/>
          <p:cNvSpPr>
            <a:spLocks noGrp="1"/>
          </p:cNvSpPr>
          <p:nvPr>
            <p:ph type="body"/>
          </p:nvPr>
        </p:nvSpPr>
        <p:spPr>
          <a:xfrm>
            <a:off x="16816680" y="23390280"/>
            <a:ext cx="14448960" cy="12051720"/>
          </a:xfrm>
          <a:prstGeom prst="rect">
            <a:avLst/>
          </a:prstGeom>
        </p:spPr>
        <p:txBody>
          <a:bodyPr lIns="0" rIns="0" tIns="0" bIns="0">
            <a:normAutofit/>
          </a:bodyPr>
          <a:p>
            <a:endParaRPr b="0" lang="fr-FR" sz="153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467080" y="13531680"/>
            <a:ext cx="27965160" cy="9338760"/>
          </a:xfrm>
          <a:prstGeom prst="rect">
            <a:avLst/>
          </a:prstGeom>
        </p:spPr>
        <p:txBody>
          <a:bodyPr lIns="0" rIns="0" tIns="0" bIns="0" anchor="ctr"/>
          <a:p>
            <a:endParaRPr b="0" lang="fr-FR" sz="2400" spc="-1" strike="noStrike">
              <a:solidFill>
                <a:srgbClr val="000000"/>
              </a:solidFill>
              <a:latin typeface="Arial"/>
            </a:endParaRPr>
          </a:p>
        </p:txBody>
      </p:sp>
      <p:sp>
        <p:nvSpPr>
          <p:cNvPr id="35" name="PlaceHolder 2"/>
          <p:cNvSpPr>
            <a:spLocks noGrp="1"/>
          </p:cNvSpPr>
          <p:nvPr>
            <p:ph type="body"/>
          </p:nvPr>
        </p:nvSpPr>
        <p:spPr>
          <a:xfrm>
            <a:off x="1644840" y="10193400"/>
            <a:ext cx="9533880" cy="12051720"/>
          </a:xfrm>
          <a:prstGeom prst="rect">
            <a:avLst/>
          </a:prstGeom>
        </p:spPr>
        <p:txBody>
          <a:bodyPr lIns="0" rIns="0" tIns="0" bIns="0">
            <a:normAutofit/>
          </a:bodyPr>
          <a:p>
            <a:endParaRPr b="0" lang="fr-FR" sz="15300" spc="-1" strike="noStrike">
              <a:solidFill>
                <a:srgbClr val="000000"/>
              </a:solidFill>
              <a:latin typeface="Arial"/>
            </a:endParaRPr>
          </a:p>
        </p:txBody>
      </p:sp>
      <p:sp>
        <p:nvSpPr>
          <p:cNvPr id="36" name="PlaceHolder 3"/>
          <p:cNvSpPr>
            <a:spLocks noGrp="1"/>
          </p:cNvSpPr>
          <p:nvPr>
            <p:ph type="body"/>
          </p:nvPr>
        </p:nvSpPr>
        <p:spPr>
          <a:xfrm>
            <a:off x="11655720" y="10193400"/>
            <a:ext cx="9533880" cy="12051720"/>
          </a:xfrm>
          <a:prstGeom prst="rect">
            <a:avLst/>
          </a:prstGeom>
        </p:spPr>
        <p:txBody>
          <a:bodyPr lIns="0" rIns="0" tIns="0" bIns="0">
            <a:normAutofit/>
          </a:bodyPr>
          <a:p>
            <a:endParaRPr b="0" lang="fr-FR" sz="15300" spc="-1" strike="noStrike">
              <a:solidFill>
                <a:srgbClr val="000000"/>
              </a:solidFill>
              <a:latin typeface="Arial"/>
            </a:endParaRPr>
          </a:p>
        </p:txBody>
      </p:sp>
      <p:sp>
        <p:nvSpPr>
          <p:cNvPr id="37" name="PlaceHolder 4"/>
          <p:cNvSpPr>
            <a:spLocks noGrp="1"/>
          </p:cNvSpPr>
          <p:nvPr>
            <p:ph type="body"/>
          </p:nvPr>
        </p:nvSpPr>
        <p:spPr>
          <a:xfrm>
            <a:off x="21666600" y="10193400"/>
            <a:ext cx="9533880" cy="12051720"/>
          </a:xfrm>
          <a:prstGeom prst="rect">
            <a:avLst/>
          </a:prstGeom>
        </p:spPr>
        <p:txBody>
          <a:bodyPr lIns="0" rIns="0" tIns="0" bIns="0">
            <a:normAutofit/>
          </a:bodyPr>
          <a:p>
            <a:endParaRPr b="0" lang="fr-FR" sz="15300" spc="-1" strike="noStrike">
              <a:solidFill>
                <a:srgbClr val="000000"/>
              </a:solidFill>
              <a:latin typeface="Arial"/>
            </a:endParaRPr>
          </a:p>
        </p:txBody>
      </p:sp>
      <p:sp>
        <p:nvSpPr>
          <p:cNvPr id="38" name="PlaceHolder 5"/>
          <p:cNvSpPr>
            <a:spLocks noGrp="1"/>
          </p:cNvSpPr>
          <p:nvPr>
            <p:ph type="body"/>
          </p:nvPr>
        </p:nvSpPr>
        <p:spPr>
          <a:xfrm>
            <a:off x="1644840" y="23390280"/>
            <a:ext cx="9533880" cy="12051720"/>
          </a:xfrm>
          <a:prstGeom prst="rect">
            <a:avLst/>
          </a:prstGeom>
        </p:spPr>
        <p:txBody>
          <a:bodyPr lIns="0" rIns="0" tIns="0" bIns="0">
            <a:normAutofit/>
          </a:bodyPr>
          <a:p>
            <a:endParaRPr b="0" lang="fr-FR" sz="15300" spc="-1" strike="noStrike">
              <a:solidFill>
                <a:srgbClr val="000000"/>
              </a:solidFill>
              <a:latin typeface="Arial"/>
            </a:endParaRPr>
          </a:p>
        </p:txBody>
      </p:sp>
      <p:sp>
        <p:nvSpPr>
          <p:cNvPr id="39" name="PlaceHolder 6"/>
          <p:cNvSpPr>
            <a:spLocks noGrp="1"/>
          </p:cNvSpPr>
          <p:nvPr>
            <p:ph type="body"/>
          </p:nvPr>
        </p:nvSpPr>
        <p:spPr>
          <a:xfrm>
            <a:off x="11655720" y="23390280"/>
            <a:ext cx="9533880" cy="12051720"/>
          </a:xfrm>
          <a:prstGeom prst="rect">
            <a:avLst/>
          </a:prstGeom>
        </p:spPr>
        <p:txBody>
          <a:bodyPr lIns="0" rIns="0" tIns="0" bIns="0">
            <a:normAutofit/>
          </a:bodyPr>
          <a:p>
            <a:endParaRPr b="0" lang="fr-FR" sz="15300" spc="-1" strike="noStrike">
              <a:solidFill>
                <a:srgbClr val="000000"/>
              </a:solidFill>
              <a:latin typeface="Arial"/>
            </a:endParaRPr>
          </a:p>
        </p:txBody>
      </p:sp>
      <p:sp>
        <p:nvSpPr>
          <p:cNvPr id="40" name="PlaceHolder 7"/>
          <p:cNvSpPr>
            <a:spLocks noGrp="1"/>
          </p:cNvSpPr>
          <p:nvPr>
            <p:ph type="body"/>
          </p:nvPr>
        </p:nvSpPr>
        <p:spPr>
          <a:xfrm>
            <a:off x="21666600" y="23390280"/>
            <a:ext cx="9533880" cy="12051720"/>
          </a:xfrm>
          <a:prstGeom prst="rect">
            <a:avLst/>
          </a:prstGeom>
        </p:spPr>
        <p:txBody>
          <a:bodyPr lIns="0" rIns="0" tIns="0" bIns="0">
            <a:normAutofit/>
          </a:bodyPr>
          <a:p>
            <a:endParaRPr b="0" lang="fr-FR" sz="153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2467080" y="13531680"/>
            <a:ext cx="27965160" cy="9338760"/>
          </a:xfrm>
          <a:prstGeom prst="rect">
            <a:avLst/>
          </a:prstGeom>
        </p:spPr>
        <p:txBody>
          <a:bodyPr lIns="0" rIns="0" tIns="0" bIns="0" anchor="ctr"/>
          <a:p>
            <a:endParaRPr b="0" lang="fr-FR" sz="2400" spc="-1" strike="noStrike">
              <a:solidFill>
                <a:srgbClr val="000000"/>
              </a:solidFill>
              <a:latin typeface="Arial"/>
            </a:endParaRPr>
          </a:p>
        </p:txBody>
      </p:sp>
      <p:sp>
        <p:nvSpPr>
          <p:cNvPr id="6" name="PlaceHolder 2"/>
          <p:cNvSpPr>
            <a:spLocks noGrp="1"/>
          </p:cNvSpPr>
          <p:nvPr>
            <p:ph type="subTitle"/>
          </p:nvPr>
        </p:nvSpPr>
        <p:spPr>
          <a:xfrm>
            <a:off x="1644840" y="10193400"/>
            <a:ext cx="29608920" cy="252658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467080" y="13531680"/>
            <a:ext cx="27965160" cy="9338760"/>
          </a:xfrm>
          <a:prstGeom prst="rect">
            <a:avLst/>
          </a:prstGeom>
        </p:spPr>
        <p:txBody>
          <a:bodyPr lIns="0" rIns="0" tIns="0" bIns="0" anchor="ctr"/>
          <a:p>
            <a:endParaRPr b="0" lang="fr-FR" sz="2400" spc="-1" strike="noStrike">
              <a:solidFill>
                <a:srgbClr val="000000"/>
              </a:solidFill>
              <a:latin typeface="Arial"/>
            </a:endParaRPr>
          </a:p>
        </p:txBody>
      </p:sp>
      <p:sp>
        <p:nvSpPr>
          <p:cNvPr id="8" name="PlaceHolder 2"/>
          <p:cNvSpPr>
            <a:spLocks noGrp="1"/>
          </p:cNvSpPr>
          <p:nvPr>
            <p:ph type="body"/>
          </p:nvPr>
        </p:nvSpPr>
        <p:spPr>
          <a:xfrm>
            <a:off x="1644840" y="10193400"/>
            <a:ext cx="29608920" cy="25265880"/>
          </a:xfrm>
          <a:prstGeom prst="rect">
            <a:avLst/>
          </a:prstGeom>
        </p:spPr>
        <p:txBody>
          <a:bodyPr lIns="0" rIns="0" tIns="0" bIns="0">
            <a:normAutofit/>
          </a:bodyPr>
          <a:p>
            <a:endParaRPr b="0" lang="fr-FR" sz="153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467080" y="13531680"/>
            <a:ext cx="27965160" cy="9338760"/>
          </a:xfrm>
          <a:prstGeom prst="rect">
            <a:avLst/>
          </a:prstGeom>
        </p:spPr>
        <p:txBody>
          <a:bodyPr lIns="0" rIns="0" tIns="0" bIns="0" anchor="ctr"/>
          <a:p>
            <a:endParaRPr b="0" lang="fr-FR" sz="2400" spc="-1" strike="noStrike">
              <a:solidFill>
                <a:srgbClr val="000000"/>
              </a:solidFill>
              <a:latin typeface="Arial"/>
            </a:endParaRPr>
          </a:p>
        </p:txBody>
      </p:sp>
      <p:sp>
        <p:nvSpPr>
          <p:cNvPr id="10" name="PlaceHolder 2"/>
          <p:cNvSpPr>
            <a:spLocks noGrp="1"/>
          </p:cNvSpPr>
          <p:nvPr>
            <p:ph type="body"/>
          </p:nvPr>
        </p:nvSpPr>
        <p:spPr>
          <a:xfrm>
            <a:off x="1644840" y="10193400"/>
            <a:ext cx="14448960" cy="25265880"/>
          </a:xfrm>
          <a:prstGeom prst="rect">
            <a:avLst/>
          </a:prstGeom>
        </p:spPr>
        <p:txBody>
          <a:bodyPr lIns="0" rIns="0" tIns="0" bIns="0">
            <a:normAutofit/>
          </a:bodyPr>
          <a:p>
            <a:endParaRPr b="0" lang="fr-FR" sz="15300" spc="-1" strike="noStrike">
              <a:solidFill>
                <a:srgbClr val="000000"/>
              </a:solidFill>
              <a:latin typeface="Arial"/>
            </a:endParaRPr>
          </a:p>
        </p:txBody>
      </p:sp>
      <p:sp>
        <p:nvSpPr>
          <p:cNvPr id="11" name="PlaceHolder 3"/>
          <p:cNvSpPr>
            <a:spLocks noGrp="1"/>
          </p:cNvSpPr>
          <p:nvPr>
            <p:ph type="body"/>
          </p:nvPr>
        </p:nvSpPr>
        <p:spPr>
          <a:xfrm>
            <a:off x="16816680" y="10193400"/>
            <a:ext cx="14448960" cy="25265880"/>
          </a:xfrm>
          <a:prstGeom prst="rect">
            <a:avLst/>
          </a:prstGeom>
        </p:spPr>
        <p:txBody>
          <a:bodyPr lIns="0" rIns="0" tIns="0" bIns="0">
            <a:normAutofit/>
          </a:bodyPr>
          <a:p>
            <a:endParaRPr b="0" lang="fr-FR" sz="153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2467080" y="13531680"/>
            <a:ext cx="27965160" cy="9338760"/>
          </a:xfrm>
          <a:prstGeom prst="rect">
            <a:avLst/>
          </a:prstGeom>
        </p:spPr>
        <p:txBody>
          <a:bodyPr lIns="0" rIns="0" tIns="0" bIns="0" anchor="ctr"/>
          <a:p>
            <a:endParaRPr b="0" lang="fr-FR" sz="2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2467080" y="13531680"/>
            <a:ext cx="27965160" cy="4329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467080" y="13531680"/>
            <a:ext cx="27965160" cy="9338760"/>
          </a:xfrm>
          <a:prstGeom prst="rect">
            <a:avLst/>
          </a:prstGeom>
        </p:spPr>
        <p:txBody>
          <a:bodyPr lIns="0" rIns="0" tIns="0" bIns="0" anchor="ctr"/>
          <a:p>
            <a:endParaRPr b="0" lang="fr-FR" sz="2400" spc="-1" strike="noStrike">
              <a:solidFill>
                <a:srgbClr val="000000"/>
              </a:solidFill>
              <a:latin typeface="Arial"/>
            </a:endParaRPr>
          </a:p>
        </p:txBody>
      </p:sp>
      <p:sp>
        <p:nvSpPr>
          <p:cNvPr id="15" name="PlaceHolder 2"/>
          <p:cNvSpPr>
            <a:spLocks noGrp="1"/>
          </p:cNvSpPr>
          <p:nvPr>
            <p:ph type="body"/>
          </p:nvPr>
        </p:nvSpPr>
        <p:spPr>
          <a:xfrm>
            <a:off x="1644840" y="10193400"/>
            <a:ext cx="14448960" cy="12051720"/>
          </a:xfrm>
          <a:prstGeom prst="rect">
            <a:avLst/>
          </a:prstGeom>
        </p:spPr>
        <p:txBody>
          <a:bodyPr lIns="0" rIns="0" tIns="0" bIns="0">
            <a:normAutofit/>
          </a:bodyPr>
          <a:p>
            <a:endParaRPr b="0" lang="fr-FR" sz="15300" spc="-1" strike="noStrike">
              <a:solidFill>
                <a:srgbClr val="000000"/>
              </a:solidFill>
              <a:latin typeface="Arial"/>
            </a:endParaRPr>
          </a:p>
        </p:txBody>
      </p:sp>
      <p:sp>
        <p:nvSpPr>
          <p:cNvPr id="16" name="PlaceHolder 3"/>
          <p:cNvSpPr>
            <a:spLocks noGrp="1"/>
          </p:cNvSpPr>
          <p:nvPr>
            <p:ph type="body"/>
          </p:nvPr>
        </p:nvSpPr>
        <p:spPr>
          <a:xfrm>
            <a:off x="16816680" y="10193400"/>
            <a:ext cx="14448960" cy="25265880"/>
          </a:xfrm>
          <a:prstGeom prst="rect">
            <a:avLst/>
          </a:prstGeom>
        </p:spPr>
        <p:txBody>
          <a:bodyPr lIns="0" rIns="0" tIns="0" bIns="0">
            <a:normAutofit/>
          </a:bodyPr>
          <a:p>
            <a:endParaRPr b="0" lang="fr-FR" sz="15300" spc="-1" strike="noStrike">
              <a:solidFill>
                <a:srgbClr val="000000"/>
              </a:solidFill>
              <a:latin typeface="Arial"/>
            </a:endParaRPr>
          </a:p>
        </p:txBody>
      </p:sp>
      <p:sp>
        <p:nvSpPr>
          <p:cNvPr id="17" name="PlaceHolder 4"/>
          <p:cNvSpPr>
            <a:spLocks noGrp="1"/>
          </p:cNvSpPr>
          <p:nvPr>
            <p:ph type="body"/>
          </p:nvPr>
        </p:nvSpPr>
        <p:spPr>
          <a:xfrm>
            <a:off x="1644840" y="23390280"/>
            <a:ext cx="14448960" cy="12051720"/>
          </a:xfrm>
          <a:prstGeom prst="rect">
            <a:avLst/>
          </a:prstGeom>
        </p:spPr>
        <p:txBody>
          <a:bodyPr lIns="0" rIns="0" tIns="0" bIns="0">
            <a:normAutofit/>
          </a:bodyPr>
          <a:p>
            <a:endParaRPr b="0" lang="fr-FR" sz="153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467080" y="13531680"/>
            <a:ext cx="27965160" cy="9338760"/>
          </a:xfrm>
          <a:prstGeom prst="rect">
            <a:avLst/>
          </a:prstGeom>
        </p:spPr>
        <p:txBody>
          <a:bodyPr lIns="0" rIns="0" tIns="0" bIns="0" anchor="ctr"/>
          <a:p>
            <a:endParaRPr b="0" lang="fr-FR" sz="2400" spc="-1" strike="noStrike">
              <a:solidFill>
                <a:srgbClr val="000000"/>
              </a:solidFill>
              <a:latin typeface="Arial"/>
            </a:endParaRPr>
          </a:p>
        </p:txBody>
      </p:sp>
      <p:sp>
        <p:nvSpPr>
          <p:cNvPr id="19" name="PlaceHolder 2"/>
          <p:cNvSpPr>
            <a:spLocks noGrp="1"/>
          </p:cNvSpPr>
          <p:nvPr>
            <p:ph type="body"/>
          </p:nvPr>
        </p:nvSpPr>
        <p:spPr>
          <a:xfrm>
            <a:off x="1644840" y="10193400"/>
            <a:ext cx="14448960" cy="25265880"/>
          </a:xfrm>
          <a:prstGeom prst="rect">
            <a:avLst/>
          </a:prstGeom>
        </p:spPr>
        <p:txBody>
          <a:bodyPr lIns="0" rIns="0" tIns="0" bIns="0">
            <a:normAutofit/>
          </a:bodyPr>
          <a:p>
            <a:endParaRPr b="0" lang="fr-FR" sz="15300" spc="-1" strike="noStrike">
              <a:solidFill>
                <a:srgbClr val="000000"/>
              </a:solidFill>
              <a:latin typeface="Arial"/>
            </a:endParaRPr>
          </a:p>
        </p:txBody>
      </p:sp>
      <p:sp>
        <p:nvSpPr>
          <p:cNvPr id="20" name="PlaceHolder 3"/>
          <p:cNvSpPr>
            <a:spLocks noGrp="1"/>
          </p:cNvSpPr>
          <p:nvPr>
            <p:ph type="body"/>
          </p:nvPr>
        </p:nvSpPr>
        <p:spPr>
          <a:xfrm>
            <a:off x="16816680" y="10193400"/>
            <a:ext cx="14448960" cy="12051720"/>
          </a:xfrm>
          <a:prstGeom prst="rect">
            <a:avLst/>
          </a:prstGeom>
        </p:spPr>
        <p:txBody>
          <a:bodyPr lIns="0" rIns="0" tIns="0" bIns="0">
            <a:normAutofit/>
          </a:bodyPr>
          <a:p>
            <a:endParaRPr b="0" lang="fr-FR" sz="15300" spc="-1" strike="noStrike">
              <a:solidFill>
                <a:srgbClr val="000000"/>
              </a:solidFill>
              <a:latin typeface="Arial"/>
            </a:endParaRPr>
          </a:p>
        </p:txBody>
      </p:sp>
      <p:sp>
        <p:nvSpPr>
          <p:cNvPr id="21" name="PlaceHolder 4"/>
          <p:cNvSpPr>
            <a:spLocks noGrp="1"/>
          </p:cNvSpPr>
          <p:nvPr>
            <p:ph type="body"/>
          </p:nvPr>
        </p:nvSpPr>
        <p:spPr>
          <a:xfrm>
            <a:off x="16816680" y="23390280"/>
            <a:ext cx="14448960" cy="12051720"/>
          </a:xfrm>
          <a:prstGeom prst="rect">
            <a:avLst/>
          </a:prstGeom>
        </p:spPr>
        <p:txBody>
          <a:bodyPr lIns="0" rIns="0" tIns="0" bIns="0">
            <a:normAutofit/>
          </a:bodyPr>
          <a:p>
            <a:endParaRPr b="0" lang="fr-FR" sz="153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467080" y="13531680"/>
            <a:ext cx="27965160" cy="9338760"/>
          </a:xfrm>
          <a:prstGeom prst="rect">
            <a:avLst/>
          </a:prstGeom>
        </p:spPr>
        <p:txBody>
          <a:bodyPr lIns="0" rIns="0" tIns="0" bIns="0" anchor="ctr"/>
          <a:p>
            <a:endParaRPr b="0" lang="fr-FR" sz="2400" spc="-1" strike="noStrike">
              <a:solidFill>
                <a:srgbClr val="000000"/>
              </a:solidFill>
              <a:latin typeface="Arial"/>
            </a:endParaRPr>
          </a:p>
        </p:txBody>
      </p:sp>
      <p:sp>
        <p:nvSpPr>
          <p:cNvPr id="23" name="PlaceHolder 2"/>
          <p:cNvSpPr>
            <a:spLocks noGrp="1"/>
          </p:cNvSpPr>
          <p:nvPr>
            <p:ph type="body"/>
          </p:nvPr>
        </p:nvSpPr>
        <p:spPr>
          <a:xfrm>
            <a:off x="1644840" y="10193400"/>
            <a:ext cx="14448960" cy="12051720"/>
          </a:xfrm>
          <a:prstGeom prst="rect">
            <a:avLst/>
          </a:prstGeom>
        </p:spPr>
        <p:txBody>
          <a:bodyPr lIns="0" rIns="0" tIns="0" bIns="0">
            <a:normAutofit/>
          </a:bodyPr>
          <a:p>
            <a:endParaRPr b="0" lang="fr-FR" sz="15300" spc="-1" strike="noStrike">
              <a:solidFill>
                <a:srgbClr val="000000"/>
              </a:solidFill>
              <a:latin typeface="Arial"/>
            </a:endParaRPr>
          </a:p>
        </p:txBody>
      </p:sp>
      <p:sp>
        <p:nvSpPr>
          <p:cNvPr id="24" name="PlaceHolder 3"/>
          <p:cNvSpPr>
            <a:spLocks noGrp="1"/>
          </p:cNvSpPr>
          <p:nvPr>
            <p:ph type="body"/>
          </p:nvPr>
        </p:nvSpPr>
        <p:spPr>
          <a:xfrm>
            <a:off x="16816680" y="10193400"/>
            <a:ext cx="14448960" cy="12051720"/>
          </a:xfrm>
          <a:prstGeom prst="rect">
            <a:avLst/>
          </a:prstGeom>
        </p:spPr>
        <p:txBody>
          <a:bodyPr lIns="0" rIns="0" tIns="0" bIns="0">
            <a:normAutofit/>
          </a:bodyPr>
          <a:p>
            <a:endParaRPr b="0" lang="fr-FR" sz="15300" spc="-1" strike="noStrike">
              <a:solidFill>
                <a:srgbClr val="000000"/>
              </a:solidFill>
              <a:latin typeface="Arial"/>
            </a:endParaRPr>
          </a:p>
        </p:txBody>
      </p:sp>
      <p:sp>
        <p:nvSpPr>
          <p:cNvPr id="25" name="PlaceHolder 4"/>
          <p:cNvSpPr>
            <a:spLocks noGrp="1"/>
          </p:cNvSpPr>
          <p:nvPr>
            <p:ph type="body"/>
          </p:nvPr>
        </p:nvSpPr>
        <p:spPr>
          <a:xfrm>
            <a:off x="1644840" y="23390280"/>
            <a:ext cx="29608920" cy="12051720"/>
          </a:xfrm>
          <a:prstGeom prst="rect">
            <a:avLst/>
          </a:prstGeom>
        </p:spPr>
        <p:txBody>
          <a:bodyPr lIns="0" rIns="0" tIns="0" bIns="0">
            <a:normAutofit/>
          </a:bodyPr>
          <a:p>
            <a:endParaRPr b="0" lang="fr-FR" sz="153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467080" y="13531680"/>
            <a:ext cx="27965160" cy="9338760"/>
          </a:xfrm>
          <a:prstGeom prst="rect">
            <a:avLst/>
          </a:prstGeom>
        </p:spPr>
        <p:txBody>
          <a:bodyPr lIns="437040" rIns="437040" tIns="218520" bIns="218520" anchor="ctr"/>
          <a:p>
            <a:pPr algn="ctr">
              <a:lnSpc>
                <a:spcPct val="100000"/>
              </a:lnSpc>
            </a:pPr>
            <a:r>
              <a:rPr b="0" lang="fr-FR" sz="21000" spc="-1" strike="noStrike">
                <a:solidFill>
                  <a:srgbClr val="000000"/>
                </a:solidFill>
                <a:latin typeface="Arial"/>
                <a:ea typeface="ＭＳ Ｐゴシック"/>
              </a:rPr>
              <a:t>Cliquez pour modifier le style du titre</a:t>
            </a:r>
            <a:endParaRPr b="0" lang="fr-FR" sz="21000" spc="-1" strike="noStrike">
              <a:solidFill>
                <a:srgbClr val="000000"/>
              </a:solidFill>
              <a:latin typeface="Arial"/>
            </a:endParaRPr>
          </a:p>
        </p:txBody>
      </p:sp>
      <p:sp>
        <p:nvSpPr>
          <p:cNvPr id="1" name="PlaceHolder 2"/>
          <p:cNvSpPr>
            <a:spLocks noGrp="1"/>
          </p:cNvSpPr>
          <p:nvPr>
            <p:ph type="dt"/>
          </p:nvPr>
        </p:nvSpPr>
        <p:spPr>
          <a:xfrm>
            <a:off x="2467080" y="39690720"/>
            <a:ext cx="6854400" cy="2903040"/>
          </a:xfrm>
          <a:prstGeom prst="rect">
            <a:avLst/>
          </a:prstGeom>
        </p:spPr>
        <p:txBody>
          <a:bodyPr lIns="437040" rIns="437040" tIns="218520" bIns="218520"/>
          <a:p>
            <a:endParaRPr b="0" lang="en-US" sz="2400" spc="-1" strike="noStrike">
              <a:latin typeface="Times New Roman"/>
            </a:endParaRPr>
          </a:p>
        </p:txBody>
      </p:sp>
      <p:sp>
        <p:nvSpPr>
          <p:cNvPr id="2" name="PlaceHolder 3"/>
          <p:cNvSpPr>
            <a:spLocks noGrp="1"/>
          </p:cNvSpPr>
          <p:nvPr>
            <p:ph type="ftr"/>
          </p:nvPr>
        </p:nvSpPr>
        <p:spPr>
          <a:xfrm>
            <a:off x="11241000" y="39690720"/>
            <a:ext cx="10416960" cy="2903040"/>
          </a:xfrm>
          <a:prstGeom prst="rect">
            <a:avLst/>
          </a:prstGeom>
        </p:spPr>
        <p:txBody>
          <a:bodyPr lIns="437040" rIns="437040" tIns="218520" bIns="218520"/>
          <a:p>
            <a:endParaRPr b="0" lang="en-US" sz="2400" spc="-1" strike="noStrike">
              <a:latin typeface="Times New Roman"/>
            </a:endParaRPr>
          </a:p>
        </p:txBody>
      </p:sp>
      <p:sp>
        <p:nvSpPr>
          <p:cNvPr id="3" name="PlaceHolder 4"/>
          <p:cNvSpPr>
            <a:spLocks noGrp="1"/>
          </p:cNvSpPr>
          <p:nvPr>
            <p:ph type="sldNum"/>
          </p:nvPr>
        </p:nvSpPr>
        <p:spPr>
          <a:xfrm>
            <a:off x="23577480" y="39690720"/>
            <a:ext cx="6854400" cy="2903040"/>
          </a:xfrm>
          <a:prstGeom prst="rect">
            <a:avLst/>
          </a:prstGeom>
        </p:spPr>
        <p:txBody>
          <a:bodyPr lIns="437040" rIns="437040" tIns="218520" bIns="218520"/>
          <a:p>
            <a:pPr algn="r">
              <a:lnSpc>
                <a:spcPct val="100000"/>
              </a:lnSpc>
            </a:pPr>
            <a:fld id="{0AF7CFCE-A344-4015-AB9C-A44E89093E9B}" type="slidenum">
              <a:rPr b="0" lang="en-US" sz="6700" spc="-1" strike="noStrike">
                <a:solidFill>
                  <a:srgbClr val="000000"/>
                </a:solidFill>
                <a:latin typeface="Arial"/>
                <a:ea typeface="ＭＳ Ｐゴシック"/>
              </a:rPr>
              <a:t>&lt;number&gt;</a:t>
            </a:fld>
            <a:endParaRPr b="0" lang="en-US" sz="6700" spc="-1" strike="noStrike">
              <a:latin typeface="Times New Roman"/>
            </a:endParaRPr>
          </a:p>
        </p:txBody>
      </p:sp>
      <p:sp>
        <p:nvSpPr>
          <p:cNvPr id="4" name="PlaceHolder 5"/>
          <p:cNvSpPr>
            <a:spLocks noGrp="1"/>
          </p:cNvSpPr>
          <p:nvPr>
            <p:ph type="body"/>
          </p:nvPr>
        </p:nvSpPr>
        <p:spPr>
          <a:xfrm>
            <a:off x="1644840" y="10193400"/>
            <a:ext cx="29608920" cy="252658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15300" spc="-1" strike="noStrike">
                <a:solidFill>
                  <a:srgbClr val="000000"/>
                </a:solidFill>
                <a:latin typeface="Arial"/>
              </a:rPr>
              <a:t>Click to edit the outline text format</a:t>
            </a:r>
            <a:endParaRPr b="0" lang="fr-FR" sz="15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1500" spc="-1" strike="noStrike">
                <a:solidFill>
                  <a:srgbClr val="000000"/>
                </a:solidFill>
                <a:latin typeface="Arial"/>
              </a:rPr>
              <a:t>Second Outline Level</a:t>
            </a:r>
            <a:endParaRPr b="0" lang="fr-FR" sz="115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9600" spc="-1" strike="noStrike">
                <a:solidFill>
                  <a:srgbClr val="000000"/>
                </a:solidFill>
                <a:latin typeface="Arial"/>
              </a:rPr>
              <a:t>Third Outline Level</a:t>
            </a:r>
            <a:endParaRPr b="0" lang="fr-FR" sz="9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9600" spc="-1" strike="noStrike">
                <a:solidFill>
                  <a:srgbClr val="000000"/>
                </a:solidFill>
                <a:latin typeface="Arial"/>
              </a:rPr>
              <a:t>Fourth Outline Level</a:t>
            </a:r>
            <a:endParaRPr b="0" lang="fr-FR" sz="96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wmf"/><Relationship Id="rId3" Type="http://schemas.openxmlformats.org/officeDocument/2006/relationships/image" Target="../media/image3.wmf"/><Relationship Id="rId4" Type="http://schemas.openxmlformats.org/officeDocument/2006/relationships/image" Target="../media/image4.jpe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 name="Image 11" descr=""/>
          <p:cNvPicPr/>
          <p:nvPr/>
        </p:nvPicPr>
        <p:blipFill>
          <a:blip r:embed="rId1"/>
          <a:stretch/>
        </p:blipFill>
        <p:spPr>
          <a:xfrm>
            <a:off x="1304640" y="-27000"/>
            <a:ext cx="31594320" cy="6998400"/>
          </a:xfrm>
          <a:prstGeom prst="rect">
            <a:avLst/>
          </a:prstGeom>
          <a:ln>
            <a:noFill/>
          </a:ln>
        </p:spPr>
      </p:pic>
      <p:sp>
        <p:nvSpPr>
          <p:cNvPr id="42" name="CustomShape 1"/>
          <p:cNvSpPr/>
          <p:nvPr/>
        </p:nvSpPr>
        <p:spPr>
          <a:xfrm>
            <a:off x="2864160" y="11640960"/>
            <a:ext cx="13657320" cy="16055640"/>
          </a:xfrm>
          <a:prstGeom prst="rect">
            <a:avLst/>
          </a:prstGeom>
          <a:noFill/>
          <a:ln>
            <a:noFill/>
          </a:ln>
        </p:spPr>
        <p:style>
          <a:lnRef idx="0"/>
          <a:fillRef idx="0"/>
          <a:effectRef idx="0"/>
          <a:fontRef idx="minor"/>
        </p:style>
        <p:txBody>
          <a:bodyPr lIns="90000" rIns="90000" tIns="45000" bIns="45000"/>
          <a:p>
            <a:pPr>
              <a:lnSpc>
                <a:spcPct val="150000"/>
              </a:lnSpc>
            </a:pPr>
            <a:r>
              <a:rPr b="1" lang="en-US" sz="5000" spc="-1" strike="noStrike">
                <a:solidFill>
                  <a:srgbClr val="6c5098"/>
                </a:solidFill>
                <a:latin typeface="Arial"/>
                <a:ea typeface="ＭＳ Ｐゴシック"/>
              </a:rPr>
              <a:t>Le choix du modèle influence le résultat</a:t>
            </a:r>
            <a:endParaRPr b="0" lang="en-US" sz="5000" spc="-1" strike="noStrike">
              <a:latin typeface="Arial"/>
            </a:endParaRPr>
          </a:p>
          <a:p>
            <a:pPr>
              <a:lnSpc>
                <a:spcPct val="150000"/>
              </a:lnSpc>
            </a:pPr>
            <a:endParaRPr b="0" lang="en-US" sz="5000" spc="-1" strike="noStrike">
              <a:latin typeface="Arial"/>
            </a:endParaRPr>
          </a:p>
          <a:p>
            <a:pPr>
              <a:lnSpc>
                <a:spcPct val="150000"/>
              </a:lnSpc>
            </a:pPr>
            <a:endParaRPr b="0" lang="en-US" sz="5000" spc="-1" strike="noStrike">
              <a:latin typeface="Arial"/>
            </a:endParaRPr>
          </a:p>
          <a:p>
            <a:pPr>
              <a:lnSpc>
                <a:spcPct val="150000"/>
              </a:lnSpc>
            </a:pPr>
            <a:endParaRPr b="0" lang="en-US" sz="5000" spc="-1" strike="noStrike">
              <a:latin typeface="Arial"/>
            </a:endParaRPr>
          </a:p>
          <a:p>
            <a:pPr>
              <a:lnSpc>
                <a:spcPct val="150000"/>
              </a:lnSpc>
            </a:pPr>
            <a:endParaRPr b="0" lang="en-US" sz="5000" spc="-1" strike="noStrike">
              <a:latin typeface="Arial"/>
            </a:endParaRPr>
          </a:p>
          <a:p>
            <a:pPr>
              <a:lnSpc>
                <a:spcPct val="150000"/>
              </a:lnSpc>
            </a:pPr>
            <a:endParaRPr b="0" lang="en-US" sz="5000" spc="-1" strike="noStrike">
              <a:latin typeface="Arial"/>
            </a:endParaRPr>
          </a:p>
          <a:p>
            <a:pPr>
              <a:lnSpc>
                <a:spcPct val="150000"/>
              </a:lnSpc>
            </a:pPr>
            <a:endParaRPr b="0" lang="en-US" sz="5000" spc="-1" strike="noStrike">
              <a:latin typeface="Arial"/>
            </a:endParaRPr>
          </a:p>
          <a:p>
            <a:pPr>
              <a:lnSpc>
                <a:spcPct val="150000"/>
              </a:lnSpc>
            </a:pPr>
            <a:r>
              <a:rPr b="1" lang="en-US" sz="4400" spc="-1" strike="noStrike">
                <a:solidFill>
                  <a:srgbClr val="92d050"/>
                </a:solidFill>
                <a:latin typeface="Arial"/>
                <a:ea typeface="ＭＳ Ｐゴシック"/>
              </a:rPr>
              <a:t>Titre 2</a:t>
            </a:r>
            <a:endParaRPr b="0" lang="en-US" sz="4400" spc="-1" strike="noStrike">
              <a:latin typeface="Arial"/>
            </a:endParaRPr>
          </a:p>
          <a:p>
            <a:pPr algn="just">
              <a:lnSpc>
                <a:spcPct val="100000"/>
              </a:lnSpc>
            </a:pPr>
            <a:r>
              <a:rPr b="0" lang="en-US" sz="4400" spc="-1" strike="noStrike">
                <a:solidFill>
                  <a:srgbClr val="000000"/>
                </a:solidFill>
                <a:latin typeface="Arial"/>
                <a:ea typeface="ＭＳ Ｐゴシック"/>
              </a:rPr>
              <a:t>Chaque modèle essaye de représenter au mieux possible la réalité en essayant d’approximer des calculs difficiles. Dans le cas des épidémies, nous pouvons jouer sur les différents états de chaque individu. Le premiere modèle, le plus simpliste, propose 3 états, soit une personne est Saine d’une maladie, soit elle est Infectée, soit elle est guérie ( R ) et chaque modèle rajoute un ou plusieurs états ainsi que des transitions d’un état à l’autre avec des probabilités que l’on peut faire varier.</a:t>
            </a:r>
            <a:endParaRPr b="0" lang="en-US" sz="4400" spc="-1" strike="noStrike">
              <a:latin typeface="Arial"/>
            </a:endParaRPr>
          </a:p>
          <a:p>
            <a:pPr algn="just">
              <a:lnSpc>
                <a:spcPct val="100000"/>
              </a:lnSpc>
            </a:pPr>
            <a:endParaRPr b="0" lang="en-US" sz="4400" spc="-1" strike="noStrike">
              <a:latin typeface="Arial"/>
            </a:endParaRPr>
          </a:p>
        </p:txBody>
      </p:sp>
      <p:sp>
        <p:nvSpPr>
          <p:cNvPr id="43" name="CustomShape 2"/>
          <p:cNvSpPr/>
          <p:nvPr/>
        </p:nvSpPr>
        <p:spPr>
          <a:xfrm>
            <a:off x="2033640" y="7527240"/>
            <a:ext cx="29964240" cy="2568240"/>
          </a:xfrm>
          <a:prstGeom prst="rect">
            <a:avLst/>
          </a:prstGeom>
          <a:noFill/>
          <a:ln w="12600">
            <a:noFill/>
          </a:ln>
        </p:spPr>
        <p:style>
          <a:lnRef idx="0"/>
          <a:fillRef idx="0"/>
          <a:effectRef idx="0"/>
          <a:fontRef idx="minor"/>
        </p:style>
        <p:txBody>
          <a:bodyPr lIns="90000" rIns="90000" tIns="45000" bIns="45000"/>
          <a:p>
            <a:pPr algn="ctr">
              <a:lnSpc>
                <a:spcPct val="100000"/>
              </a:lnSpc>
              <a:spcAft>
                <a:spcPts val="1199"/>
              </a:spcAft>
            </a:pPr>
            <a:r>
              <a:rPr b="1" lang="en-US" sz="8000" spc="-1" strike="noStrike">
                <a:solidFill>
                  <a:srgbClr val="6c5098"/>
                </a:solidFill>
                <a:latin typeface="Arial"/>
                <a:ea typeface="ＭＳ Ｐゴシック"/>
              </a:rPr>
              <a:t>Modélisation et simulation de la propagation d’une épidémie </a:t>
            </a:r>
            <a:endParaRPr b="0" lang="en-US" sz="8000" spc="-1" strike="noStrike">
              <a:latin typeface="Arial"/>
            </a:endParaRPr>
          </a:p>
          <a:p>
            <a:pPr algn="ctr">
              <a:lnSpc>
                <a:spcPct val="100000"/>
              </a:lnSpc>
              <a:spcAft>
                <a:spcPts val="1199"/>
              </a:spcAft>
            </a:pPr>
            <a:r>
              <a:rPr b="1" lang="en-US" sz="4800" spc="-1" strike="noStrike">
                <a:solidFill>
                  <a:srgbClr val="92d050"/>
                </a:solidFill>
                <a:latin typeface="Arial"/>
                <a:ea typeface="ＭＳ Ｐゴシック"/>
              </a:rPr>
              <a:t>DÉPARTEMENT D’INFORMATIQUE</a:t>
            </a:r>
            <a:endParaRPr b="0" lang="en-US" sz="4800" spc="-1" strike="noStrike">
              <a:latin typeface="Arial"/>
            </a:endParaRPr>
          </a:p>
          <a:p>
            <a:pPr algn="ctr">
              <a:lnSpc>
                <a:spcPct val="100000"/>
              </a:lnSpc>
            </a:pPr>
            <a:r>
              <a:rPr b="1" lang="en-US" sz="3600" spc="-1" strike="noStrike">
                <a:solidFill>
                  <a:srgbClr val="cc0000"/>
                </a:solidFill>
                <a:latin typeface="Arial"/>
                <a:ea typeface="ＭＳ Ｐゴシック"/>
              </a:rPr>
              <a:t>Cédric DE Muelenaere, Antoine Bedaton, Pierre DEFRAENE, Nathan MAROTTE, et Mathieu MUGRABI</a:t>
            </a:r>
            <a:endParaRPr b="0" lang="en-US" sz="3600" spc="-1" strike="noStrike">
              <a:latin typeface="Arial"/>
            </a:endParaRPr>
          </a:p>
        </p:txBody>
      </p:sp>
      <p:sp>
        <p:nvSpPr>
          <p:cNvPr id="44" name="CustomShape 3"/>
          <p:cNvSpPr/>
          <p:nvPr/>
        </p:nvSpPr>
        <p:spPr>
          <a:xfrm rot="16200000">
            <a:off x="-21167280" y="21131280"/>
            <a:ext cx="43628040" cy="1312560"/>
          </a:xfrm>
          <a:prstGeom prst="rect">
            <a:avLst/>
          </a:prstGeom>
          <a:solidFill>
            <a:srgbClr val="6c5098"/>
          </a:solidFill>
          <a:ln>
            <a:noFill/>
          </a:ln>
        </p:spPr>
        <p:style>
          <a:lnRef idx="0"/>
          <a:fillRef idx="0"/>
          <a:effectRef idx="0"/>
          <a:fontRef idx="minor"/>
        </p:style>
        <p:txBody>
          <a:bodyPr lIns="90000" rIns="90000" tIns="45000" bIns="45000" anchor="ctr"/>
          <a:p>
            <a:pPr algn="ctr">
              <a:lnSpc>
                <a:spcPct val="100000"/>
              </a:lnSpc>
              <a:spcAft>
                <a:spcPts val="1800"/>
              </a:spcAft>
            </a:pPr>
            <a:r>
              <a:rPr b="1" lang="en-US" sz="6600" spc="-1" strike="noStrike">
                <a:solidFill>
                  <a:srgbClr val="ffffff"/>
                </a:solidFill>
                <a:latin typeface="Arial"/>
                <a:ea typeface="ＭＳ Ｐゴシック"/>
              </a:rPr>
              <a:t>UNIVERSITÉ LIBRE DE BRUXELLES</a:t>
            </a:r>
            <a:r>
              <a:rPr b="0" lang="en-US" sz="6600" spc="-1" strike="noStrike">
                <a:solidFill>
                  <a:srgbClr val="ffffff"/>
                </a:solidFill>
                <a:latin typeface="Arial"/>
                <a:ea typeface="ＭＳ Ｐゴシック"/>
              </a:rPr>
              <a:t> - </a:t>
            </a:r>
            <a:r>
              <a:rPr b="1" lang="en-US" sz="6600" spc="-1" strike="noStrike">
                <a:solidFill>
                  <a:srgbClr val="ffffff"/>
                </a:solidFill>
                <a:latin typeface="Arial"/>
                <a:ea typeface="ＭＳ Ｐゴシック"/>
              </a:rPr>
              <a:t>FACULTÉ DES SCIENCES</a:t>
            </a:r>
            <a:endParaRPr b="0" lang="en-US" sz="6600" spc="-1" strike="noStrike">
              <a:latin typeface="Arial"/>
            </a:endParaRPr>
          </a:p>
        </p:txBody>
      </p:sp>
      <p:pic>
        <p:nvPicPr>
          <p:cNvPr id="45" name="Picture 11" descr=""/>
          <p:cNvPicPr/>
          <p:nvPr/>
        </p:nvPicPr>
        <p:blipFill>
          <a:blip r:embed="rId2"/>
          <a:stretch/>
        </p:blipFill>
        <p:spPr>
          <a:xfrm>
            <a:off x="30203640" y="40878000"/>
            <a:ext cx="2607840" cy="2607840"/>
          </a:xfrm>
          <a:prstGeom prst="rect">
            <a:avLst/>
          </a:prstGeom>
          <a:ln>
            <a:noFill/>
          </a:ln>
        </p:spPr>
      </p:pic>
      <p:pic>
        <p:nvPicPr>
          <p:cNvPr id="46" name="Picture 13" descr=""/>
          <p:cNvPicPr/>
          <p:nvPr/>
        </p:nvPicPr>
        <p:blipFill>
          <a:blip r:embed="rId3"/>
          <a:stretch/>
        </p:blipFill>
        <p:spPr>
          <a:xfrm>
            <a:off x="25725600" y="40611600"/>
            <a:ext cx="4262040" cy="2987280"/>
          </a:xfrm>
          <a:prstGeom prst="rect">
            <a:avLst/>
          </a:prstGeom>
          <a:ln>
            <a:noFill/>
          </a:ln>
        </p:spPr>
      </p:pic>
      <p:sp>
        <p:nvSpPr>
          <p:cNvPr id="47" name="CustomShape 4"/>
          <p:cNvSpPr/>
          <p:nvPr/>
        </p:nvSpPr>
        <p:spPr>
          <a:xfrm>
            <a:off x="1832040" y="42858000"/>
            <a:ext cx="21967200" cy="9586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900" spc="-1" strike="noStrike">
                <a:solidFill>
                  <a:srgbClr val="000000"/>
                </a:solidFill>
                <a:latin typeface="Arial"/>
                <a:ea typeface="ＭＳ Ｐゴシック"/>
              </a:rPr>
              <a:t>© Toute reproduction, même partielle, doit indiquer clairement le nom de tous les auteurs, le nom du Département, </a:t>
            </a:r>
            <a:br/>
            <a:r>
              <a:rPr b="0" lang="en-US" sz="1900" spc="-1" strike="noStrike">
                <a:solidFill>
                  <a:srgbClr val="000000"/>
                </a:solidFill>
                <a:latin typeface="Arial"/>
                <a:ea typeface="ＭＳ Ｐゴシック"/>
              </a:rPr>
              <a:t>ainsi que la mention « Printemps des Sciences 2018 – Exposition des Sciences – Bruxelles »</a:t>
            </a:r>
            <a:endParaRPr b="0" lang="en-US" sz="1900" spc="-1" strike="noStrike">
              <a:latin typeface="Arial"/>
            </a:endParaRPr>
          </a:p>
          <a:p>
            <a:pPr algn="ctr">
              <a:lnSpc>
                <a:spcPct val="100000"/>
              </a:lnSpc>
            </a:pPr>
            <a:endParaRPr b="0" lang="en-US" sz="1900" spc="-1" strike="noStrike">
              <a:latin typeface="Arial"/>
            </a:endParaRPr>
          </a:p>
        </p:txBody>
      </p:sp>
      <p:pic>
        <p:nvPicPr>
          <p:cNvPr id="48" name="Image 47" descr=""/>
          <p:cNvPicPr/>
          <p:nvPr/>
        </p:nvPicPr>
        <p:blipFill>
          <a:blip r:embed="rId4"/>
          <a:stretch/>
        </p:blipFill>
        <p:spPr>
          <a:xfrm>
            <a:off x="27279720" y="909360"/>
            <a:ext cx="5029920" cy="5031720"/>
          </a:xfrm>
          <a:prstGeom prst="rect">
            <a:avLst/>
          </a:prstGeom>
          <a:ln>
            <a:noFill/>
          </a:ln>
        </p:spPr>
      </p:pic>
      <p:pic>
        <p:nvPicPr>
          <p:cNvPr id="49" name="Image 2" descr=""/>
          <p:cNvPicPr/>
          <p:nvPr/>
        </p:nvPicPr>
        <p:blipFill>
          <a:blip r:embed="rId5"/>
          <a:stretch/>
        </p:blipFill>
        <p:spPr>
          <a:xfrm>
            <a:off x="2202120" y="918360"/>
            <a:ext cx="4887720" cy="4887720"/>
          </a:xfrm>
          <a:prstGeom prst="rect">
            <a:avLst/>
          </a:prstGeom>
          <a:ln>
            <a:noFill/>
          </a:ln>
        </p:spPr>
      </p:pic>
      <p:pic>
        <p:nvPicPr>
          <p:cNvPr id="50" name="" descr=""/>
          <p:cNvPicPr/>
          <p:nvPr/>
        </p:nvPicPr>
        <p:blipFill>
          <a:blip r:embed="rId6"/>
          <a:stretch/>
        </p:blipFill>
        <p:spPr>
          <a:xfrm>
            <a:off x="24963120" y="13624560"/>
            <a:ext cx="5029200" cy="5029200"/>
          </a:xfrm>
          <a:prstGeom prst="rect">
            <a:avLst/>
          </a:prstGeom>
          <a:ln>
            <a:noFill/>
          </a:ln>
        </p:spPr>
      </p:pic>
      <p:pic>
        <p:nvPicPr>
          <p:cNvPr id="51" name="" descr=""/>
          <p:cNvPicPr/>
          <p:nvPr/>
        </p:nvPicPr>
        <p:blipFill>
          <a:blip r:embed="rId7"/>
          <a:stretch/>
        </p:blipFill>
        <p:spPr>
          <a:xfrm>
            <a:off x="3018600" y="13075920"/>
            <a:ext cx="11063160" cy="6367320"/>
          </a:xfrm>
          <a:prstGeom prst="rect">
            <a:avLst/>
          </a:prstGeom>
          <a:ln>
            <a:noFill/>
          </a:ln>
        </p:spPr>
      </p:pic>
      <p:sp>
        <p:nvSpPr>
          <p:cNvPr id="52" name="CustomShape 5"/>
          <p:cNvSpPr/>
          <p:nvPr/>
        </p:nvSpPr>
        <p:spPr>
          <a:xfrm>
            <a:off x="14630400" y="14813280"/>
            <a:ext cx="9692640" cy="1371600"/>
          </a:xfrm>
          <a:custGeom>
            <a:avLst/>
            <a:gdLst/>
            <a:ahLst/>
            <a:rect l="0" t="0" r="r" b="b"/>
            <a:pathLst>
              <a:path w="26925" h="3812">
                <a:moveTo>
                  <a:pt x="0" y="952"/>
                </a:moveTo>
                <a:lnTo>
                  <a:pt x="20193" y="952"/>
                </a:lnTo>
                <a:lnTo>
                  <a:pt x="20193" y="0"/>
                </a:lnTo>
                <a:lnTo>
                  <a:pt x="26924" y="1905"/>
                </a:lnTo>
                <a:lnTo>
                  <a:pt x="20193" y="3811"/>
                </a:lnTo>
                <a:lnTo>
                  <a:pt x="20193" y="2858"/>
                </a:lnTo>
                <a:lnTo>
                  <a:pt x="0" y="2858"/>
                </a:lnTo>
                <a:lnTo>
                  <a:pt x="0" y="952"/>
                </a:lnTo>
              </a:path>
            </a:pathLst>
          </a:custGeom>
          <a:solidFill>
            <a:srgbClr val="729fcf"/>
          </a:solidFill>
          <a:ln>
            <a:solidFill>
              <a:srgbClr val="3465a4"/>
            </a:solidFill>
          </a:ln>
        </p:spPr>
        <p:style>
          <a:lnRef idx="0"/>
          <a:fillRef idx="0"/>
          <a:effectRef idx="0"/>
          <a:fontRef idx="minor"/>
        </p:style>
      </p:sp>
      <p:sp>
        <p:nvSpPr>
          <p:cNvPr id="53" name="CustomShape 6"/>
          <p:cNvSpPr/>
          <p:nvPr/>
        </p:nvSpPr>
        <p:spPr>
          <a:xfrm>
            <a:off x="6309360" y="34290000"/>
            <a:ext cx="22219920" cy="9416160"/>
          </a:xfrm>
          <a:prstGeom prst="rect">
            <a:avLst/>
          </a:prstGeom>
          <a:noFill/>
          <a:ln>
            <a:noFill/>
          </a:ln>
        </p:spPr>
        <p:style>
          <a:lnRef idx="0"/>
          <a:fillRef idx="0"/>
          <a:effectRef idx="0"/>
          <a:fontRef idx="minor"/>
        </p:style>
        <p:txBody>
          <a:bodyPr lIns="90000" rIns="90000" tIns="45000" bIns="45000"/>
          <a:p>
            <a:pPr>
              <a:lnSpc>
                <a:spcPct val="100000"/>
              </a:lnSpc>
            </a:pPr>
            <a:r>
              <a:rPr b="1" lang="en-US" sz="3600" spc="-1" strike="noStrike">
                <a:solidFill>
                  <a:srgbClr val="cc0000"/>
                </a:solidFill>
                <a:latin typeface="Arial"/>
                <a:ea typeface="ＭＳ Ｐゴシック"/>
              </a:rPr>
              <a:t>Vous disposez de 2 posters :</a:t>
            </a:r>
            <a:endParaRPr b="0" lang="en-US" sz="3600" spc="-1" strike="noStrike">
              <a:latin typeface="Arial"/>
            </a:endParaRPr>
          </a:p>
          <a:p>
            <a:pPr>
              <a:lnSpc>
                <a:spcPct val="100000"/>
              </a:lnSpc>
            </a:pPr>
            <a:r>
              <a:rPr b="1" lang="en-US" sz="3600" spc="-1" strike="noStrike">
                <a:solidFill>
                  <a:srgbClr val="cc0000"/>
                </a:solidFill>
                <a:latin typeface="Arial"/>
                <a:ea typeface="ＭＳ Ｐゴシック"/>
              </a:rPr>
              <a:t>	</a:t>
            </a:r>
            <a:r>
              <a:rPr b="1" lang="en-US" sz="3600" spc="-1" strike="noStrike">
                <a:solidFill>
                  <a:srgbClr val="cc0000"/>
                </a:solidFill>
                <a:latin typeface="Arial"/>
                <a:ea typeface="ＭＳ Ｐゴシック"/>
              </a:rPr>
              <a:t>- Le poster principal (celui-ci, PDS-INFO-1-Gx.ppt où x est le numéro du groupe) qui présente le sujet. </a:t>
            </a:r>
            <a:r>
              <a:rPr b="1" lang="en-US" sz="3600" spc="-1" strike="noStrike">
                <a:solidFill>
                  <a:srgbClr val="cc0000"/>
                </a:solidFill>
                <a:latin typeface="Arial"/>
                <a:ea typeface="ＭＳ Ｐゴシック"/>
              </a:rPr>
              <a:t>	</a:t>
            </a:r>
            <a:endParaRPr b="0" lang="en-US" sz="3600" spc="-1" strike="noStrike">
              <a:latin typeface="Arial"/>
            </a:endParaRPr>
          </a:p>
          <a:p>
            <a:pPr>
              <a:lnSpc>
                <a:spcPct val="100000"/>
              </a:lnSpc>
            </a:pPr>
            <a:r>
              <a:rPr b="1" lang="en-US" sz="3600" spc="-1" strike="noStrike">
                <a:solidFill>
                  <a:srgbClr val="cc0000"/>
                </a:solidFill>
                <a:latin typeface="Arial"/>
                <a:ea typeface="ＭＳ Ｐゴシック"/>
              </a:rPr>
              <a:t>	</a:t>
            </a:r>
            <a:r>
              <a:rPr b="1" lang="en-US" sz="3600" spc="-1" strike="noStrike">
                <a:solidFill>
                  <a:srgbClr val="cc0000"/>
                </a:solidFill>
                <a:latin typeface="Arial"/>
                <a:ea typeface="ＭＳ Ｐゴシック"/>
              </a:rPr>
              <a:t>- Le poster secondaire (PDS-INFO-2-Gx.ppt où x est le numéro du groupe) donne plus de place pour détaillez les aspects scientifiques et techniques. </a:t>
            </a:r>
            <a:endParaRPr b="0" lang="en-US" sz="3600" spc="-1" strike="noStrike">
              <a:latin typeface="Arial"/>
            </a:endParaRPr>
          </a:p>
          <a:p>
            <a:pPr>
              <a:lnSpc>
                <a:spcPct val="100000"/>
              </a:lnSpc>
            </a:pPr>
            <a:endParaRPr b="0" lang="en-US" sz="3600" spc="-1" strike="noStrike">
              <a:latin typeface="Arial"/>
            </a:endParaRPr>
          </a:p>
          <a:p>
            <a:pPr>
              <a:lnSpc>
                <a:spcPct val="100000"/>
              </a:lnSpc>
            </a:pPr>
            <a:r>
              <a:rPr b="1" lang="en-US" sz="3600" spc="-1" strike="noStrike">
                <a:solidFill>
                  <a:srgbClr val="cc0000"/>
                </a:solidFill>
                <a:latin typeface="Arial"/>
                <a:ea typeface="ＭＳ Ｐゴシック"/>
              </a:rPr>
              <a:t>L’organisation du de la structure des posters est libre mais il faut veiller à proposer 2 niveaux de lectures : un niveau simple pour le grand public et un niveau plus avancé pour les spécialistes (utilisation de cadres, de couleurs, de logo, …).</a:t>
            </a:r>
            <a:endParaRPr b="0" lang="en-US" sz="3600" spc="-1" strike="noStrike">
              <a:latin typeface="Arial"/>
            </a:endParaRPr>
          </a:p>
          <a:p>
            <a:pPr>
              <a:lnSpc>
                <a:spcPct val="100000"/>
              </a:lnSpc>
            </a:pPr>
            <a:endParaRPr b="0" lang="en-US" sz="3600" spc="-1" strike="noStrike">
              <a:latin typeface="Arial"/>
            </a:endParaRPr>
          </a:p>
          <a:p>
            <a:pPr>
              <a:lnSpc>
                <a:spcPct val="100000"/>
              </a:lnSpc>
            </a:pPr>
            <a:r>
              <a:rPr b="1" lang="en-US" sz="3600" spc="-1" strike="noStrike">
                <a:solidFill>
                  <a:srgbClr val="cc0000"/>
                </a:solidFill>
                <a:latin typeface="Arial"/>
                <a:ea typeface="ＭＳ Ｐゴシック"/>
              </a:rPr>
              <a:t>Les posters doivent inclure les éléments suivants :</a:t>
            </a:r>
            <a:endParaRPr b="0" lang="en-US" sz="3600" spc="-1" strike="noStrike">
              <a:latin typeface="Arial"/>
            </a:endParaRPr>
          </a:p>
          <a:p>
            <a:pPr>
              <a:lnSpc>
                <a:spcPct val="100000"/>
              </a:lnSpc>
            </a:pPr>
            <a:r>
              <a:rPr b="1" lang="en-US" sz="3600" spc="-1" strike="noStrike">
                <a:solidFill>
                  <a:srgbClr val="cc0000"/>
                </a:solidFill>
                <a:latin typeface="Arial"/>
                <a:ea typeface="ＭＳ Ｐゴシック"/>
              </a:rPr>
              <a:t>	</a:t>
            </a:r>
            <a:r>
              <a:rPr b="1" lang="en-US" sz="3600" spc="-1" strike="noStrike">
                <a:solidFill>
                  <a:srgbClr val="cc0000"/>
                </a:solidFill>
                <a:latin typeface="Arial"/>
                <a:ea typeface="ＭＳ Ｐゴシック"/>
              </a:rPr>
              <a:t>- La question scientifique posée présenté de manière claire</a:t>
            </a:r>
            <a:endParaRPr b="0" lang="en-US" sz="3600" spc="-1" strike="noStrike">
              <a:latin typeface="Arial"/>
            </a:endParaRPr>
          </a:p>
          <a:p>
            <a:pPr>
              <a:lnSpc>
                <a:spcPct val="100000"/>
              </a:lnSpc>
            </a:pPr>
            <a:r>
              <a:rPr b="1" lang="en-US" sz="3600" spc="-1" strike="noStrike">
                <a:solidFill>
                  <a:srgbClr val="cc0000"/>
                </a:solidFill>
                <a:latin typeface="Arial"/>
                <a:ea typeface="ＭＳ Ｐゴシック"/>
              </a:rPr>
              <a:t>	</a:t>
            </a:r>
            <a:r>
              <a:rPr b="1" lang="en-US" sz="3600" spc="-1" strike="noStrike">
                <a:solidFill>
                  <a:srgbClr val="cc0000"/>
                </a:solidFill>
                <a:latin typeface="Arial"/>
                <a:ea typeface="ＭＳ Ｐゴシック"/>
              </a:rPr>
              <a:t>- Le contexte scientifique (existant, état de l’art, …)</a:t>
            </a:r>
            <a:endParaRPr b="0" lang="en-US" sz="3600" spc="-1" strike="noStrike">
              <a:latin typeface="Arial"/>
            </a:endParaRPr>
          </a:p>
          <a:p>
            <a:pPr>
              <a:lnSpc>
                <a:spcPct val="100000"/>
              </a:lnSpc>
            </a:pPr>
            <a:r>
              <a:rPr b="1" lang="en-US" sz="3600" spc="-1" strike="noStrike">
                <a:solidFill>
                  <a:srgbClr val="cc0000"/>
                </a:solidFill>
                <a:latin typeface="Arial"/>
                <a:ea typeface="ＭＳ Ｐゴシック"/>
              </a:rPr>
              <a:t>	</a:t>
            </a:r>
            <a:r>
              <a:rPr b="1" lang="en-US" sz="3600" spc="-1" strike="noStrike">
                <a:solidFill>
                  <a:srgbClr val="cc0000"/>
                </a:solidFill>
                <a:latin typeface="Arial"/>
                <a:ea typeface="ＭＳ Ｐゴシック"/>
              </a:rPr>
              <a:t>- Méthodes employés</a:t>
            </a:r>
            <a:endParaRPr b="0" lang="en-US" sz="3600" spc="-1" strike="noStrike">
              <a:latin typeface="Arial"/>
            </a:endParaRPr>
          </a:p>
          <a:p>
            <a:pPr>
              <a:lnSpc>
                <a:spcPct val="100000"/>
              </a:lnSpc>
            </a:pPr>
            <a:r>
              <a:rPr b="1" lang="en-US" sz="3600" spc="-1" strike="noStrike">
                <a:solidFill>
                  <a:srgbClr val="cc0000"/>
                </a:solidFill>
                <a:latin typeface="Arial"/>
                <a:ea typeface="ＭＳ Ｐゴシック"/>
              </a:rPr>
              <a:t>	</a:t>
            </a:r>
            <a:r>
              <a:rPr b="1" lang="en-US" sz="3600" spc="-1" strike="noStrike">
                <a:solidFill>
                  <a:srgbClr val="cc0000"/>
                </a:solidFill>
                <a:latin typeface="Arial"/>
                <a:ea typeface="ＭＳ Ｐゴシック"/>
              </a:rPr>
              <a:t>- Des exemples clairs</a:t>
            </a:r>
            <a:endParaRPr b="0" lang="en-US" sz="3600" spc="-1" strike="noStrike">
              <a:latin typeface="Arial"/>
            </a:endParaRPr>
          </a:p>
          <a:p>
            <a:pPr>
              <a:lnSpc>
                <a:spcPct val="100000"/>
              </a:lnSpc>
            </a:pPr>
            <a:r>
              <a:rPr b="1" lang="en-US" sz="3600" spc="-1" strike="noStrike">
                <a:solidFill>
                  <a:srgbClr val="cc0000"/>
                </a:solidFill>
                <a:latin typeface="Arial"/>
                <a:ea typeface="ＭＳ Ｐゴシック"/>
              </a:rPr>
              <a:t>	</a:t>
            </a:r>
            <a:r>
              <a:rPr b="1" lang="en-US" sz="3600" spc="-1" strike="noStrike">
                <a:solidFill>
                  <a:srgbClr val="cc0000"/>
                </a:solidFill>
                <a:latin typeface="Arial"/>
                <a:ea typeface="ＭＳ Ｐゴシック"/>
              </a:rPr>
              <a:t>- Les résultats obtenus</a:t>
            </a:r>
            <a:endParaRPr b="0" lang="en-US" sz="3600" spc="-1" strike="noStrike">
              <a:latin typeface="Arial"/>
            </a:endParaRPr>
          </a:p>
          <a:p>
            <a:pPr>
              <a:lnSpc>
                <a:spcPct val="100000"/>
              </a:lnSpc>
            </a:pPr>
            <a:r>
              <a:rPr b="1" lang="en-US" sz="3600" spc="-1" strike="noStrike">
                <a:solidFill>
                  <a:srgbClr val="cc0000"/>
                </a:solidFill>
                <a:latin typeface="Arial"/>
                <a:ea typeface="ＭＳ Ｐゴシック"/>
              </a:rPr>
              <a:t>       </a:t>
            </a:r>
            <a:r>
              <a:rPr b="1" lang="en-US" sz="3600" spc="-1" strike="noStrike">
                <a:solidFill>
                  <a:srgbClr val="cc0000"/>
                </a:solidFill>
                <a:latin typeface="Arial"/>
                <a:ea typeface="ＭＳ Ｐゴシック"/>
              </a:rPr>
              <a:t>- Une conclusion / synthèse</a:t>
            </a:r>
            <a:endParaRPr b="0" lang="en-US" sz="3600" spc="-1" strike="noStrike">
              <a:latin typeface="Arial"/>
            </a:endParaRPr>
          </a:p>
        </p:txBody>
      </p:sp>
      <p:sp>
        <p:nvSpPr>
          <p:cNvPr id="54" name="TextShape 7"/>
          <p:cNvSpPr txBox="1"/>
          <p:nvPr/>
        </p:nvSpPr>
        <p:spPr>
          <a:xfrm>
            <a:off x="18196560" y="21243240"/>
            <a:ext cx="14173200" cy="11675160"/>
          </a:xfrm>
          <a:prstGeom prst="rect">
            <a:avLst/>
          </a:prstGeom>
          <a:noFill/>
          <a:ln>
            <a:noFill/>
          </a:ln>
        </p:spPr>
        <p:txBody>
          <a:bodyPr lIns="90000" rIns="90000" tIns="45000" bIns="45000"/>
          <a:p>
            <a:r>
              <a:rPr b="1" lang="en-US" sz="5000" spc="-1" strike="noStrike">
                <a:solidFill>
                  <a:srgbClr val="6c5098"/>
                </a:solidFill>
                <a:latin typeface="Arial"/>
                <a:ea typeface="ＭＳ Ｐゴシック"/>
              </a:rPr>
              <a:t>Aucun modèle n’est parfait … Sauf 1</a:t>
            </a:r>
            <a:endParaRPr b="0" lang="en-US" sz="5000" spc="-1" strike="noStrike">
              <a:latin typeface="Arial"/>
            </a:endParaRPr>
          </a:p>
          <a:p>
            <a:endParaRPr b="0" lang="en-US" sz="5000" spc="-1" strike="noStrike">
              <a:latin typeface="Arial"/>
            </a:endParaRPr>
          </a:p>
          <a:p>
            <a:r>
              <a:rPr b="0" lang="en-US" sz="4400" spc="-1" strike="noStrike">
                <a:solidFill>
                  <a:srgbClr val="000000"/>
                </a:solidFill>
                <a:latin typeface="Arial"/>
                <a:ea typeface="ＭＳ Ｐゴシック"/>
              </a:rPr>
              <a:t>Le modèle parfait est, en soit, l’expérience que l’on souhaite modéliser. Le travail d’un modelisateur est donc de créer un modèle le plus proche possible de la réalité pour pouvoir utiliser ses calculs &amp; programmes pour prédire de futures catastrophes.</a:t>
            </a:r>
            <a:endParaRPr b="0" lang="en-US" sz="4400" spc="-1" strike="noStrike">
              <a:latin typeface="Arial"/>
            </a:endParaRPr>
          </a:p>
        </p:txBody>
      </p:sp>
      <p:sp>
        <p:nvSpPr>
          <p:cNvPr id="55" name="TextShape 8"/>
          <p:cNvSpPr txBox="1"/>
          <p:nvPr/>
        </p:nvSpPr>
        <p:spPr>
          <a:xfrm>
            <a:off x="2506320" y="27980640"/>
            <a:ext cx="15690240" cy="7925760"/>
          </a:xfrm>
          <a:prstGeom prst="rect">
            <a:avLst/>
          </a:prstGeom>
          <a:noFill/>
          <a:ln>
            <a:noFill/>
          </a:ln>
        </p:spPr>
        <p:txBody>
          <a:bodyPr lIns="90000" rIns="90000" tIns="45000" bIns="45000"/>
          <a:p>
            <a:r>
              <a:rPr b="1" lang="en-US" sz="5000" spc="-1" strike="noStrike">
                <a:solidFill>
                  <a:srgbClr val="6c5098"/>
                </a:solidFill>
                <a:latin typeface="Arial"/>
                <a:ea typeface="ＭＳ Ｐゴシック"/>
              </a:rPr>
              <a:t>La simulation d’épidémie</a:t>
            </a:r>
            <a:endParaRPr b="0" lang="en-US" sz="5000" spc="-1" strike="noStrike">
              <a:latin typeface="Arial"/>
            </a:endParaRPr>
          </a:p>
          <a:p>
            <a:endParaRPr b="0" lang="en-US" sz="5000" spc="-1" strike="noStrike">
              <a:latin typeface="Arial"/>
            </a:endParaRPr>
          </a:p>
          <a:p>
            <a:r>
              <a:rPr b="0" lang="en-US" sz="4400" spc="-1" strike="noStrike">
                <a:solidFill>
                  <a:srgbClr val="000000"/>
                </a:solidFill>
                <a:latin typeface="Arial"/>
                <a:ea typeface="ＭＳ Ｐゴシック"/>
              </a:rPr>
              <a:t>Pouvoir simuler de manière précise des épidémies permet de tester des décisions pour voir leur influence avant de les appliquer au cas concret. Par exemple pour voir trouver la couverture vaccinale optimale, ou bien l’efficacité d’une quarantaine</a:t>
            </a:r>
            <a:endParaRPr b="0" lang="en-US" sz="4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1005</TotalTime>
  <Application>LibreOffice/6.0.7.3$Linux_X86_64 LibreOffice_project/00m0$Build-3</Application>
  <Words>67</Words>
  <Paragraphs>21</Paragraphs>
  <Company>Elvira/Puttevils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2005-02-24T09:50:45Z</dcterms:created>
  <dc:creator>Elvira/Puttevils</dc:creator>
  <dc:description/>
  <dc:language>en-US</dc:language>
  <cp:lastModifiedBy/>
  <cp:lastPrinted>2013-02-08T09:18:21Z</cp:lastPrinted>
  <dcterms:modified xsi:type="dcterms:W3CDTF">2020-02-27T17:03:09Z</dcterms:modified>
  <cp:revision>88</cp:revision>
  <dc:subject/>
  <dc:title>Présentation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Elvira/Puttevils</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Personnalisé</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