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1405080"/>
            <a:ext cx="935892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Modélisation et simulation de la propagation d’une épidémie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360000" y="22644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 (en utilisant une carte)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60000" y="148536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Idéalement, un tel modèle tient compte de la densité de la population et du mouvement des individus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328480" y="2520000"/>
            <a:ext cx="5519160" cy="284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But de la modélisation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Comprendre la propagation d’une épidémie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Prendre les meilleurs décisions en fonction des résultats des simulations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Modèles approximatifs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Tous les modèles représentent une approximation de la réalité, donc ne fournissent pas les même résultat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Idéalement, le modèle parfait devrait prendre en compte tout l’univers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Différences entre modélisation et simulation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2088000"/>
            <a:ext cx="4565880" cy="31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Représentation mathématique d’un problème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Exemple: Une pièce à 50% de chance de tomber sur pile, et 50% de chance de tomber sur face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156280" y="2088000"/>
            <a:ext cx="4565880" cy="31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Programme informatique qui fait fonctionner notre modèle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Exemple : Pile, Pile, Face, Pile, Face, Face, 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5328000" y="1296000"/>
            <a:ext cx="4032000" cy="111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fr-FR" sz="3600" spc="-1" strike="noStrike" u="sng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Simulation</a:t>
            </a:r>
            <a:endParaRPr b="1" lang="fr-FR" sz="3600" spc="-1" strike="noStrike" u="sng">
              <a:uFillTx/>
              <a:latin typeface="Arial"/>
            </a:endParaRPr>
          </a:p>
          <a:p>
            <a:endParaRPr b="1" lang="fr-FR" sz="3600" spc="-1" strike="noStrike" u="sng">
              <a:uFillTx/>
              <a:latin typeface="Arial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216000" y="1296360"/>
            <a:ext cx="4536000" cy="111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fr-FR" sz="3600" spc="-1" strike="noStrike" u="sng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Modélisation</a:t>
            </a:r>
            <a:endParaRPr b="1" lang="fr-FR" sz="3600" spc="-1" strike="noStrike" u="sng">
              <a:uFillTx/>
              <a:latin typeface="Arial"/>
            </a:endParaRPr>
          </a:p>
          <a:p>
            <a:endParaRPr b="1" lang="fr-FR" sz="36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Modèles de propagation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0000" y="2016000"/>
            <a:ext cx="4565880" cy="32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Représentation des individus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Sous forme de matrice, carte... 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Avantage : plus réaliste 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Inconvénient : plus coûteux a mettre en place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56280" y="1872000"/>
            <a:ext cx="4565880" cy="33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Représentation du nombre d’individus dans chaque état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Avantage : Facile a mettre en place 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Inconvénient : fourni uniquement des informations sur le nombre d’individus par état.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328000" y="1296360"/>
            <a:ext cx="4968000" cy="168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fr-FR" sz="2600" spc="-1" strike="noStrike" u="sng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Modèles compartimentaux</a:t>
            </a:r>
            <a:endParaRPr b="1" lang="fr-FR" sz="2600" spc="-1" strike="noStrike" u="sng">
              <a:uFillTx/>
              <a:latin typeface="Arial"/>
            </a:endParaRPr>
          </a:p>
          <a:p>
            <a:endParaRPr b="1" lang="fr-FR" sz="2600" spc="-1" strike="noStrike" u="sng">
              <a:uFillTx/>
              <a:latin typeface="Arial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288000" y="1296360"/>
            <a:ext cx="4320000" cy="111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fr-FR" sz="3600" spc="-1" strike="noStrike" u="sng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Modèles spatiaux</a:t>
            </a:r>
            <a:endParaRPr b="1" lang="fr-FR" sz="3600" spc="-1" strike="noStrike">
              <a:latin typeface="Arial"/>
            </a:endParaRPr>
          </a:p>
          <a:p>
            <a:endParaRPr b="1" lang="fr-F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Nos modèles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Notre programme consiste en plusieurs simulations de différents types de modèles.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Modèles compartimentaux : SIR, SEIHFR,  SEIHFBR et SEIRS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Modèles spatiaux : Dispersion spatiale de deux souches de maladies, propagation d’une maladie à vaccin dans une population, et pandémie sur planisphère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Exemple de modèles compartimentaux : SIR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485000"/>
            <a:ext cx="4565880" cy="37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Modèles simple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Individu est sain, rétabli ou infecté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Peu réaliste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156280" y="1485000"/>
            <a:ext cx="4565880" cy="37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&lt;inserer equadif}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472000" y="1440000"/>
            <a:ext cx="2514240" cy="251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Exemple de simulation de modèle compartimental : SIR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720000" y="1371960"/>
            <a:ext cx="8663400" cy="34516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177840" y="1371960"/>
            <a:ext cx="9205560" cy="366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22644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fr-FR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 (représentation matricielle)</a:t>
            </a:r>
            <a:endParaRPr b="0" lang="fr-FR" sz="27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485360"/>
            <a:ext cx="943128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Equivalent de SIR </a:t>
            </a:r>
            <a:endParaRPr b="0" lang="fr-FR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Chaque individu représenté par un pixel : Vert=Sain, Rouge=Infecté, Bleu=Rétabli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44000" y="2553120"/>
            <a:ext cx="9720000" cy="241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</TotalTime>
  <Application>LibreOffice/6.3.2.2$Windows_X86_64 LibreOffice_project/98b30e735bda24bc04ab42594c85f7fd8be07b9c</Application>
  <Company>Elvira/Puttevils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2005-02-24T09:50:45Z</dcterms:created>
  <dc:creator>Elvira/Puttevils</dc:creator>
  <dc:description/>
  <dc:language>en-US</dc:language>
  <cp:lastModifiedBy/>
  <cp:lastPrinted>2013-02-08T09:18:21Z</cp:lastPrinted>
  <dcterms:modified xsi:type="dcterms:W3CDTF">2020-04-26T03:35:14Z</dcterms:modified>
  <cp:revision>179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Elvira/Puttevils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Personnalisé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