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d algane gharra" userId="d34c6a8f760ac7d2" providerId="LiveId" clId="{D9B2ABCC-CAB4-41B6-B9DB-7CC4A20619F7}"/>
    <pc:docChg chg="undo custSel modSld">
      <pc:chgData name="abed algane gharra" userId="d34c6a8f760ac7d2" providerId="LiveId" clId="{D9B2ABCC-CAB4-41B6-B9DB-7CC4A20619F7}" dt="2022-06-11T16:47:40.543" v="1" actId="1076"/>
      <pc:docMkLst>
        <pc:docMk/>
      </pc:docMkLst>
      <pc:sldChg chg="modSp mod">
        <pc:chgData name="abed algane gharra" userId="d34c6a8f760ac7d2" providerId="LiveId" clId="{D9B2ABCC-CAB4-41B6-B9DB-7CC4A20619F7}" dt="2022-06-11T16:47:40.543" v="1" actId="1076"/>
        <pc:sldMkLst>
          <pc:docMk/>
          <pc:sldMk cId="2170093544" sldId="261"/>
        </pc:sldMkLst>
        <pc:picChg chg="mod">
          <ac:chgData name="abed algane gharra" userId="d34c6a8f760ac7d2" providerId="LiveId" clId="{D9B2ABCC-CAB4-41B6-B9DB-7CC4A20619F7}" dt="2022-06-11T16:47:40.543" v="1" actId="1076"/>
          <ac:picMkLst>
            <pc:docMk/>
            <pc:sldMk cId="2170093544" sldId="261"/>
            <ac:picMk id="10" creationId="{28677A79-C44F-4591-8E5D-EBA87FC654E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7E0D3-F1E5-4E09-B290-3EAFD78D162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C63230-54C2-454D-B31D-2CD27FD33CE6}">
      <dgm:prSet/>
      <dgm:spPr/>
      <dgm:t>
        <a:bodyPr/>
        <a:lstStyle/>
        <a:p>
          <a:r>
            <a:rPr lang="en-US"/>
            <a:t>What is Saudi Arabia's trending topic in Arabic in the last 10 days?</a:t>
          </a:r>
        </a:p>
      </dgm:t>
    </dgm:pt>
    <dgm:pt modelId="{06029875-7C45-4997-B550-0499D299EE8F}" type="parTrans" cxnId="{5A8A3BE3-5A6A-43C3-98CE-F6D93DF38D99}">
      <dgm:prSet/>
      <dgm:spPr/>
      <dgm:t>
        <a:bodyPr/>
        <a:lstStyle/>
        <a:p>
          <a:endParaRPr lang="en-US"/>
        </a:p>
      </dgm:t>
    </dgm:pt>
    <dgm:pt modelId="{415D8FAC-1581-48EB-B631-D807872BD8C6}" type="sibTrans" cxnId="{5A8A3BE3-5A6A-43C3-98CE-F6D93DF38D99}">
      <dgm:prSet/>
      <dgm:spPr/>
      <dgm:t>
        <a:bodyPr/>
        <a:lstStyle/>
        <a:p>
          <a:endParaRPr lang="en-US"/>
        </a:p>
      </dgm:t>
    </dgm:pt>
    <dgm:pt modelId="{46D3FA24-4093-4A01-A22D-FBE576A22F41}">
      <dgm:prSet/>
      <dgm:spPr/>
      <dgm:t>
        <a:bodyPr/>
        <a:lstStyle/>
        <a:p>
          <a:r>
            <a:rPr lang="en-US"/>
            <a:t>What is Egypt's trending topic in Arabic in the last 10 days?</a:t>
          </a:r>
        </a:p>
      </dgm:t>
    </dgm:pt>
    <dgm:pt modelId="{75B0E1A0-5CF8-48D2-8DF2-86701534F9E2}" type="parTrans" cxnId="{06639599-3F01-4E21-B16E-E0C71DF3C0C4}">
      <dgm:prSet/>
      <dgm:spPr/>
      <dgm:t>
        <a:bodyPr/>
        <a:lstStyle/>
        <a:p>
          <a:endParaRPr lang="en-US"/>
        </a:p>
      </dgm:t>
    </dgm:pt>
    <dgm:pt modelId="{9C77FACB-C0F7-4DE2-A19E-B08A9B949B0B}" type="sibTrans" cxnId="{06639599-3F01-4E21-B16E-E0C71DF3C0C4}">
      <dgm:prSet/>
      <dgm:spPr/>
      <dgm:t>
        <a:bodyPr/>
        <a:lstStyle/>
        <a:p>
          <a:endParaRPr lang="en-US"/>
        </a:p>
      </dgm:t>
    </dgm:pt>
    <dgm:pt modelId="{1E0828B8-24DF-468C-89C9-FC4C008B0E98}">
      <dgm:prSet/>
      <dgm:spPr/>
      <dgm:t>
        <a:bodyPr/>
        <a:lstStyle/>
        <a:p>
          <a:r>
            <a:rPr lang="en-US"/>
            <a:t>What is &lt;Country&gt; trending topic in Arabic in the last 10 days?</a:t>
          </a:r>
        </a:p>
      </dgm:t>
    </dgm:pt>
    <dgm:pt modelId="{7E48088A-768C-4BDC-8980-75B2326DADAA}" type="parTrans" cxnId="{082C8C9F-8148-4E9C-9D00-44E536A0EFCC}">
      <dgm:prSet/>
      <dgm:spPr/>
      <dgm:t>
        <a:bodyPr/>
        <a:lstStyle/>
        <a:p>
          <a:endParaRPr lang="en-US"/>
        </a:p>
      </dgm:t>
    </dgm:pt>
    <dgm:pt modelId="{4672CA00-E0A6-4230-AC8C-2F7D3648EF38}" type="sibTrans" cxnId="{082C8C9F-8148-4E9C-9D00-44E536A0EFCC}">
      <dgm:prSet/>
      <dgm:spPr/>
      <dgm:t>
        <a:bodyPr/>
        <a:lstStyle/>
        <a:p>
          <a:endParaRPr lang="en-US"/>
        </a:p>
      </dgm:t>
    </dgm:pt>
    <dgm:pt modelId="{8F301F42-1266-456C-8015-C0C11769C8AD}" type="pres">
      <dgm:prSet presAssocID="{C0D7E0D3-F1E5-4E09-B290-3EAFD78D1623}" presName="vert0" presStyleCnt="0">
        <dgm:presLayoutVars>
          <dgm:dir/>
          <dgm:animOne val="branch"/>
          <dgm:animLvl val="lvl"/>
        </dgm:presLayoutVars>
      </dgm:prSet>
      <dgm:spPr/>
    </dgm:pt>
    <dgm:pt modelId="{8574E709-FBAF-44B4-89DC-CB4EDCAF4D2A}" type="pres">
      <dgm:prSet presAssocID="{70C63230-54C2-454D-B31D-2CD27FD33CE6}" presName="thickLine" presStyleLbl="alignNode1" presStyleIdx="0" presStyleCnt="3"/>
      <dgm:spPr/>
    </dgm:pt>
    <dgm:pt modelId="{9F7BA66F-CABE-4B10-9C30-D7A121949DB5}" type="pres">
      <dgm:prSet presAssocID="{70C63230-54C2-454D-B31D-2CD27FD33CE6}" presName="horz1" presStyleCnt="0"/>
      <dgm:spPr/>
    </dgm:pt>
    <dgm:pt modelId="{0E44A6E1-B4CE-4D23-B12F-2A21AA0C41F4}" type="pres">
      <dgm:prSet presAssocID="{70C63230-54C2-454D-B31D-2CD27FD33CE6}" presName="tx1" presStyleLbl="revTx" presStyleIdx="0" presStyleCnt="3"/>
      <dgm:spPr/>
    </dgm:pt>
    <dgm:pt modelId="{0F3547B2-6CBD-42F5-AD5E-F95558B26855}" type="pres">
      <dgm:prSet presAssocID="{70C63230-54C2-454D-B31D-2CD27FD33CE6}" presName="vert1" presStyleCnt="0"/>
      <dgm:spPr/>
    </dgm:pt>
    <dgm:pt modelId="{F25DD0BB-6CD5-429F-AF03-E280DCD4C71E}" type="pres">
      <dgm:prSet presAssocID="{46D3FA24-4093-4A01-A22D-FBE576A22F41}" presName="thickLine" presStyleLbl="alignNode1" presStyleIdx="1" presStyleCnt="3"/>
      <dgm:spPr/>
    </dgm:pt>
    <dgm:pt modelId="{D1004E11-1AF5-4E6F-A459-1B2C7E7EAE12}" type="pres">
      <dgm:prSet presAssocID="{46D3FA24-4093-4A01-A22D-FBE576A22F41}" presName="horz1" presStyleCnt="0"/>
      <dgm:spPr/>
    </dgm:pt>
    <dgm:pt modelId="{79ABAE0B-371A-4DC1-B4AB-408621D8E7F4}" type="pres">
      <dgm:prSet presAssocID="{46D3FA24-4093-4A01-A22D-FBE576A22F41}" presName="tx1" presStyleLbl="revTx" presStyleIdx="1" presStyleCnt="3"/>
      <dgm:spPr/>
    </dgm:pt>
    <dgm:pt modelId="{5C7C3365-8F1D-4C25-9C45-808954864FFB}" type="pres">
      <dgm:prSet presAssocID="{46D3FA24-4093-4A01-A22D-FBE576A22F41}" presName="vert1" presStyleCnt="0"/>
      <dgm:spPr/>
    </dgm:pt>
    <dgm:pt modelId="{6E028BB5-F50E-4FDD-ABEB-E63127850DBA}" type="pres">
      <dgm:prSet presAssocID="{1E0828B8-24DF-468C-89C9-FC4C008B0E98}" presName="thickLine" presStyleLbl="alignNode1" presStyleIdx="2" presStyleCnt="3"/>
      <dgm:spPr/>
    </dgm:pt>
    <dgm:pt modelId="{D6570B97-D98B-46E2-94A6-B3466891AA33}" type="pres">
      <dgm:prSet presAssocID="{1E0828B8-24DF-468C-89C9-FC4C008B0E98}" presName="horz1" presStyleCnt="0"/>
      <dgm:spPr/>
    </dgm:pt>
    <dgm:pt modelId="{11759A1D-A8FA-41F0-9A19-240DF1EA3E9F}" type="pres">
      <dgm:prSet presAssocID="{1E0828B8-24DF-468C-89C9-FC4C008B0E98}" presName="tx1" presStyleLbl="revTx" presStyleIdx="2" presStyleCnt="3"/>
      <dgm:spPr/>
    </dgm:pt>
    <dgm:pt modelId="{770C51EF-C301-4DB5-9C6A-F5D3CC3596A0}" type="pres">
      <dgm:prSet presAssocID="{1E0828B8-24DF-468C-89C9-FC4C008B0E98}" presName="vert1" presStyleCnt="0"/>
      <dgm:spPr/>
    </dgm:pt>
  </dgm:ptLst>
  <dgm:cxnLst>
    <dgm:cxn modelId="{60BF9001-B022-436D-915A-436CCDAEAC9A}" type="presOf" srcId="{70C63230-54C2-454D-B31D-2CD27FD33CE6}" destId="{0E44A6E1-B4CE-4D23-B12F-2A21AA0C41F4}" srcOrd="0" destOrd="0" presId="urn:microsoft.com/office/officeart/2008/layout/LinedList"/>
    <dgm:cxn modelId="{87374A13-0C37-4E9D-902A-73EDF9562A68}" type="presOf" srcId="{C0D7E0D3-F1E5-4E09-B290-3EAFD78D1623}" destId="{8F301F42-1266-456C-8015-C0C11769C8AD}" srcOrd="0" destOrd="0" presId="urn:microsoft.com/office/officeart/2008/layout/LinedList"/>
    <dgm:cxn modelId="{EDCCFA38-FA13-4EAC-BE67-FD5F317A9613}" type="presOf" srcId="{1E0828B8-24DF-468C-89C9-FC4C008B0E98}" destId="{11759A1D-A8FA-41F0-9A19-240DF1EA3E9F}" srcOrd="0" destOrd="0" presId="urn:microsoft.com/office/officeart/2008/layout/LinedList"/>
    <dgm:cxn modelId="{06639599-3F01-4E21-B16E-E0C71DF3C0C4}" srcId="{C0D7E0D3-F1E5-4E09-B290-3EAFD78D1623}" destId="{46D3FA24-4093-4A01-A22D-FBE576A22F41}" srcOrd="1" destOrd="0" parTransId="{75B0E1A0-5CF8-48D2-8DF2-86701534F9E2}" sibTransId="{9C77FACB-C0F7-4DE2-A19E-B08A9B949B0B}"/>
    <dgm:cxn modelId="{082C8C9F-8148-4E9C-9D00-44E536A0EFCC}" srcId="{C0D7E0D3-F1E5-4E09-B290-3EAFD78D1623}" destId="{1E0828B8-24DF-468C-89C9-FC4C008B0E98}" srcOrd="2" destOrd="0" parTransId="{7E48088A-768C-4BDC-8980-75B2326DADAA}" sibTransId="{4672CA00-E0A6-4230-AC8C-2F7D3648EF38}"/>
    <dgm:cxn modelId="{616D84DF-494D-4F71-AEC8-DA8A5E9C444B}" type="presOf" srcId="{46D3FA24-4093-4A01-A22D-FBE576A22F41}" destId="{79ABAE0B-371A-4DC1-B4AB-408621D8E7F4}" srcOrd="0" destOrd="0" presId="urn:microsoft.com/office/officeart/2008/layout/LinedList"/>
    <dgm:cxn modelId="{5A8A3BE3-5A6A-43C3-98CE-F6D93DF38D99}" srcId="{C0D7E0D3-F1E5-4E09-B290-3EAFD78D1623}" destId="{70C63230-54C2-454D-B31D-2CD27FD33CE6}" srcOrd="0" destOrd="0" parTransId="{06029875-7C45-4997-B550-0499D299EE8F}" sibTransId="{415D8FAC-1581-48EB-B631-D807872BD8C6}"/>
    <dgm:cxn modelId="{4E98DD94-10CF-422B-A370-6CC8A5EA2C65}" type="presParOf" srcId="{8F301F42-1266-456C-8015-C0C11769C8AD}" destId="{8574E709-FBAF-44B4-89DC-CB4EDCAF4D2A}" srcOrd="0" destOrd="0" presId="urn:microsoft.com/office/officeart/2008/layout/LinedList"/>
    <dgm:cxn modelId="{AC8D01C0-95C7-4E19-B1D2-E2A3B593B262}" type="presParOf" srcId="{8F301F42-1266-456C-8015-C0C11769C8AD}" destId="{9F7BA66F-CABE-4B10-9C30-D7A121949DB5}" srcOrd="1" destOrd="0" presId="urn:microsoft.com/office/officeart/2008/layout/LinedList"/>
    <dgm:cxn modelId="{069B18C6-EB9A-4758-83C0-753AE4A88DBE}" type="presParOf" srcId="{9F7BA66F-CABE-4B10-9C30-D7A121949DB5}" destId="{0E44A6E1-B4CE-4D23-B12F-2A21AA0C41F4}" srcOrd="0" destOrd="0" presId="urn:microsoft.com/office/officeart/2008/layout/LinedList"/>
    <dgm:cxn modelId="{98AC29E2-3385-4609-A8E1-0A9D44862B7C}" type="presParOf" srcId="{9F7BA66F-CABE-4B10-9C30-D7A121949DB5}" destId="{0F3547B2-6CBD-42F5-AD5E-F95558B26855}" srcOrd="1" destOrd="0" presId="urn:microsoft.com/office/officeart/2008/layout/LinedList"/>
    <dgm:cxn modelId="{A30C4140-C172-4FE7-AF9E-F19B0FA67734}" type="presParOf" srcId="{8F301F42-1266-456C-8015-C0C11769C8AD}" destId="{F25DD0BB-6CD5-429F-AF03-E280DCD4C71E}" srcOrd="2" destOrd="0" presId="urn:microsoft.com/office/officeart/2008/layout/LinedList"/>
    <dgm:cxn modelId="{1B70EA7C-23A6-4ECC-9FE6-4D7809C151C4}" type="presParOf" srcId="{8F301F42-1266-456C-8015-C0C11769C8AD}" destId="{D1004E11-1AF5-4E6F-A459-1B2C7E7EAE12}" srcOrd="3" destOrd="0" presId="urn:microsoft.com/office/officeart/2008/layout/LinedList"/>
    <dgm:cxn modelId="{90806E9F-67EC-41A6-BAE9-20EF32D71148}" type="presParOf" srcId="{D1004E11-1AF5-4E6F-A459-1B2C7E7EAE12}" destId="{79ABAE0B-371A-4DC1-B4AB-408621D8E7F4}" srcOrd="0" destOrd="0" presId="urn:microsoft.com/office/officeart/2008/layout/LinedList"/>
    <dgm:cxn modelId="{50AE10A7-75BA-4071-84EA-65A9B5028B69}" type="presParOf" srcId="{D1004E11-1AF5-4E6F-A459-1B2C7E7EAE12}" destId="{5C7C3365-8F1D-4C25-9C45-808954864FFB}" srcOrd="1" destOrd="0" presId="urn:microsoft.com/office/officeart/2008/layout/LinedList"/>
    <dgm:cxn modelId="{982DDCBF-5D79-4DB5-B2D6-B94D4E860522}" type="presParOf" srcId="{8F301F42-1266-456C-8015-C0C11769C8AD}" destId="{6E028BB5-F50E-4FDD-ABEB-E63127850DBA}" srcOrd="4" destOrd="0" presId="urn:microsoft.com/office/officeart/2008/layout/LinedList"/>
    <dgm:cxn modelId="{66BE95D4-DF6E-431B-99A0-BC26C1C2BC0D}" type="presParOf" srcId="{8F301F42-1266-456C-8015-C0C11769C8AD}" destId="{D6570B97-D98B-46E2-94A6-B3466891AA33}" srcOrd="5" destOrd="0" presId="urn:microsoft.com/office/officeart/2008/layout/LinedList"/>
    <dgm:cxn modelId="{EE8501FB-760D-48A3-AC1F-756F88340863}" type="presParOf" srcId="{D6570B97-D98B-46E2-94A6-B3466891AA33}" destId="{11759A1D-A8FA-41F0-9A19-240DF1EA3E9F}" srcOrd="0" destOrd="0" presId="urn:microsoft.com/office/officeart/2008/layout/LinedList"/>
    <dgm:cxn modelId="{3EEE00B3-FF9C-4B82-A707-FC13A3BC38A6}" type="presParOf" srcId="{D6570B97-D98B-46E2-94A6-B3466891AA33}" destId="{770C51EF-C301-4DB5-9C6A-F5D3CC3596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B3AAD-3232-491B-BB29-553C445CA65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9B663B-C815-4C6F-95DD-5125F993F3AE}">
      <dgm:prSet/>
      <dgm:spPr/>
      <dgm:t>
        <a:bodyPr/>
        <a:lstStyle/>
        <a:p>
          <a:r>
            <a:rPr lang="en-US"/>
            <a:t>Pandas</a:t>
          </a:r>
        </a:p>
      </dgm:t>
    </dgm:pt>
    <dgm:pt modelId="{66993927-08A6-494E-90C2-71C86B1A9BC0}" type="parTrans" cxnId="{3F94AACE-07BC-4BF8-896C-C4177AF2A04F}">
      <dgm:prSet/>
      <dgm:spPr/>
      <dgm:t>
        <a:bodyPr/>
        <a:lstStyle/>
        <a:p>
          <a:endParaRPr lang="en-US"/>
        </a:p>
      </dgm:t>
    </dgm:pt>
    <dgm:pt modelId="{67A12723-98AA-45DC-B958-C55A159A71AF}" type="sibTrans" cxnId="{3F94AACE-07BC-4BF8-896C-C4177AF2A04F}">
      <dgm:prSet/>
      <dgm:spPr/>
      <dgm:t>
        <a:bodyPr/>
        <a:lstStyle/>
        <a:p>
          <a:endParaRPr lang="en-US"/>
        </a:p>
      </dgm:t>
    </dgm:pt>
    <dgm:pt modelId="{5703F1EF-053B-4AAF-AA30-4C2B0AEAABAD}">
      <dgm:prSet/>
      <dgm:spPr/>
      <dgm:t>
        <a:bodyPr/>
        <a:lstStyle/>
        <a:p>
          <a:r>
            <a:rPr lang="en-US"/>
            <a:t>Matplotlib</a:t>
          </a:r>
        </a:p>
      </dgm:t>
    </dgm:pt>
    <dgm:pt modelId="{DCD8AB8D-90A3-42CA-B448-589AF4A2AEBA}" type="parTrans" cxnId="{97625E97-2581-41B5-948F-D6A21C180C30}">
      <dgm:prSet/>
      <dgm:spPr/>
      <dgm:t>
        <a:bodyPr/>
        <a:lstStyle/>
        <a:p>
          <a:endParaRPr lang="en-US"/>
        </a:p>
      </dgm:t>
    </dgm:pt>
    <dgm:pt modelId="{073F7AA5-DD1B-4838-B170-B985AB53C248}" type="sibTrans" cxnId="{97625E97-2581-41B5-948F-D6A21C180C30}">
      <dgm:prSet/>
      <dgm:spPr/>
      <dgm:t>
        <a:bodyPr/>
        <a:lstStyle/>
        <a:p>
          <a:endParaRPr lang="en-US"/>
        </a:p>
      </dgm:t>
    </dgm:pt>
    <dgm:pt modelId="{78F08205-3BDB-4909-8FB4-A5CC3F06B4BD}">
      <dgm:prSet/>
      <dgm:spPr/>
      <dgm:t>
        <a:bodyPr/>
        <a:lstStyle/>
        <a:p>
          <a:r>
            <a:rPr lang="en-US"/>
            <a:t>Nltk</a:t>
          </a:r>
        </a:p>
      </dgm:t>
    </dgm:pt>
    <dgm:pt modelId="{451E865A-3830-48A9-9664-0D0037C1B1B1}" type="parTrans" cxnId="{05A2E67A-F50E-427C-AE44-F24F6690A6C9}">
      <dgm:prSet/>
      <dgm:spPr/>
      <dgm:t>
        <a:bodyPr/>
        <a:lstStyle/>
        <a:p>
          <a:endParaRPr lang="en-US"/>
        </a:p>
      </dgm:t>
    </dgm:pt>
    <dgm:pt modelId="{B94A3C7D-C3F0-4B83-9D6F-7F4A79FE18F6}" type="sibTrans" cxnId="{05A2E67A-F50E-427C-AE44-F24F6690A6C9}">
      <dgm:prSet/>
      <dgm:spPr/>
      <dgm:t>
        <a:bodyPr/>
        <a:lstStyle/>
        <a:p>
          <a:endParaRPr lang="en-US"/>
        </a:p>
      </dgm:t>
    </dgm:pt>
    <dgm:pt modelId="{428C434C-ED82-413E-84B8-E0965A238E74}">
      <dgm:prSet/>
      <dgm:spPr/>
      <dgm:t>
        <a:bodyPr/>
        <a:lstStyle/>
        <a:p>
          <a:r>
            <a:rPr lang="en-US"/>
            <a:t>arabic_reshaper</a:t>
          </a:r>
        </a:p>
      </dgm:t>
    </dgm:pt>
    <dgm:pt modelId="{EDBEF20D-D78A-4971-AC6E-00B0595C158E}" type="parTrans" cxnId="{1731B2A7-9542-45D1-9C3A-1947A6FDA9F7}">
      <dgm:prSet/>
      <dgm:spPr/>
      <dgm:t>
        <a:bodyPr/>
        <a:lstStyle/>
        <a:p>
          <a:endParaRPr lang="en-US"/>
        </a:p>
      </dgm:t>
    </dgm:pt>
    <dgm:pt modelId="{91C4E46B-3969-490F-8066-FC375936A112}" type="sibTrans" cxnId="{1731B2A7-9542-45D1-9C3A-1947A6FDA9F7}">
      <dgm:prSet/>
      <dgm:spPr/>
      <dgm:t>
        <a:bodyPr/>
        <a:lstStyle/>
        <a:p>
          <a:endParaRPr lang="en-US"/>
        </a:p>
      </dgm:t>
    </dgm:pt>
    <dgm:pt modelId="{81F54357-6C23-487D-AE61-4811ADCAE2E5}">
      <dgm:prSet/>
      <dgm:spPr/>
      <dgm:t>
        <a:bodyPr/>
        <a:lstStyle/>
        <a:p>
          <a:r>
            <a:rPr lang="en-US"/>
            <a:t>bidi.algorithm</a:t>
          </a:r>
        </a:p>
      </dgm:t>
    </dgm:pt>
    <dgm:pt modelId="{43417A28-8772-43AC-88E7-9BA4D62D5439}" type="parTrans" cxnId="{7FE6B1AB-EA15-430E-8223-817D02DBA696}">
      <dgm:prSet/>
      <dgm:spPr/>
      <dgm:t>
        <a:bodyPr/>
        <a:lstStyle/>
        <a:p>
          <a:endParaRPr lang="en-US"/>
        </a:p>
      </dgm:t>
    </dgm:pt>
    <dgm:pt modelId="{4DF08D66-63E2-45CD-9D1F-92B81DA884B5}" type="sibTrans" cxnId="{7FE6B1AB-EA15-430E-8223-817D02DBA696}">
      <dgm:prSet/>
      <dgm:spPr/>
      <dgm:t>
        <a:bodyPr/>
        <a:lstStyle/>
        <a:p>
          <a:endParaRPr lang="en-US"/>
        </a:p>
      </dgm:t>
    </dgm:pt>
    <dgm:pt modelId="{34517D4D-184E-4B27-9233-10040428DA74}">
      <dgm:prSet/>
      <dgm:spPr/>
      <dgm:t>
        <a:bodyPr/>
        <a:lstStyle/>
        <a:p>
          <a:r>
            <a:rPr lang="en-US"/>
            <a:t>request</a:t>
          </a:r>
        </a:p>
      </dgm:t>
    </dgm:pt>
    <dgm:pt modelId="{7E77A2BA-B9B0-421A-A5B1-6B166417D5FE}" type="parTrans" cxnId="{A2482992-F228-44A7-83C6-1DD485C52309}">
      <dgm:prSet/>
      <dgm:spPr/>
      <dgm:t>
        <a:bodyPr/>
        <a:lstStyle/>
        <a:p>
          <a:endParaRPr lang="en-US"/>
        </a:p>
      </dgm:t>
    </dgm:pt>
    <dgm:pt modelId="{9CB0CC8B-2D7A-44AD-94DB-BAA73F1E9DC6}" type="sibTrans" cxnId="{A2482992-F228-44A7-83C6-1DD485C52309}">
      <dgm:prSet/>
      <dgm:spPr/>
      <dgm:t>
        <a:bodyPr/>
        <a:lstStyle/>
        <a:p>
          <a:endParaRPr lang="en-US"/>
        </a:p>
      </dgm:t>
    </dgm:pt>
    <dgm:pt modelId="{5D6D3FA5-4A5F-480A-9A94-3A624DE27C61}" type="pres">
      <dgm:prSet presAssocID="{5A0B3AAD-3232-491B-BB29-553C445CA656}" presName="vert0" presStyleCnt="0">
        <dgm:presLayoutVars>
          <dgm:dir/>
          <dgm:animOne val="branch"/>
          <dgm:animLvl val="lvl"/>
        </dgm:presLayoutVars>
      </dgm:prSet>
      <dgm:spPr/>
    </dgm:pt>
    <dgm:pt modelId="{0AB743FA-D91B-4EA1-8097-D1E80788754F}" type="pres">
      <dgm:prSet presAssocID="{B59B663B-C815-4C6F-95DD-5125F993F3AE}" presName="thickLine" presStyleLbl="alignNode1" presStyleIdx="0" presStyleCnt="6"/>
      <dgm:spPr/>
    </dgm:pt>
    <dgm:pt modelId="{55F5C5E7-BBA5-4E2A-9763-2B7BEA9740AF}" type="pres">
      <dgm:prSet presAssocID="{B59B663B-C815-4C6F-95DD-5125F993F3AE}" presName="horz1" presStyleCnt="0"/>
      <dgm:spPr/>
    </dgm:pt>
    <dgm:pt modelId="{5030A97A-EBFF-4A0F-B920-9E48B125831D}" type="pres">
      <dgm:prSet presAssocID="{B59B663B-C815-4C6F-95DD-5125F993F3AE}" presName="tx1" presStyleLbl="revTx" presStyleIdx="0" presStyleCnt="6"/>
      <dgm:spPr/>
    </dgm:pt>
    <dgm:pt modelId="{4F94EEF6-8A6A-4EEE-AA79-1A30049EA7B6}" type="pres">
      <dgm:prSet presAssocID="{B59B663B-C815-4C6F-95DD-5125F993F3AE}" presName="vert1" presStyleCnt="0"/>
      <dgm:spPr/>
    </dgm:pt>
    <dgm:pt modelId="{0017B9A9-CAA5-4177-BD48-04660111FFD1}" type="pres">
      <dgm:prSet presAssocID="{5703F1EF-053B-4AAF-AA30-4C2B0AEAABAD}" presName="thickLine" presStyleLbl="alignNode1" presStyleIdx="1" presStyleCnt="6"/>
      <dgm:spPr/>
    </dgm:pt>
    <dgm:pt modelId="{1A8E40F9-22C0-4DA1-AD02-B3271258E10A}" type="pres">
      <dgm:prSet presAssocID="{5703F1EF-053B-4AAF-AA30-4C2B0AEAABAD}" presName="horz1" presStyleCnt="0"/>
      <dgm:spPr/>
    </dgm:pt>
    <dgm:pt modelId="{BBC70693-2EFE-4F34-8B2D-834179F4B943}" type="pres">
      <dgm:prSet presAssocID="{5703F1EF-053B-4AAF-AA30-4C2B0AEAABAD}" presName="tx1" presStyleLbl="revTx" presStyleIdx="1" presStyleCnt="6"/>
      <dgm:spPr/>
    </dgm:pt>
    <dgm:pt modelId="{9CED67F4-4CC5-45CD-9BA5-B0216D9BA627}" type="pres">
      <dgm:prSet presAssocID="{5703F1EF-053B-4AAF-AA30-4C2B0AEAABAD}" presName="vert1" presStyleCnt="0"/>
      <dgm:spPr/>
    </dgm:pt>
    <dgm:pt modelId="{D80A2E3D-7B85-49E2-A08A-9F789FCF2914}" type="pres">
      <dgm:prSet presAssocID="{78F08205-3BDB-4909-8FB4-A5CC3F06B4BD}" presName="thickLine" presStyleLbl="alignNode1" presStyleIdx="2" presStyleCnt="6"/>
      <dgm:spPr/>
    </dgm:pt>
    <dgm:pt modelId="{68F6F54C-7749-4E08-B663-765F15C0629F}" type="pres">
      <dgm:prSet presAssocID="{78F08205-3BDB-4909-8FB4-A5CC3F06B4BD}" presName="horz1" presStyleCnt="0"/>
      <dgm:spPr/>
    </dgm:pt>
    <dgm:pt modelId="{A51E52DB-9F1E-40B1-9797-F66B915E53D7}" type="pres">
      <dgm:prSet presAssocID="{78F08205-3BDB-4909-8FB4-A5CC3F06B4BD}" presName="tx1" presStyleLbl="revTx" presStyleIdx="2" presStyleCnt="6"/>
      <dgm:spPr/>
    </dgm:pt>
    <dgm:pt modelId="{5A56E2A0-E7B3-424D-B057-89654F8CDFCA}" type="pres">
      <dgm:prSet presAssocID="{78F08205-3BDB-4909-8FB4-A5CC3F06B4BD}" presName="vert1" presStyleCnt="0"/>
      <dgm:spPr/>
    </dgm:pt>
    <dgm:pt modelId="{E55EAF03-FCF3-402C-B8D7-A44DFDFCA9DA}" type="pres">
      <dgm:prSet presAssocID="{428C434C-ED82-413E-84B8-E0965A238E74}" presName="thickLine" presStyleLbl="alignNode1" presStyleIdx="3" presStyleCnt="6"/>
      <dgm:spPr/>
    </dgm:pt>
    <dgm:pt modelId="{4FDF7CE2-5788-427B-B764-E8AFCEB076C0}" type="pres">
      <dgm:prSet presAssocID="{428C434C-ED82-413E-84B8-E0965A238E74}" presName="horz1" presStyleCnt="0"/>
      <dgm:spPr/>
    </dgm:pt>
    <dgm:pt modelId="{5DEDAA57-F981-4733-A21A-3AE2A0836192}" type="pres">
      <dgm:prSet presAssocID="{428C434C-ED82-413E-84B8-E0965A238E74}" presName="tx1" presStyleLbl="revTx" presStyleIdx="3" presStyleCnt="6"/>
      <dgm:spPr/>
    </dgm:pt>
    <dgm:pt modelId="{AC8ECC43-AEAF-4EBC-B76F-61554F640CC9}" type="pres">
      <dgm:prSet presAssocID="{428C434C-ED82-413E-84B8-E0965A238E74}" presName="vert1" presStyleCnt="0"/>
      <dgm:spPr/>
    </dgm:pt>
    <dgm:pt modelId="{C4051129-E241-4427-B964-423D5701FED3}" type="pres">
      <dgm:prSet presAssocID="{81F54357-6C23-487D-AE61-4811ADCAE2E5}" presName="thickLine" presStyleLbl="alignNode1" presStyleIdx="4" presStyleCnt="6"/>
      <dgm:spPr/>
    </dgm:pt>
    <dgm:pt modelId="{DD97EBC7-96E7-4391-A7D2-F2BF4E57A259}" type="pres">
      <dgm:prSet presAssocID="{81F54357-6C23-487D-AE61-4811ADCAE2E5}" presName="horz1" presStyleCnt="0"/>
      <dgm:spPr/>
    </dgm:pt>
    <dgm:pt modelId="{6EF510A2-AB10-493B-9BDD-99AA6BBE48AA}" type="pres">
      <dgm:prSet presAssocID="{81F54357-6C23-487D-AE61-4811ADCAE2E5}" presName="tx1" presStyleLbl="revTx" presStyleIdx="4" presStyleCnt="6"/>
      <dgm:spPr/>
    </dgm:pt>
    <dgm:pt modelId="{3FD851AE-38EF-4AD2-AD6F-E0F991AA744B}" type="pres">
      <dgm:prSet presAssocID="{81F54357-6C23-487D-AE61-4811ADCAE2E5}" presName="vert1" presStyleCnt="0"/>
      <dgm:spPr/>
    </dgm:pt>
    <dgm:pt modelId="{3A0EE717-5E2F-48E7-A4FA-FEDF315EEB2F}" type="pres">
      <dgm:prSet presAssocID="{34517D4D-184E-4B27-9233-10040428DA74}" presName="thickLine" presStyleLbl="alignNode1" presStyleIdx="5" presStyleCnt="6"/>
      <dgm:spPr/>
    </dgm:pt>
    <dgm:pt modelId="{F304DC5D-A29E-4868-8FE1-0B3F201CA566}" type="pres">
      <dgm:prSet presAssocID="{34517D4D-184E-4B27-9233-10040428DA74}" presName="horz1" presStyleCnt="0"/>
      <dgm:spPr/>
    </dgm:pt>
    <dgm:pt modelId="{142EA37A-7270-4836-9D39-58381EFD81F7}" type="pres">
      <dgm:prSet presAssocID="{34517D4D-184E-4B27-9233-10040428DA74}" presName="tx1" presStyleLbl="revTx" presStyleIdx="5" presStyleCnt="6"/>
      <dgm:spPr/>
    </dgm:pt>
    <dgm:pt modelId="{B18DA9F8-1553-4A51-8FD9-A0A70122C308}" type="pres">
      <dgm:prSet presAssocID="{34517D4D-184E-4B27-9233-10040428DA74}" presName="vert1" presStyleCnt="0"/>
      <dgm:spPr/>
    </dgm:pt>
  </dgm:ptLst>
  <dgm:cxnLst>
    <dgm:cxn modelId="{6A56FD22-961F-4783-8420-05F5693B9638}" type="presOf" srcId="{5A0B3AAD-3232-491B-BB29-553C445CA656}" destId="{5D6D3FA5-4A5F-480A-9A94-3A624DE27C61}" srcOrd="0" destOrd="0" presId="urn:microsoft.com/office/officeart/2008/layout/LinedList"/>
    <dgm:cxn modelId="{CBB3CE2A-90FC-4924-AEF8-D33FC48C5F88}" type="presOf" srcId="{5703F1EF-053B-4AAF-AA30-4C2B0AEAABAD}" destId="{BBC70693-2EFE-4F34-8B2D-834179F4B943}" srcOrd="0" destOrd="0" presId="urn:microsoft.com/office/officeart/2008/layout/LinedList"/>
    <dgm:cxn modelId="{A730094E-0A8A-48E8-B949-FFB4D7895339}" type="presOf" srcId="{B59B663B-C815-4C6F-95DD-5125F993F3AE}" destId="{5030A97A-EBFF-4A0F-B920-9E48B125831D}" srcOrd="0" destOrd="0" presId="urn:microsoft.com/office/officeart/2008/layout/LinedList"/>
    <dgm:cxn modelId="{94CE4E74-483D-417C-8F36-787F8FAEB155}" type="presOf" srcId="{78F08205-3BDB-4909-8FB4-A5CC3F06B4BD}" destId="{A51E52DB-9F1E-40B1-9797-F66B915E53D7}" srcOrd="0" destOrd="0" presId="urn:microsoft.com/office/officeart/2008/layout/LinedList"/>
    <dgm:cxn modelId="{05A2E67A-F50E-427C-AE44-F24F6690A6C9}" srcId="{5A0B3AAD-3232-491B-BB29-553C445CA656}" destId="{78F08205-3BDB-4909-8FB4-A5CC3F06B4BD}" srcOrd="2" destOrd="0" parTransId="{451E865A-3830-48A9-9664-0D0037C1B1B1}" sibTransId="{B94A3C7D-C3F0-4B83-9D6F-7F4A79FE18F6}"/>
    <dgm:cxn modelId="{1A027E81-0BB9-40EA-9CCB-DE2054CD52C7}" type="presOf" srcId="{428C434C-ED82-413E-84B8-E0965A238E74}" destId="{5DEDAA57-F981-4733-A21A-3AE2A0836192}" srcOrd="0" destOrd="0" presId="urn:microsoft.com/office/officeart/2008/layout/LinedList"/>
    <dgm:cxn modelId="{A2482992-F228-44A7-83C6-1DD485C52309}" srcId="{5A0B3AAD-3232-491B-BB29-553C445CA656}" destId="{34517D4D-184E-4B27-9233-10040428DA74}" srcOrd="5" destOrd="0" parTransId="{7E77A2BA-B9B0-421A-A5B1-6B166417D5FE}" sibTransId="{9CB0CC8B-2D7A-44AD-94DB-BAA73F1E9DC6}"/>
    <dgm:cxn modelId="{1302D592-D291-4598-89CE-ABCA404263D0}" type="presOf" srcId="{81F54357-6C23-487D-AE61-4811ADCAE2E5}" destId="{6EF510A2-AB10-493B-9BDD-99AA6BBE48AA}" srcOrd="0" destOrd="0" presId="urn:microsoft.com/office/officeart/2008/layout/LinedList"/>
    <dgm:cxn modelId="{97625E97-2581-41B5-948F-D6A21C180C30}" srcId="{5A0B3AAD-3232-491B-BB29-553C445CA656}" destId="{5703F1EF-053B-4AAF-AA30-4C2B0AEAABAD}" srcOrd="1" destOrd="0" parTransId="{DCD8AB8D-90A3-42CA-B448-589AF4A2AEBA}" sibTransId="{073F7AA5-DD1B-4838-B170-B985AB53C248}"/>
    <dgm:cxn modelId="{1731B2A7-9542-45D1-9C3A-1947A6FDA9F7}" srcId="{5A0B3AAD-3232-491B-BB29-553C445CA656}" destId="{428C434C-ED82-413E-84B8-E0965A238E74}" srcOrd="3" destOrd="0" parTransId="{EDBEF20D-D78A-4971-AC6E-00B0595C158E}" sibTransId="{91C4E46B-3969-490F-8066-FC375936A112}"/>
    <dgm:cxn modelId="{7FE6B1AB-EA15-430E-8223-817D02DBA696}" srcId="{5A0B3AAD-3232-491B-BB29-553C445CA656}" destId="{81F54357-6C23-487D-AE61-4811ADCAE2E5}" srcOrd="4" destOrd="0" parTransId="{43417A28-8772-43AC-88E7-9BA4D62D5439}" sibTransId="{4DF08D66-63E2-45CD-9D1F-92B81DA884B5}"/>
    <dgm:cxn modelId="{A35D01B9-8795-4BC1-B54D-54E1E4907256}" type="presOf" srcId="{34517D4D-184E-4B27-9233-10040428DA74}" destId="{142EA37A-7270-4836-9D39-58381EFD81F7}" srcOrd="0" destOrd="0" presId="urn:microsoft.com/office/officeart/2008/layout/LinedList"/>
    <dgm:cxn modelId="{3F94AACE-07BC-4BF8-896C-C4177AF2A04F}" srcId="{5A0B3AAD-3232-491B-BB29-553C445CA656}" destId="{B59B663B-C815-4C6F-95DD-5125F993F3AE}" srcOrd="0" destOrd="0" parTransId="{66993927-08A6-494E-90C2-71C86B1A9BC0}" sibTransId="{67A12723-98AA-45DC-B958-C55A159A71AF}"/>
    <dgm:cxn modelId="{5866EECF-1599-471A-87B1-A82A41CAAAFF}" type="presParOf" srcId="{5D6D3FA5-4A5F-480A-9A94-3A624DE27C61}" destId="{0AB743FA-D91B-4EA1-8097-D1E80788754F}" srcOrd="0" destOrd="0" presId="urn:microsoft.com/office/officeart/2008/layout/LinedList"/>
    <dgm:cxn modelId="{20B135D7-E53C-43FD-8FA9-4B6EF6D47DA2}" type="presParOf" srcId="{5D6D3FA5-4A5F-480A-9A94-3A624DE27C61}" destId="{55F5C5E7-BBA5-4E2A-9763-2B7BEA9740AF}" srcOrd="1" destOrd="0" presId="urn:microsoft.com/office/officeart/2008/layout/LinedList"/>
    <dgm:cxn modelId="{CBCDE92E-3906-41E2-87C9-F96C6E61879E}" type="presParOf" srcId="{55F5C5E7-BBA5-4E2A-9763-2B7BEA9740AF}" destId="{5030A97A-EBFF-4A0F-B920-9E48B125831D}" srcOrd="0" destOrd="0" presId="urn:microsoft.com/office/officeart/2008/layout/LinedList"/>
    <dgm:cxn modelId="{D0A6C3AA-AA31-4D23-A10E-EA72BE78FC42}" type="presParOf" srcId="{55F5C5E7-BBA5-4E2A-9763-2B7BEA9740AF}" destId="{4F94EEF6-8A6A-4EEE-AA79-1A30049EA7B6}" srcOrd="1" destOrd="0" presId="urn:microsoft.com/office/officeart/2008/layout/LinedList"/>
    <dgm:cxn modelId="{76248A01-57E9-410B-823C-5A7F843114D7}" type="presParOf" srcId="{5D6D3FA5-4A5F-480A-9A94-3A624DE27C61}" destId="{0017B9A9-CAA5-4177-BD48-04660111FFD1}" srcOrd="2" destOrd="0" presId="urn:microsoft.com/office/officeart/2008/layout/LinedList"/>
    <dgm:cxn modelId="{B8022017-E74D-4C0C-AA1E-62F72BC69EDB}" type="presParOf" srcId="{5D6D3FA5-4A5F-480A-9A94-3A624DE27C61}" destId="{1A8E40F9-22C0-4DA1-AD02-B3271258E10A}" srcOrd="3" destOrd="0" presId="urn:microsoft.com/office/officeart/2008/layout/LinedList"/>
    <dgm:cxn modelId="{DC429ED2-AA41-4C39-BBCF-23EB9D55173B}" type="presParOf" srcId="{1A8E40F9-22C0-4DA1-AD02-B3271258E10A}" destId="{BBC70693-2EFE-4F34-8B2D-834179F4B943}" srcOrd="0" destOrd="0" presId="urn:microsoft.com/office/officeart/2008/layout/LinedList"/>
    <dgm:cxn modelId="{CA3D9913-24E7-4750-9DEE-FDB00440CF49}" type="presParOf" srcId="{1A8E40F9-22C0-4DA1-AD02-B3271258E10A}" destId="{9CED67F4-4CC5-45CD-9BA5-B0216D9BA627}" srcOrd="1" destOrd="0" presId="urn:microsoft.com/office/officeart/2008/layout/LinedList"/>
    <dgm:cxn modelId="{9E28AAF8-92B4-4770-8128-C9226EC2D4B4}" type="presParOf" srcId="{5D6D3FA5-4A5F-480A-9A94-3A624DE27C61}" destId="{D80A2E3D-7B85-49E2-A08A-9F789FCF2914}" srcOrd="4" destOrd="0" presId="urn:microsoft.com/office/officeart/2008/layout/LinedList"/>
    <dgm:cxn modelId="{53D8BFD2-25FB-460E-9401-8A200AC7FC08}" type="presParOf" srcId="{5D6D3FA5-4A5F-480A-9A94-3A624DE27C61}" destId="{68F6F54C-7749-4E08-B663-765F15C0629F}" srcOrd="5" destOrd="0" presId="urn:microsoft.com/office/officeart/2008/layout/LinedList"/>
    <dgm:cxn modelId="{84AAF71E-37C7-4113-9FF5-BD752DE91CE9}" type="presParOf" srcId="{68F6F54C-7749-4E08-B663-765F15C0629F}" destId="{A51E52DB-9F1E-40B1-9797-F66B915E53D7}" srcOrd="0" destOrd="0" presId="urn:microsoft.com/office/officeart/2008/layout/LinedList"/>
    <dgm:cxn modelId="{78A0106F-BAD9-4C82-811B-FBF00F28CEAC}" type="presParOf" srcId="{68F6F54C-7749-4E08-B663-765F15C0629F}" destId="{5A56E2A0-E7B3-424D-B057-89654F8CDFCA}" srcOrd="1" destOrd="0" presId="urn:microsoft.com/office/officeart/2008/layout/LinedList"/>
    <dgm:cxn modelId="{0A6E514B-10FC-48A0-B9D6-C94D72A331B4}" type="presParOf" srcId="{5D6D3FA5-4A5F-480A-9A94-3A624DE27C61}" destId="{E55EAF03-FCF3-402C-B8D7-A44DFDFCA9DA}" srcOrd="6" destOrd="0" presId="urn:microsoft.com/office/officeart/2008/layout/LinedList"/>
    <dgm:cxn modelId="{586235AE-8AE9-4FC0-864D-510044A622E5}" type="presParOf" srcId="{5D6D3FA5-4A5F-480A-9A94-3A624DE27C61}" destId="{4FDF7CE2-5788-427B-B764-E8AFCEB076C0}" srcOrd="7" destOrd="0" presId="urn:microsoft.com/office/officeart/2008/layout/LinedList"/>
    <dgm:cxn modelId="{FF3B596A-8662-4917-8D54-6B6B85F32D44}" type="presParOf" srcId="{4FDF7CE2-5788-427B-B764-E8AFCEB076C0}" destId="{5DEDAA57-F981-4733-A21A-3AE2A0836192}" srcOrd="0" destOrd="0" presId="urn:microsoft.com/office/officeart/2008/layout/LinedList"/>
    <dgm:cxn modelId="{55EAA656-2B21-4E81-B3CA-3B96D4D1E383}" type="presParOf" srcId="{4FDF7CE2-5788-427B-B764-E8AFCEB076C0}" destId="{AC8ECC43-AEAF-4EBC-B76F-61554F640CC9}" srcOrd="1" destOrd="0" presId="urn:microsoft.com/office/officeart/2008/layout/LinedList"/>
    <dgm:cxn modelId="{C025B0F6-2CB5-4C65-AEFF-A1106EB6958A}" type="presParOf" srcId="{5D6D3FA5-4A5F-480A-9A94-3A624DE27C61}" destId="{C4051129-E241-4427-B964-423D5701FED3}" srcOrd="8" destOrd="0" presId="urn:microsoft.com/office/officeart/2008/layout/LinedList"/>
    <dgm:cxn modelId="{57D005C8-237D-4EF2-88A5-78795BF7EDE4}" type="presParOf" srcId="{5D6D3FA5-4A5F-480A-9A94-3A624DE27C61}" destId="{DD97EBC7-96E7-4391-A7D2-F2BF4E57A259}" srcOrd="9" destOrd="0" presId="urn:microsoft.com/office/officeart/2008/layout/LinedList"/>
    <dgm:cxn modelId="{8FE7B4E2-6130-405D-B544-DDA571261FB6}" type="presParOf" srcId="{DD97EBC7-96E7-4391-A7D2-F2BF4E57A259}" destId="{6EF510A2-AB10-493B-9BDD-99AA6BBE48AA}" srcOrd="0" destOrd="0" presId="urn:microsoft.com/office/officeart/2008/layout/LinedList"/>
    <dgm:cxn modelId="{2DE22CDC-AFAA-4FF3-B8E8-03A7A67ADE2A}" type="presParOf" srcId="{DD97EBC7-96E7-4391-A7D2-F2BF4E57A259}" destId="{3FD851AE-38EF-4AD2-AD6F-E0F991AA744B}" srcOrd="1" destOrd="0" presId="urn:microsoft.com/office/officeart/2008/layout/LinedList"/>
    <dgm:cxn modelId="{395DF637-01BC-4B7D-A7F2-F1D0BA5A5294}" type="presParOf" srcId="{5D6D3FA5-4A5F-480A-9A94-3A624DE27C61}" destId="{3A0EE717-5E2F-48E7-A4FA-FEDF315EEB2F}" srcOrd="10" destOrd="0" presId="urn:microsoft.com/office/officeart/2008/layout/LinedList"/>
    <dgm:cxn modelId="{D364949D-3E3D-4EEE-8D32-2B1134A5EDBB}" type="presParOf" srcId="{5D6D3FA5-4A5F-480A-9A94-3A624DE27C61}" destId="{F304DC5D-A29E-4868-8FE1-0B3F201CA566}" srcOrd="11" destOrd="0" presId="urn:microsoft.com/office/officeart/2008/layout/LinedList"/>
    <dgm:cxn modelId="{2739D87F-3812-482F-BA90-6FCF778F97FD}" type="presParOf" srcId="{F304DC5D-A29E-4868-8FE1-0B3F201CA566}" destId="{142EA37A-7270-4836-9D39-58381EFD81F7}" srcOrd="0" destOrd="0" presId="urn:microsoft.com/office/officeart/2008/layout/LinedList"/>
    <dgm:cxn modelId="{9B98EF12-1792-42FB-87F7-6ED3EF1FE836}" type="presParOf" srcId="{F304DC5D-A29E-4868-8FE1-0B3F201CA566}" destId="{B18DA9F8-1553-4A51-8FD9-A0A70122C3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4E709-FBAF-44B4-89DC-CB4EDCAF4D2A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44A6E1-B4CE-4D23-B12F-2A21AA0C41F4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Saudi Arabia's trending topic in Arabic in the last 10 days?</a:t>
          </a:r>
        </a:p>
      </dsp:txBody>
      <dsp:txXfrm>
        <a:off x="0" y="2392"/>
        <a:ext cx="6266011" cy="1631587"/>
      </dsp:txXfrm>
    </dsp:sp>
    <dsp:sp modelId="{F25DD0BB-6CD5-429F-AF03-E280DCD4C71E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ABAE0B-371A-4DC1-B4AB-408621D8E7F4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Egypt's trending topic in Arabic in the last 10 days?</a:t>
          </a:r>
        </a:p>
      </dsp:txBody>
      <dsp:txXfrm>
        <a:off x="0" y="1633979"/>
        <a:ext cx="6266011" cy="1631587"/>
      </dsp:txXfrm>
    </dsp:sp>
    <dsp:sp modelId="{6E028BB5-F50E-4FDD-ABEB-E63127850DBA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759A1D-A8FA-41F0-9A19-240DF1EA3E9F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&lt;Country&gt; trending topic in Arabic in the last 10 days?</a:t>
          </a:r>
        </a:p>
      </dsp:txBody>
      <dsp:txXfrm>
        <a:off x="0" y="3265567"/>
        <a:ext cx="6266011" cy="1631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743FA-D91B-4EA1-8097-D1E80788754F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0A97A-EBFF-4A0F-B920-9E48B125831D}">
      <dsp:nvSpPr>
        <dsp:cNvPr id="0" name=""/>
        <dsp:cNvSpPr/>
      </dsp:nvSpPr>
      <dsp:spPr>
        <a:xfrm>
          <a:off x="0" y="2392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Pandas</a:t>
          </a:r>
        </a:p>
      </dsp:txBody>
      <dsp:txXfrm>
        <a:off x="0" y="2392"/>
        <a:ext cx="6266011" cy="815793"/>
      </dsp:txXfrm>
    </dsp:sp>
    <dsp:sp modelId="{0017B9A9-CAA5-4177-BD48-04660111FFD1}">
      <dsp:nvSpPr>
        <dsp:cNvPr id="0" name=""/>
        <dsp:cNvSpPr/>
      </dsp:nvSpPr>
      <dsp:spPr>
        <a:xfrm>
          <a:off x="0" y="818186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42012"/>
                <a:satOff val="-1174"/>
                <a:lumOff val="-2510"/>
                <a:alphaOff val="0"/>
                <a:tint val="96000"/>
                <a:lumMod val="104000"/>
              </a:schemeClr>
            </a:gs>
            <a:gs pos="100000">
              <a:schemeClr val="accent2">
                <a:hueOff val="-142012"/>
                <a:satOff val="-1174"/>
                <a:lumOff val="-251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2012"/>
              <a:satOff val="-1174"/>
              <a:lumOff val="-251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C70693-2EFE-4F34-8B2D-834179F4B943}">
      <dsp:nvSpPr>
        <dsp:cNvPr id="0" name=""/>
        <dsp:cNvSpPr/>
      </dsp:nvSpPr>
      <dsp:spPr>
        <a:xfrm>
          <a:off x="0" y="818186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Matplotlib</a:t>
          </a:r>
        </a:p>
      </dsp:txBody>
      <dsp:txXfrm>
        <a:off x="0" y="818186"/>
        <a:ext cx="6266011" cy="815793"/>
      </dsp:txXfrm>
    </dsp:sp>
    <dsp:sp modelId="{D80A2E3D-7B85-49E2-A08A-9F789FCF2914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284024"/>
                <a:satOff val="-2347"/>
                <a:lumOff val="-5020"/>
                <a:alphaOff val="0"/>
                <a:tint val="96000"/>
                <a:lumMod val="104000"/>
              </a:schemeClr>
            </a:gs>
            <a:gs pos="100000">
              <a:schemeClr val="accent2">
                <a:hueOff val="-284024"/>
                <a:satOff val="-2347"/>
                <a:lumOff val="-502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84024"/>
              <a:satOff val="-2347"/>
              <a:lumOff val="-502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1E52DB-9F1E-40B1-9797-F66B915E53D7}">
      <dsp:nvSpPr>
        <dsp:cNvPr id="0" name=""/>
        <dsp:cNvSpPr/>
      </dsp:nvSpPr>
      <dsp:spPr>
        <a:xfrm>
          <a:off x="0" y="1633979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Nltk</a:t>
          </a:r>
        </a:p>
      </dsp:txBody>
      <dsp:txXfrm>
        <a:off x="0" y="1633979"/>
        <a:ext cx="6266011" cy="815793"/>
      </dsp:txXfrm>
    </dsp:sp>
    <dsp:sp modelId="{E55EAF03-FCF3-402C-B8D7-A44DFDFCA9DA}">
      <dsp:nvSpPr>
        <dsp:cNvPr id="0" name=""/>
        <dsp:cNvSpPr/>
      </dsp:nvSpPr>
      <dsp:spPr>
        <a:xfrm>
          <a:off x="0" y="2449773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426035"/>
                <a:satOff val="-3521"/>
                <a:lumOff val="-7529"/>
                <a:alphaOff val="0"/>
                <a:tint val="96000"/>
                <a:lumMod val="104000"/>
              </a:schemeClr>
            </a:gs>
            <a:gs pos="100000">
              <a:schemeClr val="accent2">
                <a:hueOff val="-426035"/>
                <a:satOff val="-3521"/>
                <a:lumOff val="-752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26035"/>
              <a:satOff val="-3521"/>
              <a:lumOff val="-752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EDAA57-F981-4733-A21A-3AE2A0836192}">
      <dsp:nvSpPr>
        <dsp:cNvPr id="0" name=""/>
        <dsp:cNvSpPr/>
      </dsp:nvSpPr>
      <dsp:spPr>
        <a:xfrm>
          <a:off x="0" y="2449773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arabic_reshaper</a:t>
          </a:r>
        </a:p>
      </dsp:txBody>
      <dsp:txXfrm>
        <a:off x="0" y="2449773"/>
        <a:ext cx="6266011" cy="815793"/>
      </dsp:txXfrm>
    </dsp:sp>
    <dsp:sp modelId="{C4051129-E241-4427-B964-423D5701FED3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568047"/>
                <a:satOff val="-4694"/>
                <a:lumOff val="-10039"/>
                <a:alphaOff val="0"/>
                <a:tint val="96000"/>
                <a:lumMod val="104000"/>
              </a:schemeClr>
            </a:gs>
            <a:gs pos="100000">
              <a:schemeClr val="accent2">
                <a:hueOff val="-568047"/>
                <a:satOff val="-4694"/>
                <a:lumOff val="-1003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68047"/>
              <a:satOff val="-4694"/>
              <a:lumOff val="-1003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F510A2-AB10-493B-9BDD-99AA6BBE48AA}">
      <dsp:nvSpPr>
        <dsp:cNvPr id="0" name=""/>
        <dsp:cNvSpPr/>
      </dsp:nvSpPr>
      <dsp:spPr>
        <a:xfrm>
          <a:off x="0" y="3265567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bidi.algorithm</a:t>
          </a:r>
        </a:p>
      </dsp:txBody>
      <dsp:txXfrm>
        <a:off x="0" y="3265567"/>
        <a:ext cx="6266011" cy="815793"/>
      </dsp:txXfrm>
    </dsp:sp>
    <dsp:sp modelId="{3A0EE717-5E2F-48E7-A4FA-FEDF315EEB2F}">
      <dsp:nvSpPr>
        <dsp:cNvPr id="0" name=""/>
        <dsp:cNvSpPr/>
      </dsp:nvSpPr>
      <dsp:spPr>
        <a:xfrm>
          <a:off x="0" y="408136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EA37A-7270-4836-9D39-58381EFD81F7}">
      <dsp:nvSpPr>
        <dsp:cNvPr id="0" name=""/>
        <dsp:cNvSpPr/>
      </dsp:nvSpPr>
      <dsp:spPr>
        <a:xfrm>
          <a:off x="0" y="4081360"/>
          <a:ext cx="6266011" cy="815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request</a:t>
          </a:r>
        </a:p>
      </dsp:txBody>
      <dsp:txXfrm>
        <a:off x="0" y="4081360"/>
        <a:ext cx="6266011" cy="815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694CB-290C-4F60-B9CE-0150E141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Trending Arabic words from Twitter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5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C9E2-0151-4636-9FD1-951D1274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A5C2-8B53-41A8-9C1F-C9E820B8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Trending topics in the Arabic language.</a:t>
            </a:r>
          </a:p>
        </p:txBody>
      </p:sp>
    </p:spTree>
    <p:extLst>
      <p:ext uri="{BB962C8B-B14F-4D97-AF65-F5344CB8AC3E}">
        <p14:creationId xmlns:p14="http://schemas.microsoft.com/office/powerpoint/2010/main" val="9371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2A4-BEC2-4764-84DD-0ED98620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920E-7375-42AE-BF24-AF13729C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API – (user id, text)</a:t>
            </a:r>
          </a:p>
        </p:txBody>
      </p:sp>
    </p:spTree>
    <p:extLst>
      <p:ext uri="{BB962C8B-B14F-4D97-AF65-F5344CB8AC3E}">
        <p14:creationId xmlns:p14="http://schemas.microsoft.com/office/powerpoint/2010/main" val="210405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8DE7-3436-4C20-8357-DFF6AE59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Questions answered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6F6CB-54DD-2790-1A7A-60651DEE6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73774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298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7AF5-115A-4192-AC2D-A4B5BC24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Tools used in this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F67B4-68D6-9F47-6338-DBF4D94DB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05959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697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1C66-0796-438C-A4F7-59D4454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77A79-C44F-4591-8E5D-EBA87FC6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26" y="1776511"/>
            <a:ext cx="2532685" cy="4309821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D2DD186C-B50D-434B-AC09-B5D3FCFC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94" y="1776511"/>
            <a:ext cx="5377449" cy="42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9A711F8-B0AA-4512-801D-A7D10BC5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709" y="967532"/>
            <a:ext cx="3481480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B45C3D0-5E17-4409-8A47-8220AD4E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2" y="1009183"/>
            <a:ext cx="4839633" cy="483963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303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875A5-70CE-44C4-B764-78A0D676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84" y="967532"/>
            <a:ext cx="2265530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96A1E9B-8A2B-45D5-B151-7D9A3A027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2" y="1565742"/>
            <a:ext cx="4839633" cy="372651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303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A301C3B653FF4982BEB96243E0D4E7" ma:contentTypeVersion="11" ma:contentTypeDescription="Create a new document." ma:contentTypeScope="" ma:versionID="f9a0d3fbb502bc23cc0550c20acaac02">
  <xsd:schema xmlns:xsd="http://www.w3.org/2001/XMLSchema" xmlns:xs="http://www.w3.org/2001/XMLSchema" xmlns:p="http://schemas.microsoft.com/office/2006/metadata/properties" xmlns:ns3="ced0c653-218b-44da-943e-239f6c7c508b" xmlns:ns4="a050a7ee-725c-4abb-a46b-fc17ec6dff43" targetNamespace="http://schemas.microsoft.com/office/2006/metadata/properties" ma:root="true" ma:fieldsID="a64394b3da9714dd4a1e76a6106ea427" ns3:_="" ns4:_="">
    <xsd:import namespace="ced0c653-218b-44da-943e-239f6c7c508b"/>
    <xsd:import namespace="a050a7ee-725c-4abb-a46b-fc17ec6dff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0c653-218b-44da-943e-239f6c7c5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0a7ee-725c-4abb-a46b-fc17ec6dff4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A1CA69-A845-4246-8612-0FC202C7CB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977066-87DC-489E-AAC8-D1D8D509B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d0c653-218b-44da-943e-239f6c7c508b"/>
    <ds:schemaRef ds:uri="a050a7ee-725c-4abb-a46b-fc17ec6dff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0A3C75-5369-4041-9AB7-FC7851054ECE}">
  <ds:schemaRefs>
    <ds:schemaRef ds:uri="a050a7ee-725c-4abb-a46b-fc17ec6dff4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ced0c653-218b-44da-943e-239f6c7c508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Trending Arabic words from Twitter</vt:lpstr>
      <vt:lpstr>The Problem</vt:lpstr>
      <vt:lpstr>What we used</vt:lpstr>
      <vt:lpstr>Questions answered</vt:lpstr>
      <vt:lpstr>Tools used in this project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Arabic words from Twitter</dc:title>
  <dc:creator>Abed Algane Gharra</dc:creator>
  <cp:lastModifiedBy>abed algane gharra</cp:lastModifiedBy>
  <cp:revision>1</cp:revision>
  <dcterms:created xsi:type="dcterms:W3CDTF">2022-05-24T22:35:59Z</dcterms:created>
  <dcterms:modified xsi:type="dcterms:W3CDTF">2022-06-11T16:47:49Z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0x01010037A301C3B653FF4982BEB96243E0D4E7</vt:lpwstr>
  </property>
</Properties>
</file>