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1" r:id="rId3"/>
    <p:sldId id="292" r:id="rId4"/>
    <p:sldId id="293" r:id="rId5"/>
    <p:sldId id="295" r:id="rId6"/>
    <p:sldId id="304" r:id="rId7"/>
    <p:sldId id="305" r:id="rId8"/>
    <p:sldId id="296" r:id="rId9"/>
    <p:sldId id="294" r:id="rId10"/>
    <p:sldId id="306" r:id="rId11"/>
    <p:sldId id="298" r:id="rId12"/>
    <p:sldId id="299" r:id="rId13"/>
    <p:sldId id="300" r:id="rId14"/>
    <p:sldId id="301"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17489-2C70-4AD9-B417-09347A68AC60}" v="65" dt="2022-12-12T19:59:02.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h Kalisetti" userId="7af38564309eb6be" providerId="LiveId" clId="{14117489-2C70-4AD9-B417-09347A68AC60}"/>
    <pc:docChg chg="undo custSel addSld delSld modSld sldOrd">
      <pc:chgData name="Mohith Kalisetti" userId="7af38564309eb6be" providerId="LiveId" clId="{14117489-2C70-4AD9-B417-09347A68AC60}" dt="2022-12-12T20:01:14.406" v="2687" actId="1076"/>
      <pc:docMkLst>
        <pc:docMk/>
      </pc:docMkLst>
      <pc:sldChg chg="modSp mod">
        <pc:chgData name="Mohith Kalisetti" userId="7af38564309eb6be" providerId="LiveId" clId="{14117489-2C70-4AD9-B417-09347A68AC60}" dt="2022-12-12T16:35:39.361" v="53" actId="20577"/>
        <pc:sldMkLst>
          <pc:docMk/>
          <pc:sldMk cId="775175002" sldId="256"/>
        </pc:sldMkLst>
        <pc:spChg chg="mod">
          <ac:chgData name="Mohith Kalisetti" userId="7af38564309eb6be" providerId="LiveId" clId="{14117489-2C70-4AD9-B417-09347A68AC60}" dt="2022-12-12T16:35:39.361" v="53" actId="20577"/>
          <ac:spMkLst>
            <pc:docMk/>
            <pc:sldMk cId="775175002" sldId="256"/>
            <ac:spMk id="8" creationId="{DF8BD55A-289D-E8BB-96EE-ACF74ACDBE7E}"/>
          </ac:spMkLst>
        </pc:spChg>
      </pc:sldChg>
      <pc:sldChg chg="del">
        <pc:chgData name="Mohith Kalisetti" userId="7af38564309eb6be" providerId="LiveId" clId="{14117489-2C70-4AD9-B417-09347A68AC60}" dt="2022-12-12T16:46:11.194" v="107" actId="47"/>
        <pc:sldMkLst>
          <pc:docMk/>
          <pc:sldMk cId="3367075588" sldId="267"/>
        </pc:sldMkLst>
      </pc:sldChg>
      <pc:sldChg chg="delSp modSp del mod">
        <pc:chgData name="Mohith Kalisetti" userId="7af38564309eb6be" providerId="LiveId" clId="{14117489-2C70-4AD9-B417-09347A68AC60}" dt="2022-12-12T16:47:08.099" v="119" actId="47"/>
        <pc:sldMkLst>
          <pc:docMk/>
          <pc:sldMk cId="2094454842" sldId="268"/>
        </pc:sldMkLst>
        <pc:spChg chg="del mod">
          <ac:chgData name="Mohith Kalisetti" userId="7af38564309eb6be" providerId="LiveId" clId="{14117489-2C70-4AD9-B417-09347A68AC60}" dt="2022-12-12T16:46:25.811" v="114"/>
          <ac:spMkLst>
            <pc:docMk/>
            <pc:sldMk cId="2094454842" sldId="268"/>
            <ac:spMk id="4" creationId="{404A7935-1D50-47F7-1B40-BEB43607A342}"/>
          </ac:spMkLst>
        </pc:spChg>
      </pc:sldChg>
      <pc:sldChg chg="del">
        <pc:chgData name="Mohith Kalisetti" userId="7af38564309eb6be" providerId="LiveId" clId="{14117489-2C70-4AD9-B417-09347A68AC60}" dt="2022-12-12T16:46:21.225" v="111" actId="47"/>
        <pc:sldMkLst>
          <pc:docMk/>
          <pc:sldMk cId="1763010024" sldId="269"/>
        </pc:sldMkLst>
      </pc:sldChg>
      <pc:sldChg chg="del">
        <pc:chgData name="Mohith Kalisetti" userId="7af38564309eb6be" providerId="LiveId" clId="{14117489-2C70-4AD9-B417-09347A68AC60}" dt="2022-12-12T16:46:21.225" v="111" actId="47"/>
        <pc:sldMkLst>
          <pc:docMk/>
          <pc:sldMk cId="2302306629" sldId="270"/>
        </pc:sldMkLst>
      </pc:sldChg>
      <pc:sldChg chg="del">
        <pc:chgData name="Mohith Kalisetti" userId="7af38564309eb6be" providerId="LiveId" clId="{14117489-2C70-4AD9-B417-09347A68AC60}" dt="2022-12-12T16:46:21.225" v="111" actId="47"/>
        <pc:sldMkLst>
          <pc:docMk/>
          <pc:sldMk cId="2279384792" sldId="271"/>
        </pc:sldMkLst>
      </pc:sldChg>
      <pc:sldChg chg="del">
        <pc:chgData name="Mohith Kalisetti" userId="7af38564309eb6be" providerId="LiveId" clId="{14117489-2C70-4AD9-B417-09347A68AC60}" dt="2022-12-12T16:46:21.225" v="111" actId="47"/>
        <pc:sldMkLst>
          <pc:docMk/>
          <pc:sldMk cId="1036950447" sldId="272"/>
        </pc:sldMkLst>
      </pc:sldChg>
      <pc:sldChg chg="del">
        <pc:chgData name="Mohith Kalisetti" userId="7af38564309eb6be" providerId="LiveId" clId="{14117489-2C70-4AD9-B417-09347A68AC60}" dt="2022-12-12T16:46:21.225" v="111" actId="47"/>
        <pc:sldMkLst>
          <pc:docMk/>
          <pc:sldMk cId="2335674294" sldId="273"/>
        </pc:sldMkLst>
      </pc:sldChg>
      <pc:sldChg chg="del">
        <pc:chgData name="Mohith Kalisetti" userId="7af38564309eb6be" providerId="LiveId" clId="{14117489-2C70-4AD9-B417-09347A68AC60}" dt="2022-12-12T16:46:21.225" v="111" actId="47"/>
        <pc:sldMkLst>
          <pc:docMk/>
          <pc:sldMk cId="1773832788" sldId="274"/>
        </pc:sldMkLst>
      </pc:sldChg>
      <pc:sldChg chg="del">
        <pc:chgData name="Mohith Kalisetti" userId="7af38564309eb6be" providerId="LiveId" clId="{14117489-2C70-4AD9-B417-09347A68AC60}" dt="2022-12-12T16:46:21.225" v="111" actId="47"/>
        <pc:sldMkLst>
          <pc:docMk/>
          <pc:sldMk cId="2925278857" sldId="275"/>
        </pc:sldMkLst>
      </pc:sldChg>
      <pc:sldChg chg="del">
        <pc:chgData name="Mohith Kalisetti" userId="7af38564309eb6be" providerId="LiveId" clId="{14117489-2C70-4AD9-B417-09347A68AC60}" dt="2022-12-12T16:46:21.225" v="111" actId="47"/>
        <pc:sldMkLst>
          <pc:docMk/>
          <pc:sldMk cId="1172752637" sldId="276"/>
        </pc:sldMkLst>
      </pc:sldChg>
      <pc:sldChg chg="addSp delSp modSp del mod">
        <pc:chgData name="Mohith Kalisetti" userId="7af38564309eb6be" providerId="LiveId" clId="{14117489-2C70-4AD9-B417-09347A68AC60}" dt="2022-12-12T16:46:21.225" v="111" actId="47"/>
        <pc:sldMkLst>
          <pc:docMk/>
          <pc:sldMk cId="3449495286" sldId="277"/>
        </pc:sldMkLst>
        <pc:picChg chg="add mod">
          <ac:chgData name="Mohith Kalisetti" userId="7af38564309eb6be" providerId="LiveId" clId="{14117489-2C70-4AD9-B417-09347A68AC60}" dt="2022-12-12T16:39:11.549" v="68" actId="962"/>
          <ac:picMkLst>
            <pc:docMk/>
            <pc:sldMk cId="3449495286" sldId="277"/>
            <ac:picMk id="4" creationId="{AD7EB5A0-5972-579A-489D-BD6EBE5268BD}"/>
          </ac:picMkLst>
        </pc:picChg>
        <pc:picChg chg="del mod">
          <ac:chgData name="Mohith Kalisetti" userId="7af38564309eb6be" providerId="LiveId" clId="{14117489-2C70-4AD9-B417-09347A68AC60}" dt="2022-12-12T16:37:16.910" v="55" actId="21"/>
          <ac:picMkLst>
            <pc:docMk/>
            <pc:sldMk cId="3449495286" sldId="277"/>
            <ac:picMk id="5" creationId="{DDF5095A-1AE0-5072-0B39-82297081FF9A}"/>
          </ac:picMkLst>
        </pc:picChg>
      </pc:sldChg>
      <pc:sldChg chg="del ord">
        <pc:chgData name="Mohith Kalisetti" userId="7af38564309eb6be" providerId="LiveId" clId="{14117489-2C70-4AD9-B417-09347A68AC60}" dt="2022-12-12T16:46:21.225" v="111" actId="47"/>
        <pc:sldMkLst>
          <pc:docMk/>
          <pc:sldMk cId="4044817719" sldId="278"/>
        </pc:sldMkLst>
      </pc:sldChg>
      <pc:sldChg chg="del">
        <pc:chgData name="Mohith Kalisetti" userId="7af38564309eb6be" providerId="LiveId" clId="{14117489-2C70-4AD9-B417-09347A68AC60}" dt="2022-12-12T16:46:12.658" v="108" actId="47"/>
        <pc:sldMkLst>
          <pc:docMk/>
          <pc:sldMk cId="4226204581" sldId="279"/>
        </pc:sldMkLst>
      </pc:sldChg>
      <pc:sldChg chg="new del">
        <pc:chgData name="Mohith Kalisetti" userId="7af38564309eb6be" providerId="LiveId" clId="{14117489-2C70-4AD9-B417-09347A68AC60}" dt="2022-12-12T16:46:21.225" v="111" actId="47"/>
        <pc:sldMkLst>
          <pc:docMk/>
          <pc:sldMk cId="949036994" sldId="280"/>
        </pc:sldMkLst>
      </pc:sldChg>
      <pc:sldChg chg="addSp delSp modSp new del mod setBg">
        <pc:chgData name="Mohith Kalisetti" userId="7af38564309eb6be" providerId="LiveId" clId="{14117489-2C70-4AD9-B417-09347A68AC60}" dt="2022-12-12T16:53:31.924" v="192" actId="47"/>
        <pc:sldMkLst>
          <pc:docMk/>
          <pc:sldMk cId="222127375" sldId="281"/>
        </pc:sldMkLst>
        <pc:spChg chg="add del">
          <ac:chgData name="Mohith Kalisetti" userId="7af38564309eb6be" providerId="LiveId" clId="{14117489-2C70-4AD9-B417-09347A68AC60}" dt="2022-12-12T16:44:25.966" v="79" actId="26606"/>
          <ac:spMkLst>
            <pc:docMk/>
            <pc:sldMk cId="222127375" sldId="281"/>
            <ac:spMk id="2" creationId="{E0851E3C-E738-C89F-1194-A7621193052B}"/>
          </ac:spMkLst>
        </pc:spChg>
        <pc:spChg chg="del">
          <ac:chgData name="Mohith Kalisetti" userId="7af38564309eb6be" providerId="LiveId" clId="{14117489-2C70-4AD9-B417-09347A68AC60}" dt="2022-12-12T16:44:12.799" v="70"/>
          <ac:spMkLst>
            <pc:docMk/>
            <pc:sldMk cId="222127375" sldId="281"/>
            <ac:spMk id="3" creationId="{45F09334-2437-99E5-BE9A-CAF0911496DB}"/>
          </ac:spMkLst>
        </pc:spChg>
        <pc:spChg chg="add del mod">
          <ac:chgData name="Mohith Kalisetti" userId="7af38564309eb6be" providerId="LiveId" clId="{14117489-2C70-4AD9-B417-09347A68AC60}" dt="2022-12-12T16:50:29.067" v="180"/>
          <ac:spMkLst>
            <pc:docMk/>
            <pc:sldMk cId="222127375" sldId="281"/>
            <ac:spMk id="6" creationId="{17C88E4F-6F5A-E742-CCB8-7EC7EAEE0E7B}"/>
          </ac:spMkLst>
        </pc:spChg>
        <pc:spChg chg="add del">
          <ac:chgData name="Mohith Kalisetti" userId="7af38564309eb6be" providerId="LiveId" clId="{14117489-2C70-4AD9-B417-09347A68AC60}" dt="2022-12-12T16:44:23.180" v="76" actId="26606"/>
          <ac:spMkLst>
            <pc:docMk/>
            <pc:sldMk cId="222127375" sldId="281"/>
            <ac:spMk id="9" creationId="{14DD95D1-B68F-AD15-C83E-BAE4F00A75D2}"/>
          </ac:spMkLst>
        </pc:spChg>
        <pc:spChg chg="add del">
          <ac:chgData name="Mohith Kalisetti" userId="7af38564309eb6be" providerId="LiveId" clId="{14117489-2C70-4AD9-B417-09347A68AC60}" dt="2022-12-12T16:44:20.339" v="74" actId="26606"/>
          <ac:spMkLst>
            <pc:docMk/>
            <pc:sldMk cId="222127375" sldId="281"/>
            <ac:spMk id="10" creationId="{42A4FC2C-047E-45A5-965D-8E1E3BF09BC6}"/>
          </ac:spMkLst>
        </pc:spChg>
        <pc:spChg chg="add del">
          <ac:chgData name="Mohith Kalisetti" userId="7af38564309eb6be" providerId="LiveId" clId="{14117489-2C70-4AD9-B417-09347A68AC60}" dt="2022-12-12T16:44:23.180" v="76" actId="26606"/>
          <ac:spMkLst>
            <pc:docMk/>
            <pc:sldMk cId="222127375" sldId="281"/>
            <ac:spMk id="12" creationId="{79BB35BC-D5C2-4C8B-A22A-A71E6191913B}"/>
          </ac:spMkLst>
        </pc:spChg>
        <pc:spChg chg="add del">
          <ac:chgData name="Mohith Kalisetti" userId="7af38564309eb6be" providerId="LiveId" clId="{14117489-2C70-4AD9-B417-09347A68AC60}" dt="2022-12-12T16:44:23.180" v="76" actId="26606"/>
          <ac:spMkLst>
            <pc:docMk/>
            <pc:sldMk cId="222127375" sldId="281"/>
            <ac:spMk id="13" creationId="{E0851E3C-E738-C89F-1194-A7621193052B}"/>
          </ac:spMkLst>
        </pc:spChg>
        <pc:spChg chg="add del">
          <ac:chgData name="Mohith Kalisetti" userId="7af38564309eb6be" providerId="LiveId" clId="{14117489-2C70-4AD9-B417-09347A68AC60}" dt="2022-12-12T16:44:25.954" v="78" actId="26606"/>
          <ac:spMkLst>
            <pc:docMk/>
            <pc:sldMk cId="222127375" sldId="281"/>
            <ac:spMk id="14" creationId="{F6D92C2D-1D3D-4974-918C-06579FB354A9}"/>
          </ac:spMkLst>
        </pc:spChg>
        <pc:spChg chg="add del">
          <ac:chgData name="Mohith Kalisetti" userId="7af38564309eb6be" providerId="LiveId" clId="{14117489-2C70-4AD9-B417-09347A68AC60}" dt="2022-12-12T16:44:25.954" v="78" actId="26606"/>
          <ac:spMkLst>
            <pc:docMk/>
            <pc:sldMk cId="222127375" sldId="281"/>
            <ac:spMk id="15" creationId="{E862BE82-D00D-42C1-BF16-93AA37870C32}"/>
          </ac:spMkLst>
        </pc:spChg>
        <pc:spChg chg="add del">
          <ac:chgData name="Mohith Kalisetti" userId="7af38564309eb6be" providerId="LiveId" clId="{14117489-2C70-4AD9-B417-09347A68AC60}" dt="2022-12-12T16:44:25.954" v="78" actId="26606"/>
          <ac:spMkLst>
            <pc:docMk/>
            <pc:sldMk cId="222127375" sldId="281"/>
            <ac:spMk id="16" creationId="{E0851E3C-E738-C89F-1194-A7621193052B}"/>
          </ac:spMkLst>
        </pc:spChg>
        <pc:spChg chg="add del">
          <ac:chgData name="Mohith Kalisetti" userId="7af38564309eb6be" providerId="LiveId" clId="{14117489-2C70-4AD9-B417-09347A68AC60}" dt="2022-12-12T16:44:25.954" v="78" actId="26606"/>
          <ac:spMkLst>
            <pc:docMk/>
            <pc:sldMk cId="222127375" sldId="281"/>
            <ac:spMk id="17" creationId="{B9D180EA-04D2-2F78-F1D9-CECAC61D11A3}"/>
          </ac:spMkLst>
        </pc:spChg>
        <pc:spChg chg="add del">
          <ac:chgData name="Mohith Kalisetti" userId="7af38564309eb6be" providerId="LiveId" clId="{14117489-2C70-4AD9-B417-09347A68AC60}" dt="2022-12-12T16:44:59.583" v="86" actId="26606"/>
          <ac:spMkLst>
            <pc:docMk/>
            <pc:sldMk cId="222127375" sldId="281"/>
            <ac:spMk id="18" creationId="{7A5F0580-5EE9-419F-96EE-B6529EF6E7D0}"/>
          </ac:spMkLst>
        </pc:spChg>
        <pc:spChg chg="add del">
          <ac:chgData name="Mohith Kalisetti" userId="7af38564309eb6be" providerId="LiveId" clId="{14117489-2C70-4AD9-B417-09347A68AC60}" dt="2022-12-12T16:44:59.583" v="86" actId="26606"/>
          <ac:spMkLst>
            <pc:docMk/>
            <pc:sldMk cId="222127375" sldId="281"/>
            <ac:spMk id="19" creationId="{8FC9BE17-9A7B-462D-AE50-3D8777387304}"/>
          </ac:spMkLst>
        </pc:spChg>
        <pc:spChg chg="add del">
          <ac:chgData name="Mohith Kalisetti" userId="7af38564309eb6be" providerId="LiveId" clId="{14117489-2C70-4AD9-B417-09347A68AC60}" dt="2022-12-12T16:44:59.583" v="86" actId="26606"/>
          <ac:spMkLst>
            <pc:docMk/>
            <pc:sldMk cId="222127375" sldId="281"/>
            <ac:spMk id="20" creationId="{3EBE8569-6AEC-4B8C-8D53-2DE337CDBA65}"/>
          </ac:spMkLst>
        </pc:spChg>
        <pc:spChg chg="add del">
          <ac:chgData name="Mohith Kalisetti" userId="7af38564309eb6be" providerId="LiveId" clId="{14117489-2C70-4AD9-B417-09347A68AC60}" dt="2022-12-12T16:44:39.649" v="81" actId="478"/>
          <ac:spMkLst>
            <pc:docMk/>
            <pc:sldMk cId="222127375" sldId="281"/>
            <ac:spMk id="21" creationId="{E0851E3C-E738-C89F-1194-A7621193052B}"/>
          </ac:spMkLst>
        </pc:spChg>
        <pc:spChg chg="add del">
          <ac:chgData name="Mohith Kalisetti" userId="7af38564309eb6be" providerId="LiveId" clId="{14117489-2C70-4AD9-B417-09347A68AC60}" dt="2022-12-12T16:44:59.583" v="86" actId="26606"/>
          <ac:spMkLst>
            <pc:docMk/>
            <pc:sldMk cId="222127375" sldId="281"/>
            <ac:spMk id="22" creationId="{55D4142C-5077-457F-A6AD-3FECFDB39685}"/>
          </ac:spMkLst>
        </pc:spChg>
        <pc:spChg chg="add del">
          <ac:chgData name="Mohith Kalisetti" userId="7af38564309eb6be" providerId="LiveId" clId="{14117489-2C70-4AD9-B417-09347A68AC60}" dt="2022-12-12T16:44:37.444" v="80" actId="478"/>
          <ac:spMkLst>
            <pc:docMk/>
            <pc:sldMk cId="222127375" sldId="281"/>
            <ac:spMk id="23" creationId="{1731424A-9948-93AE-B27A-B6BFE57477EC}"/>
          </ac:spMkLst>
        </pc:spChg>
        <pc:spChg chg="add del">
          <ac:chgData name="Mohith Kalisetti" userId="7af38564309eb6be" providerId="LiveId" clId="{14117489-2C70-4AD9-B417-09347A68AC60}" dt="2022-12-12T16:44:47.118" v="83" actId="26606"/>
          <ac:spMkLst>
            <pc:docMk/>
            <pc:sldMk cId="222127375" sldId="281"/>
            <ac:spMk id="27" creationId="{2D2B266D-3625-4584-A5C3-7D3F672CFF30}"/>
          </ac:spMkLst>
        </pc:spChg>
        <pc:spChg chg="add del">
          <ac:chgData name="Mohith Kalisetti" userId="7af38564309eb6be" providerId="LiveId" clId="{14117489-2C70-4AD9-B417-09347A68AC60}" dt="2022-12-12T16:44:47.118" v="83" actId="26606"/>
          <ac:spMkLst>
            <pc:docMk/>
            <pc:sldMk cId="222127375" sldId="281"/>
            <ac:spMk id="29" creationId="{C463B99A-73EE-4FBB-B7C4-F9F9BCC25C65}"/>
          </ac:spMkLst>
        </pc:spChg>
        <pc:spChg chg="add del">
          <ac:chgData name="Mohith Kalisetti" userId="7af38564309eb6be" providerId="LiveId" clId="{14117489-2C70-4AD9-B417-09347A68AC60}" dt="2022-12-12T16:44:47.118" v="83" actId="26606"/>
          <ac:spMkLst>
            <pc:docMk/>
            <pc:sldMk cId="222127375" sldId="281"/>
            <ac:spMk id="31" creationId="{A5D2A5D1-BA0D-47D3-B051-DA7743C46E28}"/>
          </ac:spMkLst>
        </pc:spChg>
        <pc:spChg chg="add del">
          <ac:chgData name="Mohith Kalisetti" userId="7af38564309eb6be" providerId="LiveId" clId="{14117489-2C70-4AD9-B417-09347A68AC60}" dt="2022-12-12T16:44:59.567" v="85" actId="26606"/>
          <ac:spMkLst>
            <pc:docMk/>
            <pc:sldMk cId="222127375" sldId="281"/>
            <ac:spMk id="33" creationId="{3783CA14-24A1-485C-8B30-D6A5D87987AD}"/>
          </ac:spMkLst>
        </pc:spChg>
        <pc:spChg chg="add del">
          <ac:chgData name="Mohith Kalisetti" userId="7af38564309eb6be" providerId="LiveId" clId="{14117489-2C70-4AD9-B417-09347A68AC60}" dt="2022-12-12T16:44:59.567" v="85" actId="26606"/>
          <ac:spMkLst>
            <pc:docMk/>
            <pc:sldMk cId="222127375" sldId="281"/>
            <ac:spMk id="34" creationId="{F3060C83-F051-4F0E-ABAD-AA0DFC48B218}"/>
          </ac:spMkLst>
        </pc:spChg>
        <pc:spChg chg="add del">
          <ac:chgData name="Mohith Kalisetti" userId="7af38564309eb6be" providerId="LiveId" clId="{14117489-2C70-4AD9-B417-09347A68AC60}" dt="2022-12-12T16:44:59.567" v="85" actId="26606"/>
          <ac:spMkLst>
            <pc:docMk/>
            <pc:sldMk cId="222127375" sldId="281"/>
            <ac:spMk id="35" creationId="{9A97C86A-04D6-40F7-AE84-31AB43E6A846}"/>
          </ac:spMkLst>
        </pc:spChg>
        <pc:spChg chg="add del">
          <ac:chgData name="Mohith Kalisetti" userId="7af38564309eb6be" providerId="LiveId" clId="{14117489-2C70-4AD9-B417-09347A68AC60}" dt="2022-12-12T16:44:59.567" v="85" actId="26606"/>
          <ac:spMkLst>
            <pc:docMk/>
            <pc:sldMk cId="222127375" sldId="281"/>
            <ac:spMk id="36" creationId="{83C98ABE-055B-441F-B07E-44F97F083C39}"/>
          </ac:spMkLst>
        </pc:spChg>
        <pc:spChg chg="add del">
          <ac:chgData name="Mohith Kalisetti" userId="7af38564309eb6be" providerId="LiveId" clId="{14117489-2C70-4AD9-B417-09347A68AC60}" dt="2022-12-12T16:44:59.567" v="85" actId="26606"/>
          <ac:spMkLst>
            <pc:docMk/>
            <pc:sldMk cId="222127375" sldId="281"/>
            <ac:spMk id="37" creationId="{FF9F2414-84E8-453E-B1F3-389FDE8192D9}"/>
          </ac:spMkLst>
        </pc:spChg>
        <pc:spChg chg="add del">
          <ac:chgData name="Mohith Kalisetti" userId="7af38564309eb6be" providerId="LiveId" clId="{14117489-2C70-4AD9-B417-09347A68AC60}" dt="2022-12-12T16:44:59.567" v="85" actId="26606"/>
          <ac:spMkLst>
            <pc:docMk/>
            <pc:sldMk cId="222127375" sldId="281"/>
            <ac:spMk id="38" creationId="{29FDB030-9B49-4CED-8CCD-4D99382388AC}"/>
          </ac:spMkLst>
        </pc:spChg>
        <pc:spChg chg="add del">
          <ac:chgData name="Mohith Kalisetti" userId="7af38564309eb6be" providerId="LiveId" clId="{14117489-2C70-4AD9-B417-09347A68AC60}" dt="2022-12-12T16:44:59.567" v="85" actId="26606"/>
          <ac:spMkLst>
            <pc:docMk/>
            <pc:sldMk cId="222127375" sldId="281"/>
            <ac:spMk id="39" creationId="{3ECA69A1-7536-43AC-85EF-C7106179F5ED}"/>
          </ac:spMkLst>
        </pc:spChg>
        <pc:spChg chg="add">
          <ac:chgData name="Mohith Kalisetti" userId="7af38564309eb6be" providerId="LiveId" clId="{14117489-2C70-4AD9-B417-09347A68AC60}" dt="2022-12-12T16:44:59.583" v="86" actId="26606"/>
          <ac:spMkLst>
            <pc:docMk/>
            <pc:sldMk cId="222127375" sldId="281"/>
            <ac:spMk id="41" creationId="{569BBA9B-8F4E-4D2B-BEFA-41A475443377}"/>
          </ac:spMkLst>
        </pc:spChg>
        <pc:spChg chg="add">
          <ac:chgData name="Mohith Kalisetti" userId="7af38564309eb6be" providerId="LiveId" clId="{14117489-2C70-4AD9-B417-09347A68AC60}" dt="2022-12-12T16:44:59.583" v="86" actId="26606"/>
          <ac:spMkLst>
            <pc:docMk/>
            <pc:sldMk cId="222127375" sldId="281"/>
            <ac:spMk id="42" creationId="{851012D1-8033-40B1-9EC0-91390FFC7403}"/>
          </ac:spMkLst>
        </pc:spChg>
        <pc:spChg chg="add">
          <ac:chgData name="Mohith Kalisetti" userId="7af38564309eb6be" providerId="LiveId" clId="{14117489-2C70-4AD9-B417-09347A68AC60}" dt="2022-12-12T16:44:59.583" v="86" actId="26606"/>
          <ac:spMkLst>
            <pc:docMk/>
            <pc:sldMk cId="222127375" sldId="281"/>
            <ac:spMk id="43" creationId="{2E80C965-DB6D-4F81-9E9E-B027384D0BD6}"/>
          </ac:spMkLst>
        </pc:spChg>
        <pc:spChg chg="add">
          <ac:chgData name="Mohith Kalisetti" userId="7af38564309eb6be" providerId="LiveId" clId="{14117489-2C70-4AD9-B417-09347A68AC60}" dt="2022-12-12T16:44:59.583" v="86" actId="26606"/>
          <ac:spMkLst>
            <pc:docMk/>
            <pc:sldMk cId="222127375" sldId="281"/>
            <ac:spMk id="44" creationId="{D291F021-C45C-4D44-A2B8-A789E386CC42}"/>
          </ac:spMkLst>
        </pc:spChg>
        <pc:picChg chg="add mod">
          <ac:chgData name="Mohith Kalisetti" userId="7af38564309eb6be" providerId="LiveId" clId="{14117489-2C70-4AD9-B417-09347A68AC60}" dt="2022-12-12T16:45:09.448" v="88" actId="14100"/>
          <ac:picMkLst>
            <pc:docMk/>
            <pc:sldMk cId="222127375" sldId="281"/>
            <ac:picMk id="5" creationId="{055BE241-469C-C376-9DCB-332BCE8FB4FA}"/>
          </ac:picMkLst>
        </pc:picChg>
      </pc:sldChg>
      <pc:sldChg chg="addSp delSp modSp add del mod setBg delDesignElem">
        <pc:chgData name="Mohith Kalisetti" userId="7af38564309eb6be" providerId="LiveId" clId="{14117489-2C70-4AD9-B417-09347A68AC60}" dt="2022-12-12T16:50:23.416" v="177" actId="47"/>
        <pc:sldMkLst>
          <pc:docMk/>
          <pc:sldMk cId="2686578577" sldId="282"/>
        </pc:sldMkLst>
        <pc:spChg chg="add del">
          <ac:chgData name="Mohith Kalisetti" userId="7af38564309eb6be" providerId="LiveId" clId="{14117489-2C70-4AD9-B417-09347A68AC60}" dt="2022-12-12T16:48:24.744" v="141" actId="22"/>
          <ac:spMkLst>
            <pc:docMk/>
            <pc:sldMk cId="2686578577" sldId="282"/>
            <ac:spMk id="3" creationId="{3CA6FAEF-31F6-6B15-F811-B839A2B1C95A}"/>
          </ac:spMkLst>
        </pc:spChg>
        <pc:spChg chg="add mod">
          <ac:chgData name="Mohith Kalisetti" userId="7af38564309eb6be" providerId="LiveId" clId="{14117489-2C70-4AD9-B417-09347A68AC60}" dt="2022-12-12T16:48:35.248" v="143" actId="1076"/>
          <ac:spMkLst>
            <pc:docMk/>
            <pc:sldMk cId="2686578577" sldId="282"/>
            <ac:spMk id="6" creationId="{C9BBBEBA-99AD-95C3-4E26-9C53CC46208D}"/>
          </ac:spMkLst>
        </pc:spChg>
        <pc:spChg chg="del">
          <ac:chgData name="Mohith Kalisetti" userId="7af38564309eb6be" providerId="LiveId" clId="{14117489-2C70-4AD9-B417-09347A68AC60}" dt="2022-12-12T16:46:06.870" v="90"/>
          <ac:spMkLst>
            <pc:docMk/>
            <pc:sldMk cId="2686578577" sldId="282"/>
            <ac:spMk id="41" creationId="{569BBA9B-8F4E-4D2B-BEFA-41A475443377}"/>
          </ac:spMkLst>
        </pc:spChg>
        <pc:spChg chg="del">
          <ac:chgData name="Mohith Kalisetti" userId="7af38564309eb6be" providerId="LiveId" clId="{14117489-2C70-4AD9-B417-09347A68AC60}" dt="2022-12-12T16:46:06.870" v="90"/>
          <ac:spMkLst>
            <pc:docMk/>
            <pc:sldMk cId="2686578577" sldId="282"/>
            <ac:spMk id="42" creationId="{851012D1-8033-40B1-9EC0-91390FFC7403}"/>
          </ac:spMkLst>
        </pc:spChg>
        <pc:spChg chg="del">
          <ac:chgData name="Mohith Kalisetti" userId="7af38564309eb6be" providerId="LiveId" clId="{14117489-2C70-4AD9-B417-09347A68AC60}" dt="2022-12-12T16:46:06.870" v="90"/>
          <ac:spMkLst>
            <pc:docMk/>
            <pc:sldMk cId="2686578577" sldId="282"/>
            <ac:spMk id="43" creationId="{2E80C965-DB6D-4F81-9E9E-B027384D0BD6}"/>
          </ac:spMkLst>
        </pc:spChg>
        <pc:spChg chg="del">
          <ac:chgData name="Mohith Kalisetti" userId="7af38564309eb6be" providerId="LiveId" clId="{14117489-2C70-4AD9-B417-09347A68AC60}" dt="2022-12-12T16:46:06.870" v="90"/>
          <ac:spMkLst>
            <pc:docMk/>
            <pc:sldMk cId="2686578577" sldId="282"/>
            <ac:spMk id="44" creationId="{D291F021-C45C-4D44-A2B8-A789E386CC42}"/>
          </ac:spMkLst>
        </pc:spChg>
        <pc:picChg chg="mod">
          <ac:chgData name="Mohith Kalisetti" userId="7af38564309eb6be" providerId="LiveId" clId="{14117489-2C70-4AD9-B417-09347A68AC60}" dt="2022-12-12T16:48:24.028" v="140" actId="1076"/>
          <ac:picMkLst>
            <pc:docMk/>
            <pc:sldMk cId="2686578577" sldId="282"/>
            <ac:picMk id="5" creationId="{055BE241-469C-C376-9DCB-332BCE8FB4FA}"/>
          </ac:picMkLst>
        </pc:picChg>
      </pc:sldChg>
      <pc:sldChg chg="delSp add del setBg delDesignElem">
        <pc:chgData name="Mohith Kalisetti" userId="7af38564309eb6be" providerId="LiveId" clId="{14117489-2C70-4AD9-B417-09347A68AC60}" dt="2022-12-12T16:50:20.946" v="176" actId="47"/>
        <pc:sldMkLst>
          <pc:docMk/>
          <pc:sldMk cId="4293126999" sldId="283"/>
        </pc:sldMkLst>
        <pc:spChg chg="del">
          <ac:chgData name="Mohith Kalisetti" userId="7af38564309eb6be" providerId="LiveId" clId="{14117489-2C70-4AD9-B417-09347A68AC60}" dt="2022-12-12T16:46:07.048" v="92"/>
          <ac:spMkLst>
            <pc:docMk/>
            <pc:sldMk cId="4293126999" sldId="283"/>
            <ac:spMk id="41" creationId="{569BBA9B-8F4E-4D2B-BEFA-41A475443377}"/>
          </ac:spMkLst>
        </pc:spChg>
        <pc:spChg chg="del">
          <ac:chgData name="Mohith Kalisetti" userId="7af38564309eb6be" providerId="LiveId" clId="{14117489-2C70-4AD9-B417-09347A68AC60}" dt="2022-12-12T16:46:07.048" v="92"/>
          <ac:spMkLst>
            <pc:docMk/>
            <pc:sldMk cId="4293126999" sldId="283"/>
            <ac:spMk id="42" creationId="{851012D1-8033-40B1-9EC0-91390FFC7403}"/>
          </ac:spMkLst>
        </pc:spChg>
        <pc:spChg chg="del">
          <ac:chgData name="Mohith Kalisetti" userId="7af38564309eb6be" providerId="LiveId" clId="{14117489-2C70-4AD9-B417-09347A68AC60}" dt="2022-12-12T16:46:07.048" v="92"/>
          <ac:spMkLst>
            <pc:docMk/>
            <pc:sldMk cId="4293126999" sldId="283"/>
            <ac:spMk id="43" creationId="{2E80C965-DB6D-4F81-9E9E-B027384D0BD6}"/>
          </ac:spMkLst>
        </pc:spChg>
        <pc:spChg chg="del">
          <ac:chgData name="Mohith Kalisetti" userId="7af38564309eb6be" providerId="LiveId" clId="{14117489-2C70-4AD9-B417-09347A68AC60}" dt="2022-12-12T16:46:07.048" v="92"/>
          <ac:spMkLst>
            <pc:docMk/>
            <pc:sldMk cId="4293126999" sldId="283"/>
            <ac:spMk id="44" creationId="{D291F021-C45C-4D44-A2B8-A789E386CC42}"/>
          </ac:spMkLst>
        </pc:spChg>
      </pc:sldChg>
      <pc:sldChg chg="delSp add del setBg delDesignElem">
        <pc:chgData name="Mohith Kalisetti" userId="7af38564309eb6be" providerId="LiveId" clId="{14117489-2C70-4AD9-B417-09347A68AC60}" dt="2022-12-12T16:50:14.186" v="169" actId="47"/>
        <pc:sldMkLst>
          <pc:docMk/>
          <pc:sldMk cId="3552958719" sldId="284"/>
        </pc:sldMkLst>
        <pc:spChg chg="del">
          <ac:chgData name="Mohith Kalisetti" userId="7af38564309eb6be" providerId="LiveId" clId="{14117489-2C70-4AD9-B417-09347A68AC60}" dt="2022-12-12T16:46:07.206" v="94"/>
          <ac:spMkLst>
            <pc:docMk/>
            <pc:sldMk cId="3552958719" sldId="284"/>
            <ac:spMk id="41" creationId="{569BBA9B-8F4E-4D2B-BEFA-41A475443377}"/>
          </ac:spMkLst>
        </pc:spChg>
        <pc:spChg chg="del">
          <ac:chgData name="Mohith Kalisetti" userId="7af38564309eb6be" providerId="LiveId" clId="{14117489-2C70-4AD9-B417-09347A68AC60}" dt="2022-12-12T16:46:07.206" v="94"/>
          <ac:spMkLst>
            <pc:docMk/>
            <pc:sldMk cId="3552958719" sldId="284"/>
            <ac:spMk id="42" creationId="{851012D1-8033-40B1-9EC0-91390FFC7403}"/>
          </ac:spMkLst>
        </pc:spChg>
        <pc:spChg chg="del">
          <ac:chgData name="Mohith Kalisetti" userId="7af38564309eb6be" providerId="LiveId" clId="{14117489-2C70-4AD9-B417-09347A68AC60}" dt="2022-12-12T16:46:07.206" v="94"/>
          <ac:spMkLst>
            <pc:docMk/>
            <pc:sldMk cId="3552958719" sldId="284"/>
            <ac:spMk id="43" creationId="{2E80C965-DB6D-4F81-9E9E-B027384D0BD6}"/>
          </ac:spMkLst>
        </pc:spChg>
        <pc:spChg chg="del">
          <ac:chgData name="Mohith Kalisetti" userId="7af38564309eb6be" providerId="LiveId" clId="{14117489-2C70-4AD9-B417-09347A68AC60}" dt="2022-12-12T16:46:07.206" v="94"/>
          <ac:spMkLst>
            <pc:docMk/>
            <pc:sldMk cId="3552958719" sldId="284"/>
            <ac:spMk id="44" creationId="{D291F021-C45C-4D44-A2B8-A789E386CC42}"/>
          </ac:spMkLst>
        </pc:spChg>
      </pc:sldChg>
      <pc:sldChg chg="delSp add del setBg delDesignElem">
        <pc:chgData name="Mohith Kalisetti" userId="7af38564309eb6be" providerId="LiveId" clId="{14117489-2C70-4AD9-B417-09347A68AC60}" dt="2022-12-12T16:50:14.947" v="170" actId="47"/>
        <pc:sldMkLst>
          <pc:docMk/>
          <pc:sldMk cId="3224760937" sldId="285"/>
        </pc:sldMkLst>
        <pc:spChg chg="del">
          <ac:chgData name="Mohith Kalisetti" userId="7af38564309eb6be" providerId="LiveId" clId="{14117489-2C70-4AD9-B417-09347A68AC60}" dt="2022-12-12T16:46:07.486" v="96"/>
          <ac:spMkLst>
            <pc:docMk/>
            <pc:sldMk cId="3224760937" sldId="285"/>
            <ac:spMk id="41" creationId="{569BBA9B-8F4E-4D2B-BEFA-41A475443377}"/>
          </ac:spMkLst>
        </pc:spChg>
        <pc:spChg chg="del">
          <ac:chgData name="Mohith Kalisetti" userId="7af38564309eb6be" providerId="LiveId" clId="{14117489-2C70-4AD9-B417-09347A68AC60}" dt="2022-12-12T16:46:07.486" v="96"/>
          <ac:spMkLst>
            <pc:docMk/>
            <pc:sldMk cId="3224760937" sldId="285"/>
            <ac:spMk id="42" creationId="{851012D1-8033-40B1-9EC0-91390FFC7403}"/>
          </ac:spMkLst>
        </pc:spChg>
        <pc:spChg chg="del">
          <ac:chgData name="Mohith Kalisetti" userId="7af38564309eb6be" providerId="LiveId" clId="{14117489-2C70-4AD9-B417-09347A68AC60}" dt="2022-12-12T16:46:07.486" v="96"/>
          <ac:spMkLst>
            <pc:docMk/>
            <pc:sldMk cId="3224760937" sldId="285"/>
            <ac:spMk id="43" creationId="{2E80C965-DB6D-4F81-9E9E-B027384D0BD6}"/>
          </ac:spMkLst>
        </pc:spChg>
        <pc:spChg chg="del">
          <ac:chgData name="Mohith Kalisetti" userId="7af38564309eb6be" providerId="LiveId" clId="{14117489-2C70-4AD9-B417-09347A68AC60}" dt="2022-12-12T16:46:07.486" v="96"/>
          <ac:spMkLst>
            <pc:docMk/>
            <pc:sldMk cId="3224760937" sldId="285"/>
            <ac:spMk id="44" creationId="{D291F021-C45C-4D44-A2B8-A789E386CC42}"/>
          </ac:spMkLst>
        </pc:spChg>
      </pc:sldChg>
      <pc:sldChg chg="delSp add del setBg delDesignElem">
        <pc:chgData name="Mohith Kalisetti" userId="7af38564309eb6be" providerId="LiveId" clId="{14117489-2C70-4AD9-B417-09347A68AC60}" dt="2022-12-12T16:50:15.375" v="171" actId="47"/>
        <pc:sldMkLst>
          <pc:docMk/>
          <pc:sldMk cId="3296553444" sldId="286"/>
        </pc:sldMkLst>
        <pc:spChg chg="del">
          <ac:chgData name="Mohith Kalisetti" userId="7af38564309eb6be" providerId="LiveId" clId="{14117489-2C70-4AD9-B417-09347A68AC60}" dt="2022-12-12T16:46:07.659" v="98"/>
          <ac:spMkLst>
            <pc:docMk/>
            <pc:sldMk cId="3296553444" sldId="286"/>
            <ac:spMk id="41" creationId="{569BBA9B-8F4E-4D2B-BEFA-41A475443377}"/>
          </ac:spMkLst>
        </pc:spChg>
        <pc:spChg chg="del">
          <ac:chgData name="Mohith Kalisetti" userId="7af38564309eb6be" providerId="LiveId" clId="{14117489-2C70-4AD9-B417-09347A68AC60}" dt="2022-12-12T16:46:07.659" v="98"/>
          <ac:spMkLst>
            <pc:docMk/>
            <pc:sldMk cId="3296553444" sldId="286"/>
            <ac:spMk id="42" creationId="{851012D1-8033-40B1-9EC0-91390FFC7403}"/>
          </ac:spMkLst>
        </pc:spChg>
        <pc:spChg chg="del">
          <ac:chgData name="Mohith Kalisetti" userId="7af38564309eb6be" providerId="LiveId" clId="{14117489-2C70-4AD9-B417-09347A68AC60}" dt="2022-12-12T16:46:07.659" v="98"/>
          <ac:spMkLst>
            <pc:docMk/>
            <pc:sldMk cId="3296553444" sldId="286"/>
            <ac:spMk id="43" creationId="{2E80C965-DB6D-4F81-9E9E-B027384D0BD6}"/>
          </ac:spMkLst>
        </pc:spChg>
        <pc:spChg chg="del">
          <ac:chgData name="Mohith Kalisetti" userId="7af38564309eb6be" providerId="LiveId" clId="{14117489-2C70-4AD9-B417-09347A68AC60}" dt="2022-12-12T16:46:07.659" v="98"/>
          <ac:spMkLst>
            <pc:docMk/>
            <pc:sldMk cId="3296553444" sldId="286"/>
            <ac:spMk id="44" creationId="{D291F021-C45C-4D44-A2B8-A789E386CC42}"/>
          </ac:spMkLst>
        </pc:spChg>
      </pc:sldChg>
      <pc:sldChg chg="delSp add del setBg delDesignElem">
        <pc:chgData name="Mohith Kalisetti" userId="7af38564309eb6be" providerId="LiveId" clId="{14117489-2C70-4AD9-B417-09347A68AC60}" dt="2022-12-12T16:50:15.816" v="172" actId="47"/>
        <pc:sldMkLst>
          <pc:docMk/>
          <pc:sldMk cId="2253778713" sldId="287"/>
        </pc:sldMkLst>
        <pc:spChg chg="del">
          <ac:chgData name="Mohith Kalisetti" userId="7af38564309eb6be" providerId="LiveId" clId="{14117489-2C70-4AD9-B417-09347A68AC60}" dt="2022-12-12T16:46:07.818" v="100"/>
          <ac:spMkLst>
            <pc:docMk/>
            <pc:sldMk cId="2253778713" sldId="287"/>
            <ac:spMk id="41" creationId="{569BBA9B-8F4E-4D2B-BEFA-41A475443377}"/>
          </ac:spMkLst>
        </pc:spChg>
        <pc:spChg chg="del">
          <ac:chgData name="Mohith Kalisetti" userId="7af38564309eb6be" providerId="LiveId" clId="{14117489-2C70-4AD9-B417-09347A68AC60}" dt="2022-12-12T16:46:07.818" v="100"/>
          <ac:spMkLst>
            <pc:docMk/>
            <pc:sldMk cId="2253778713" sldId="287"/>
            <ac:spMk id="42" creationId="{851012D1-8033-40B1-9EC0-91390FFC7403}"/>
          </ac:spMkLst>
        </pc:spChg>
        <pc:spChg chg="del">
          <ac:chgData name="Mohith Kalisetti" userId="7af38564309eb6be" providerId="LiveId" clId="{14117489-2C70-4AD9-B417-09347A68AC60}" dt="2022-12-12T16:46:07.818" v="100"/>
          <ac:spMkLst>
            <pc:docMk/>
            <pc:sldMk cId="2253778713" sldId="287"/>
            <ac:spMk id="43" creationId="{2E80C965-DB6D-4F81-9E9E-B027384D0BD6}"/>
          </ac:spMkLst>
        </pc:spChg>
        <pc:spChg chg="del">
          <ac:chgData name="Mohith Kalisetti" userId="7af38564309eb6be" providerId="LiveId" clId="{14117489-2C70-4AD9-B417-09347A68AC60}" dt="2022-12-12T16:46:07.818" v="100"/>
          <ac:spMkLst>
            <pc:docMk/>
            <pc:sldMk cId="2253778713" sldId="287"/>
            <ac:spMk id="44" creationId="{D291F021-C45C-4D44-A2B8-A789E386CC42}"/>
          </ac:spMkLst>
        </pc:spChg>
      </pc:sldChg>
      <pc:sldChg chg="delSp add del setBg delDesignElem">
        <pc:chgData name="Mohith Kalisetti" userId="7af38564309eb6be" providerId="LiveId" clId="{14117489-2C70-4AD9-B417-09347A68AC60}" dt="2022-12-12T16:50:16.173" v="173" actId="47"/>
        <pc:sldMkLst>
          <pc:docMk/>
          <pc:sldMk cId="3158551118" sldId="288"/>
        </pc:sldMkLst>
        <pc:spChg chg="del">
          <ac:chgData name="Mohith Kalisetti" userId="7af38564309eb6be" providerId="LiveId" clId="{14117489-2C70-4AD9-B417-09347A68AC60}" dt="2022-12-12T16:46:07.967" v="102"/>
          <ac:spMkLst>
            <pc:docMk/>
            <pc:sldMk cId="3158551118" sldId="288"/>
            <ac:spMk id="41" creationId="{569BBA9B-8F4E-4D2B-BEFA-41A475443377}"/>
          </ac:spMkLst>
        </pc:spChg>
        <pc:spChg chg="del">
          <ac:chgData name="Mohith Kalisetti" userId="7af38564309eb6be" providerId="LiveId" clId="{14117489-2C70-4AD9-B417-09347A68AC60}" dt="2022-12-12T16:46:07.967" v="102"/>
          <ac:spMkLst>
            <pc:docMk/>
            <pc:sldMk cId="3158551118" sldId="288"/>
            <ac:spMk id="42" creationId="{851012D1-8033-40B1-9EC0-91390FFC7403}"/>
          </ac:spMkLst>
        </pc:spChg>
        <pc:spChg chg="del">
          <ac:chgData name="Mohith Kalisetti" userId="7af38564309eb6be" providerId="LiveId" clId="{14117489-2C70-4AD9-B417-09347A68AC60}" dt="2022-12-12T16:46:07.967" v="102"/>
          <ac:spMkLst>
            <pc:docMk/>
            <pc:sldMk cId="3158551118" sldId="288"/>
            <ac:spMk id="43" creationId="{2E80C965-DB6D-4F81-9E9E-B027384D0BD6}"/>
          </ac:spMkLst>
        </pc:spChg>
        <pc:spChg chg="del">
          <ac:chgData name="Mohith Kalisetti" userId="7af38564309eb6be" providerId="LiveId" clId="{14117489-2C70-4AD9-B417-09347A68AC60}" dt="2022-12-12T16:46:07.967" v="102"/>
          <ac:spMkLst>
            <pc:docMk/>
            <pc:sldMk cId="3158551118" sldId="288"/>
            <ac:spMk id="44" creationId="{D291F021-C45C-4D44-A2B8-A789E386CC42}"/>
          </ac:spMkLst>
        </pc:spChg>
      </pc:sldChg>
      <pc:sldChg chg="delSp add del setBg delDesignElem">
        <pc:chgData name="Mohith Kalisetti" userId="7af38564309eb6be" providerId="LiveId" clId="{14117489-2C70-4AD9-B417-09347A68AC60}" dt="2022-12-12T16:50:16.527" v="174" actId="47"/>
        <pc:sldMkLst>
          <pc:docMk/>
          <pc:sldMk cId="2276614447" sldId="289"/>
        </pc:sldMkLst>
        <pc:spChg chg="del">
          <ac:chgData name="Mohith Kalisetti" userId="7af38564309eb6be" providerId="LiveId" clId="{14117489-2C70-4AD9-B417-09347A68AC60}" dt="2022-12-12T16:46:08.102" v="104"/>
          <ac:spMkLst>
            <pc:docMk/>
            <pc:sldMk cId="2276614447" sldId="289"/>
            <ac:spMk id="41" creationId="{569BBA9B-8F4E-4D2B-BEFA-41A475443377}"/>
          </ac:spMkLst>
        </pc:spChg>
        <pc:spChg chg="del">
          <ac:chgData name="Mohith Kalisetti" userId="7af38564309eb6be" providerId="LiveId" clId="{14117489-2C70-4AD9-B417-09347A68AC60}" dt="2022-12-12T16:46:08.102" v="104"/>
          <ac:spMkLst>
            <pc:docMk/>
            <pc:sldMk cId="2276614447" sldId="289"/>
            <ac:spMk id="42" creationId="{851012D1-8033-40B1-9EC0-91390FFC7403}"/>
          </ac:spMkLst>
        </pc:spChg>
        <pc:spChg chg="del">
          <ac:chgData name="Mohith Kalisetti" userId="7af38564309eb6be" providerId="LiveId" clId="{14117489-2C70-4AD9-B417-09347A68AC60}" dt="2022-12-12T16:46:08.102" v="104"/>
          <ac:spMkLst>
            <pc:docMk/>
            <pc:sldMk cId="2276614447" sldId="289"/>
            <ac:spMk id="43" creationId="{2E80C965-DB6D-4F81-9E9E-B027384D0BD6}"/>
          </ac:spMkLst>
        </pc:spChg>
        <pc:spChg chg="del">
          <ac:chgData name="Mohith Kalisetti" userId="7af38564309eb6be" providerId="LiveId" clId="{14117489-2C70-4AD9-B417-09347A68AC60}" dt="2022-12-12T16:46:08.102" v="104"/>
          <ac:spMkLst>
            <pc:docMk/>
            <pc:sldMk cId="2276614447" sldId="289"/>
            <ac:spMk id="44" creationId="{D291F021-C45C-4D44-A2B8-A789E386CC42}"/>
          </ac:spMkLst>
        </pc:spChg>
      </pc:sldChg>
      <pc:sldChg chg="delSp add del setBg delDesignElem">
        <pc:chgData name="Mohith Kalisetti" userId="7af38564309eb6be" providerId="LiveId" clId="{14117489-2C70-4AD9-B417-09347A68AC60}" dt="2022-12-12T16:50:16.860" v="175" actId="47"/>
        <pc:sldMkLst>
          <pc:docMk/>
          <pc:sldMk cId="2827297646" sldId="290"/>
        </pc:sldMkLst>
        <pc:spChg chg="del">
          <ac:chgData name="Mohith Kalisetti" userId="7af38564309eb6be" providerId="LiveId" clId="{14117489-2C70-4AD9-B417-09347A68AC60}" dt="2022-12-12T16:46:08.211" v="106"/>
          <ac:spMkLst>
            <pc:docMk/>
            <pc:sldMk cId="2827297646" sldId="290"/>
            <ac:spMk id="41" creationId="{569BBA9B-8F4E-4D2B-BEFA-41A475443377}"/>
          </ac:spMkLst>
        </pc:spChg>
        <pc:spChg chg="del">
          <ac:chgData name="Mohith Kalisetti" userId="7af38564309eb6be" providerId="LiveId" clId="{14117489-2C70-4AD9-B417-09347A68AC60}" dt="2022-12-12T16:46:08.211" v="106"/>
          <ac:spMkLst>
            <pc:docMk/>
            <pc:sldMk cId="2827297646" sldId="290"/>
            <ac:spMk id="42" creationId="{851012D1-8033-40B1-9EC0-91390FFC7403}"/>
          </ac:spMkLst>
        </pc:spChg>
        <pc:spChg chg="del">
          <ac:chgData name="Mohith Kalisetti" userId="7af38564309eb6be" providerId="LiveId" clId="{14117489-2C70-4AD9-B417-09347A68AC60}" dt="2022-12-12T16:46:08.211" v="106"/>
          <ac:spMkLst>
            <pc:docMk/>
            <pc:sldMk cId="2827297646" sldId="290"/>
            <ac:spMk id="43" creationId="{2E80C965-DB6D-4F81-9E9E-B027384D0BD6}"/>
          </ac:spMkLst>
        </pc:spChg>
        <pc:spChg chg="del">
          <ac:chgData name="Mohith Kalisetti" userId="7af38564309eb6be" providerId="LiveId" clId="{14117489-2C70-4AD9-B417-09347A68AC60}" dt="2022-12-12T16:46:08.211" v="106"/>
          <ac:spMkLst>
            <pc:docMk/>
            <pc:sldMk cId="2827297646" sldId="290"/>
            <ac:spMk id="44" creationId="{D291F021-C45C-4D44-A2B8-A789E386CC42}"/>
          </ac:spMkLst>
        </pc:spChg>
      </pc:sldChg>
      <pc:sldChg chg="addSp delSp modSp new mod">
        <pc:chgData name="Mohith Kalisetti" userId="7af38564309eb6be" providerId="LiveId" clId="{14117489-2C70-4AD9-B417-09347A68AC60}" dt="2022-12-12T18:39:24.521" v="1175" actId="255"/>
        <pc:sldMkLst>
          <pc:docMk/>
          <pc:sldMk cId="596704437" sldId="291"/>
        </pc:sldMkLst>
        <pc:spChg chg="del">
          <ac:chgData name="Mohith Kalisetti" userId="7af38564309eb6be" providerId="LiveId" clId="{14117489-2C70-4AD9-B417-09347A68AC60}" dt="2022-12-12T16:49:14.599" v="145"/>
          <ac:spMkLst>
            <pc:docMk/>
            <pc:sldMk cId="596704437" sldId="291"/>
            <ac:spMk id="3" creationId="{94E332EB-B830-1394-7C95-7A984146ED1E}"/>
          </ac:spMkLst>
        </pc:spChg>
        <pc:spChg chg="add mod">
          <ac:chgData name="Mohith Kalisetti" userId="7af38564309eb6be" providerId="LiveId" clId="{14117489-2C70-4AD9-B417-09347A68AC60}" dt="2022-12-12T18:39:24.521" v="1175" actId="255"/>
          <ac:spMkLst>
            <pc:docMk/>
            <pc:sldMk cId="596704437" sldId="291"/>
            <ac:spMk id="11" creationId="{DC1E3B10-1E29-F179-4AA7-166D460DAFD5}"/>
          </ac:spMkLst>
        </pc:spChg>
        <pc:picChg chg="add mod">
          <ac:chgData name="Mohith Kalisetti" userId="7af38564309eb6be" providerId="LiveId" clId="{14117489-2C70-4AD9-B417-09347A68AC60}" dt="2022-12-12T16:52:11.121" v="191" actId="14100"/>
          <ac:picMkLst>
            <pc:docMk/>
            <pc:sldMk cId="596704437" sldId="291"/>
            <ac:picMk id="5" creationId="{C56BDCD2-FD18-3E5F-A513-D0671DD062ED}"/>
          </ac:picMkLst>
        </pc:picChg>
        <pc:picChg chg="add del mod">
          <ac:chgData name="Mohith Kalisetti" userId="7af38564309eb6be" providerId="LiveId" clId="{14117489-2C70-4AD9-B417-09347A68AC60}" dt="2022-12-12T16:49:58.149" v="164"/>
          <ac:picMkLst>
            <pc:docMk/>
            <pc:sldMk cId="596704437" sldId="291"/>
            <ac:picMk id="6" creationId="{8BFD71FD-D61A-C3E1-A433-C79E057DD97E}"/>
          </ac:picMkLst>
        </pc:picChg>
        <pc:picChg chg="add del mod">
          <ac:chgData name="Mohith Kalisetti" userId="7af38564309eb6be" providerId="LiveId" clId="{14117489-2C70-4AD9-B417-09347A68AC60}" dt="2022-12-12T16:49:58.149" v="163"/>
          <ac:picMkLst>
            <pc:docMk/>
            <pc:sldMk cId="596704437" sldId="291"/>
            <ac:picMk id="7" creationId="{AC32E51E-B3EC-CD8B-0312-61B501075DB9}"/>
          </ac:picMkLst>
        </pc:picChg>
        <pc:picChg chg="add del mod">
          <ac:chgData name="Mohith Kalisetti" userId="7af38564309eb6be" providerId="LiveId" clId="{14117489-2C70-4AD9-B417-09347A68AC60}" dt="2022-12-12T16:49:58.144" v="162"/>
          <ac:picMkLst>
            <pc:docMk/>
            <pc:sldMk cId="596704437" sldId="291"/>
            <ac:picMk id="8" creationId="{33845EB4-48FE-E8D2-FF39-2BB16B45B37E}"/>
          </ac:picMkLst>
        </pc:picChg>
        <pc:picChg chg="add del mod">
          <ac:chgData name="Mohith Kalisetti" userId="7af38564309eb6be" providerId="LiveId" clId="{14117489-2C70-4AD9-B417-09347A68AC60}" dt="2022-12-12T16:50:08.044" v="166"/>
          <ac:picMkLst>
            <pc:docMk/>
            <pc:sldMk cId="596704437" sldId="291"/>
            <ac:picMk id="9" creationId="{F6173B27-9FDA-E2E3-454A-139ECFB11654}"/>
          </ac:picMkLst>
        </pc:picChg>
      </pc:sldChg>
      <pc:sldChg chg="addSp delSp modSp add mod">
        <pc:chgData name="Mohith Kalisetti" userId="7af38564309eb6be" providerId="LiveId" clId="{14117489-2C70-4AD9-B417-09347A68AC60}" dt="2022-12-12T19:58:05.558" v="2668" actId="2711"/>
        <pc:sldMkLst>
          <pc:docMk/>
          <pc:sldMk cId="389188393" sldId="292"/>
        </pc:sldMkLst>
        <pc:spChg chg="add mod">
          <ac:chgData name="Mohith Kalisetti" userId="7af38564309eb6be" providerId="LiveId" clId="{14117489-2C70-4AD9-B417-09347A68AC60}" dt="2022-12-12T19:58:05.558" v="2668" actId="2711"/>
          <ac:spMkLst>
            <pc:docMk/>
            <pc:sldMk cId="389188393" sldId="292"/>
            <ac:spMk id="4" creationId="{228CD7CC-62E5-2BD0-0127-042F78FCF78B}"/>
          </ac:spMkLst>
        </pc:spChg>
        <pc:spChg chg="add del mod">
          <ac:chgData name="Mohith Kalisetti" userId="7af38564309eb6be" providerId="LiveId" clId="{14117489-2C70-4AD9-B417-09347A68AC60}" dt="2022-12-12T17:03:04.788" v="281"/>
          <ac:spMkLst>
            <pc:docMk/>
            <pc:sldMk cId="389188393" sldId="292"/>
            <ac:spMk id="6" creationId="{95029DBB-C080-5DAB-0C2A-96439A597882}"/>
          </ac:spMkLst>
        </pc:spChg>
        <pc:spChg chg="add del mod">
          <ac:chgData name="Mohith Kalisetti" userId="7af38564309eb6be" providerId="LiveId" clId="{14117489-2C70-4AD9-B417-09347A68AC60}" dt="2022-12-12T17:09:18.295" v="307"/>
          <ac:spMkLst>
            <pc:docMk/>
            <pc:sldMk cId="389188393" sldId="292"/>
            <ac:spMk id="7" creationId="{EF5A908B-1A80-A32F-74B9-00E66316A861}"/>
          </ac:spMkLst>
        </pc:spChg>
        <pc:spChg chg="add del mod">
          <ac:chgData name="Mohith Kalisetti" userId="7af38564309eb6be" providerId="LiveId" clId="{14117489-2C70-4AD9-B417-09347A68AC60}" dt="2022-12-12T17:09:18.295" v="309"/>
          <ac:spMkLst>
            <pc:docMk/>
            <pc:sldMk cId="389188393" sldId="292"/>
            <ac:spMk id="8" creationId="{3384F877-642E-44CF-4D78-DEFA78A9E964}"/>
          </ac:spMkLst>
        </pc:spChg>
      </pc:sldChg>
      <pc:sldChg chg="addSp modSp add mod">
        <pc:chgData name="Mohith Kalisetti" userId="7af38564309eb6be" providerId="LiveId" clId="{14117489-2C70-4AD9-B417-09347A68AC60}" dt="2022-12-12T18:35:24.393" v="1163" actId="255"/>
        <pc:sldMkLst>
          <pc:docMk/>
          <pc:sldMk cId="1275990976" sldId="293"/>
        </pc:sldMkLst>
        <pc:spChg chg="add mod">
          <ac:chgData name="Mohith Kalisetti" userId="7af38564309eb6be" providerId="LiveId" clId="{14117489-2C70-4AD9-B417-09347A68AC60}" dt="2022-12-12T18:34:23.959" v="1161" actId="20577"/>
          <ac:spMkLst>
            <pc:docMk/>
            <pc:sldMk cId="1275990976" sldId="293"/>
            <ac:spMk id="4" creationId="{9F85F0BA-2167-2C96-FCBF-6E722C8218D8}"/>
          </ac:spMkLst>
        </pc:spChg>
        <pc:spChg chg="add mod">
          <ac:chgData name="Mohith Kalisetti" userId="7af38564309eb6be" providerId="LiveId" clId="{14117489-2C70-4AD9-B417-09347A68AC60}" dt="2022-12-12T18:35:24.393" v="1163" actId="255"/>
          <ac:spMkLst>
            <pc:docMk/>
            <pc:sldMk cId="1275990976" sldId="293"/>
            <ac:spMk id="6" creationId="{1036BFA2-22CD-6ACB-2C18-146FCC0641BC}"/>
          </ac:spMkLst>
        </pc:spChg>
      </pc:sldChg>
      <pc:sldChg chg="addSp modSp add mod">
        <pc:chgData name="Mohith Kalisetti" userId="7af38564309eb6be" providerId="LiveId" clId="{14117489-2C70-4AD9-B417-09347A68AC60}" dt="2022-12-12T19:57:03.824" v="2659" actId="20577"/>
        <pc:sldMkLst>
          <pc:docMk/>
          <pc:sldMk cId="782221398" sldId="294"/>
        </pc:sldMkLst>
        <pc:spChg chg="add mod">
          <ac:chgData name="Mohith Kalisetti" userId="7af38564309eb6be" providerId="LiveId" clId="{14117489-2C70-4AD9-B417-09347A68AC60}" dt="2022-12-12T19:57:03.824" v="2659" actId="20577"/>
          <ac:spMkLst>
            <pc:docMk/>
            <pc:sldMk cId="782221398" sldId="294"/>
            <ac:spMk id="4" creationId="{1380C389-EE19-1234-9391-99F5FD63E76A}"/>
          </ac:spMkLst>
        </pc:spChg>
        <pc:spChg chg="add mod">
          <ac:chgData name="Mohith Kalisetti" userId="7af38564309eb6be" providerId="LiveId" clId="{14117489-2C70-4AD9-B417-09347A68AC60}" dt="2022-12-12T19:11:16.819" v="1351" actId="20577"/>
          <ac:spMkLst>
            <pc:docMk/>
            <pc:sldMk cId="782221398" sldId="294"/>
            <ac:spMk id="6" creationId="{C6E3090B-2C54-1DF3-151D-6F4E99075757}"/>
          </ac:spMkLst>
        </pc:spChg>
      </pc:sldChg>
      <pc:sldChg chg="addSp delSp modSp add mod">
        <pc:chgData name="Mohith Kalisetti" userId="7af38564309eb6be" providerId="LiveId" clId="{14117489-2C70-4AD9-B417-09347A68AC60}" dt="2022-12-12T19:08:45.576" v="1253" actId="20577"/>
        <pc:sldMkLst>
          <pc:docMk/>
          <pc:sldMk cId="786481080" sldId="295"/>
        </pc:sldMkLst>
        <pc:spChg chg="mod">
          <ac:chgData name="Mohith Kalisetti" userId="7af38564309eb6be" providerId="LiveId" clId="{14117489-2C70-4AD9-B417-09347A68AC60}" dt="2022-12-12T19:08:45.576" v="1253" actId="20577"/>
          <ac:spMkLst>
            <pc:docMk/>
            <pc:sldMk cId="786481080" sldId="295"/>
            <ac:spMk id="2" creationId="{E34F062A-9C24-93D4-8EF1-988ACD1AA8E6}"/>
          </ac:spMkLst>
        </pc:spChg>
        <pc:spChg chg="add del mod">
          <ac:chgData name="Mohith Kalisetti" userId="7af38564309eb6be" providerId="LiveId" clId="{14117489-2C70-4AD9-B417-09347A68AC60}" dt="2022-12-12T18:18:24.043" v="671" actId="767"/>
          <ac:spMkLst>
            <pc:docMk/>
            <pc:sldMk cId="786481080" sldId="295"/>
            <ac:spMk id="3" creationId="{C76D91DF-1E8C-D198-83F9-A00F85DE00EE}"/>
          </ac:spMkLst>
        </pc:spChg>
        <pc:spChg chg="add mod">
          <ac:chgData name="Mohith Kalisetti" userId="7af38564309eb6be" providerId="LiveId" clId="{14117489-2C70-4AD9-B417-09347A68AC60}" dt="2022-12-12T18:36:48.579" v="1174" actId="255"/>
          <ac:spMkLst>
            <pc:docMk/>
            <pc:sldMk cId="786481080" sldId="295"/>
            <ac:spMk id="4" creationId="{7931C24A-7DEC-2B8B-CD14-90D4C82742B2}"/>
          </ac:spMkLst>
        </pc:spChg>
        <pc:spChg chg="add mod">
          <ac:chgData name="Mohith Kalisetti" userId="7af38564309eb6be" providerId="LiveId" clId="{14117489-2C70-4AD9-B417-09347A68AC60}" dt="2022-12-12T18:36:41.250" v="1173" actId="20577"/>
          <ac:spMkLst>
            <pc:docMk/>
            <pc:sldMk cId="786481080" sldId="295"/>
            <ac:spMk id="6" creationId="{284A4663-F8F2-94C3-2B91-A914AC9F6F02}"/>
          </ac:spMkLst>
        </pc:spChg>
      </pc:sldChg>
      <pc:sldChg chg="addSp modSp add mod">
        <pc:chgData name="Mohith Kalisetti" userId="7af38564309eb6be" providerId="LiveId" clId="{14117489-2C70-4AD9-B417-09347A68AC60}" dt="2022-12-12T19:40:50.868" v="2020" actId="20577"/>
        <pc:sldMkLst>
          <pc:docMk/>
          <pc:sldMk cId="2172222536" sldId="296"/>
        </pc:sldMkLst>
        <pc:spChg chg="add mod">
          <ac:chgData name="Mohith Kalisetti" userId="7af38564309eb6be" providerId="LiveId" clId="{14117489-2C70-4AD9-B417-09347A68AC60}" dt="2022-12-12T19:40:50.868" v="2020" actId="20577"/>
          <ac:spMkLst>
            <pc:docMk/>
            <pc:sldMk cId="2172222536" sldId="296"/>
            <ac:spMk id="3" creationId="{705ED470-65FD-A7F9-FF93-4463A43602D5}"/>
          </ac:spMkLst>
        </pc:spChg>
        <pc:spChg chg="add mod">
          <ac:chgData name="Mohith Kalisetti" userId="7af38564309eb6be" providerId="LiveId" clId="{14117489-2C70-4AD9-B417-09347A68AC60}" dt="2022-12-12T19:37:46.042" v="2016" actId="14100"/>
          <ac:spMkLst>
            <pc:docMk/>
            <pc:sldMk cId="2172222536" sldId="296"/>
            <ac:spMk id="4" creationId="{E41F5F80-8688-FF9D-6D73-29205E1F2011}"/>
          </ac:spMkLst>
        </pc:spChg>
      </pc:sldChg>
      <pc:sldChg chg="addSp modSp add del mod">
        <pc:chgData name="Mohith Kalisetti" userId="7af38564309eb6be" providerId="LiveId" clId="{14117489-2C70-4AD9-B417-09347A68AC60}" dt="2022-12-12T18:23:39.001" v="701" actId="47"/>
        <pc:sldMkLst>
          <pc:docMk/>
          <pc:sldMk cId="821818502" sldId="297"/>
        </pc:sldMkLst>
        <pc:spChg chg="add mod">
          <ac:chgData name="Mohith Kalisetti" userId="7af38564309eb6be" providerId="LiveId" clId="{14117489-2C70-4AD9-B417-09347A68AC60}" dt="2022-12-12T16:59:28.146" v="243" actId="1076"/>
          <ac:spMkLst>
            <pc:docMk/>
            <pc:sldMk cId="821818502" sldId="297"/>
            <ac:spMk id="4" creationId="{AA9D8A64-D9D6-B8CD-C39F-4E095033678C}"/>
          </ac:spMkLst>
        </pc:spChg>
      </pc:sldChg>
      <pc:sldChg chg="addSp modSp add mod">
        <pc:chgData name="Mohith Kalisetti" userId="7af38564309eb6be" providerId="LiveId" clId="{14117489-2C70-4AD9-B417-09347A68AC60}" dt="2022-12-12T19:35:56.724" v="1993" actId="255"/>
        <pc:sldMkLst>
          <pc:docMk/>
          <pc:sldMk cId="2845934941" sldId="298"/>
        </pc:sldMkLst>
        <pc:spChg chg="add mod">
          <ac:chgData name="Mohith Kalisetti" userId="7af38564309eb6be" providerId="LiveId" clId="{14117489-2C70-4AD9-B417-09347A68AC60}" dt="2022-12-12T19:35:11.185" v="1963" actId="255"/>
          <ac:spMkLst>
            <pc:docMk/>
            <pc:sldMk cId="2845934941" sldId="298"/>
            <ac:spMk id="4" creationId="{AFA5DCE5-F540-CA43-3880-87311CCCC285}"/>
          </ac:spMkLst>
        </pc:spChg>
        <pc:spChg chg="add mod">
          <ac:chgData name="Mohith Kalisetti" userId="7af38564309eb6be" providerId="LiveId" clId="{14117489-2C70-4AD9-B417-09347A68AC60}" dt="2022-12-12T19:35:51.796" v="1992" actId="255"/>
          <ac:spMkLst>
            <pc:docMk/>
            <pc:sldMk cId="2845934941" sldId="298"/>
            <ac:spMk id="18" creationId="{71813509-DA73-F1BA-ABFE-20172ADFA48A}"/>
          </ac:spMkLst>
        </pc:spChg>
        <pc:spChg chg="add mod">
          <ac:chgData name="Mohith Kalisetti" userId="7af38564309eb6be" providerId="LiveId" clId="{14117489-2C70-4AD9-B417-09347A68AC60}" dt="2022-12-12T19:35:56.724" v="1993" actId="255"/>
          <ac:spMkLst>
            <pc:docMk/>
            <pc:sldMk cId="2845934941" sldId="298"/>
            <ac:spMk id="19" creationId="{EDA8071A-E091-8526-1159-6D85F0A1A0C4}"/>
          </ac:spMkLst>
        </pc:spChg>
        <pc:picChg chg="add mod">
          <ac:chgData name="Mohith Kalisetti" userId="7af38564309eb6be" providerId="LiveId" clId="{14117489-2C70-4AD9-B417-09347A68AC60}" dt="2022-12-12T19:34:40.710" v="1955" actId="1076"/>
          <ac:picMkLst>
            <pc:docMk/>
            <pc:sldMk cId="2845934941" sldId="298"/>
            <ac:picMk id="6" creationId="{7FB8F3F9-684B-9AEE-3C52-71F634C817CF}"/>
          </ac:picMkLst>
        </pc:picChg>
        <pc:picChg chg="add mod">
          <ac:chgData name="Mohith Kalisetti" userId="7af38564309eb6be" providerId="LiveId" clId="{14117489-2C70-4AD9-B417-09347A68AC60}" dt="2022-12-12T19:34:59.852" v="1960" actId="1076"/>
          <ac:picMkLst>
            <pc:docMk/>
            <pc:sldMk cId="2845934941" sldId="298"/>
            <ac:picMk id="8" creationId="{B7352CB6-CB61-B7D4-7698-DB762CED17EE}"/>
          </ac:picMkLst>
        </pc:picChg>
        <pc:picChg chg="add mod">
          <ac:chgData name="Mohith Kalisetti" userId="7af38564309eb6be" providerId="LiveId" clId="{14117489-2C70-4AD9-B417-09347A68AC60}" dt="2022-12-12T19:35:40.096" v="1991" actId="14100"/>
          <ac:picMkLst>
            <pc:docMk/>
            <pc:sldMk cId="2845934941" sldId="298"/>
            <ac:picMk id="10" creationId="{1BE86AE2-3D59-006E-2D62-11C632B397F9}"/>
          </ac:picMkLst>
        </pc:picChg>
        <pc:picChg chg="add mod">
          <ac:chgData name="Mohith Kalisetti" userId="7af38564309eb6be" providerId="LiveId" clId="{14117489-2C70-4AD9-B417-09347A68AC60}" dt="2022-12-12T19:34:53.453" v="1958" actId="14100"/>
          <ac:picMkLst>
            <pc:docMk/>
            <pc:sldMk cId="2845934941" sldId="298"/>
            <ac:picMk id="12" creationId="{81DE5ED0-BC71-953A-BF72-83554105FBC3}"/>
          </ac:picMkLst>
        </pc:picChg>
        <pc:picChg chg="add mod">
          <ac:chgData name="Mohith Kalisetti" userId="7af38564309eb6be" providerId="LiveId" clId="{14117489-2C70-4AD9-B417-09347A68AC60}" dt="2022-12-12T19:34:55.762" v="1959" actId="1076"/>
          <ac:picMkLst>
            <pc:docMk/>
            <pc:sldMk cId="2845934941" sldId="298"/>
            <ac:picMk id="14" creationId="{06137EF6-9EFE-266E-44EA-EB91A7CB8500}"/>
          </ac:picMkLst>
        </pc:picChg>
        <pc:picChg chg="add mod">
          <ac:chgData name="Mohith Kalisetti" userId="7af38564309eb6be" providerId="LiveId" clId="{14117489-2C70-4AD9-B417-09347A68AC60}" dt="2022-12-12T19:35:04.869" v="1962" actId="1076"/>
          <ac:picMkLst>
            <pc:docMk/>
            <pc:sldMk cId="2845934941" sldId="298"/>
            <ac:picMk id="16" creationId="{C25F77D0-00A1-384F-A67F-74A34A74E014}"/>
          </ac:picMkLst>
        </pc:picChg>
        <pc:picChg chg="add mod">
          <ac:chgData name="Mohith Kalisetti" userId="7af38564309eb6be" providerId="LiveId" clId="{14117489-2C70-4AD9-B417-09347A68AC60}" dt="2022-12-12T19:34:35.947" v="1954" actId="1076"/>
          <ac:picMkLst>
            <pc:docMk/>
            <pc:sldMk cId="2845934941" sldId="298"/>
            <ac:picMk id="17" creationId="{4655CD82-119F-B71F-DF70-1DFD2057092E}"/>
          </ac:picMkLst>
        </pc:picChg>
      </pc:sldChg>
      <pc:sldChg chg="addSp modSp add mod">
        <pc:chgData name="Mohith Kalisetti" userId="7af38564309eb6be" providerId="LiveId" clId="{14117489-2C70-4AD9-B417-09347A68AC60}" dt="2022-12-12T19:56:31.824" v="2656" actId="1076"/>
        <pc:sldMkLst>
          <pc:docMk/>
          <pc:sldMk cId="2048857443" sldId="299"/>
        </pc:sldMkLst>
        <pc:spChg chg="add mod">
          <ac:chgData name="Mohith Kalisetti" userId="7af38564309eb6be" providerId="LiveId" clId="{14117489-2C70-4AD9-B417-09347A68AC60}" dt="2022-12-12T19:56:31.824" v="2656" actId="1076"/>
          <ac:spMkLst>
            <pc:docMk/>
            <pc:sldMk cId="2048857443" sldId="299"/>
            <ac:spMk id="3" creationId="{F96CF027-9741-BC32-319E-42CDFCCD77FE}"/>
          </ac:spMkLst>
        </pc:spChg>
        <pc:spChg chg="add mod">
          <ac:chgData name="Mohith Kalisetti" userId="7af38564309eb6be" providerId="LiveId" clId="{14117489-2C70-4AD9-B417-09347A68AC60}" dt="2022-12-12T19:41:20.041" v="2024" actId="20577"/>
          <ac:spMkLst>
            <pc:docMk/>
            <pc:sldMk cId="2048857443" sldId="299"/>
            <ac:spMk id="4" creationId="{C8DD09E6-47EA-0754-AC84-F56A01A9DF1F}"/>
          </ac:spMkLst>
        </pc:spChg>
      </pc:sldChg>
      <pc:sldChg chg="modSp add mod">
        <pc:chgData name="Mohith Kalisetti" userId="7af38564309eb6be" providerId="LiveId" clId="{14117489-2C70-4AD9-B417-09347A68AC60}" dt="2022-12-12T19:41:48.330" v="2030" actId="20577"/>
        <pc:sldMkLst>
          <pc:docMk/>
          <pc:sldMk cId="3505657508" sldId="300"/>
        </pc:sldMkLst>
        <pc:spChg chg="mod">
          <ac:chgData name="Mohith Kalisetti" userId="7af38564309eb6be" providerId="LiveId" clId="{14117489-2C70-4AD9-B417-09347A68AC60}" dt="2022-12-12T19:41:48.330" v="2030" actId="20577"/>
          <ac:spMkLst>
            <pc:docMk/>
            <pc:sldMk cId="3505657508" sldId="300"/>
            <ac:spMk id="4" creationId="{C8DD09E6-47EA-0754-AC84-F56A01A9DF1F}"/>
          </ac:spMkLst>
        </pc:spChg>
      </pc:sldChg>
      <pc:sldChg chg="addSp delSp modSp add mod">
        <pc:chgData name="Mohith Kalisetti" userId="7af38564309eb6be" providerId="LiveId" clId="{14117489-2C70-4AD9-B417-09347A68AC60}" dt="2022-12-12T20:01:14.406" v="2687" actId="1076"/>
        <pc:sldMkLst>
          <pc:docMk/>
          <pc:sldMk cId="1016477032" sldId="301"/>
        </pc:sldMkLst>
        <pc:spChg chg="add del">
          <ac:chgData name="Mohith Kalisetti" userId="7af38564309eb6be" providerId="LiveId" clId="{14117489-2C70-4AD9-B417-09347A68AC60}" dt="2022-12-12T19:59:12.961" v="2674" actId="478"/>
          <ac:spMkLst>
            <pc:docMk/>
            <pc:sldMk cId="1016477032" sldId="301"/>
            <ac:spMk id="2" creationId="{E34F062A-9C24-93D4-8EF1-988ACD1AA8E6}"/>
          </ac:spMkLst>
        </pc:spChg>
        <pc:spChg chg="add del mod">
          <ac:chgData name="Mohith Kalisetti" userId="7af38564309eb6be" providerId="LiveId" clId="{14117489-2C70-4AD9-B417-09347A68AC60}" dt="2022-12-12T19:59:31.248" v="2676" actId="478"/>
          <ac:spMkLst>
            <pc:docMk/>
            <pc:sldMk cId="1016477032" sldId="301"/>
            <ac:spMk id="4" creationId="{C8DD09E6-47EA-0754-AC84-F56A01A9DF1F}"/>
          </ac:spMkLst>
        </pc:spChg>
        <pc:spChg chg="add del mod">
          <ac:chgData name="Mohith Kalisetti" userId="7af38564309eb6be" providerId="LiveId" clId="{14117489-2C70-4AD9-B417-09347A68AC60}" dt="2022-12-12T19:59:02.482" v="2670"/>
          <ac:spMkLst>
            <pc:docMk/>
            <pc:sldMk cId="1016477032" sldId="301"/>
            <ac:spMk id="6" creationId="{42E4C67F-5DBD-27BD-430F-177978EB5B80}"/>
          </ac:spMkLst>
        </pc:spChg>
        <pc:spChg chg="add del mod">
          <ac:chgData name="Mohith Kalisetti" userId="7af38564309eb6be" providerId="LiveId" clId="{14117489-2C70-4AD9-B417-09347A68AC60}" dt="2022-12-12T19:59:07.799" v="2672" actId="478"/>
          <ac:spMkLst>
            <pc:docMk/>
            <pc:sldMk cId="1016477032" sldId="301"/>
            <ac:spMk id="8" creationId="{F2EA115C-5CFC-5153-E711-CECCB978EF0F}"/>
          </ac:spMkLst>
        </pc:spChg>
        <pc:spChg chg="add del mod">
          <ac:chgData name="Mohith Kalisetti" userId="7af38564309eb6be" providerId="LiveId" clId="{14117489-2C70-4AD9-B417-09347A68AC60}" dt="2022-12-12T19:59:12.961" v="2674" actId="478"/>
          <ac:spMkLst>
            <pc:docMk/>
            <pc:sldMk cId="1016477032" sldId="301"/>
            <ac:spMk id="10" creationId="{638C9588-074F-B4AF-E892-B6A66312A706}"/>
          </ac:spMkLst>
        </pc:spChg>
        <pc:spChg chg="add mod">
          <ac:chgData name="Mohith Kalisetti" userId="7af38564309eb6be" providerId="LiveId" clId="{14117489-2C70-4AD9-B417-09347A68AC60}" dt="2022-12-12T20:01:14.406" v="2687" actId="1076"/>
          <ac:spMkLst>
            <pc:docMk/>
            <pc:sldMk cId="1016477032" sldId="301"/>
            <ac:spMk id="12" creationId="{BCEF705B-545B-1767-C155-CD9B7F7DC0FD}"/>
          </ac:spMkLst>
        </pc:spChg>
        <pc:picChg chg="add del mod">
          <ac:chgData name="Mohith Kalisetti" userId="7af38564309eb6be" providerId="LiveId" clId="{14117489-2C70-4AD9-B417-09347A68AC60}" dt="2022-12-12T19:59:02.482" v="2670"/>
          <ac:picMkLst>
            <pc:docMk/>
            <pc:sldMk cId="1016477032" sldId="301"/>
            <ac:picMk id="3" creationId="{831084FE-67CF-51B2-E388-50AE97D559E5}"/>
          </ac:picMkLst>
        </pc:picChg>
        <pc:picChg chg="add del">
          <ac:chgData name="Mohith Kalisetti" userId="7af38564309eb6be" providerId="LiveId" clId="{14117489-2C70-4AD9-B417-09347A68AC60}" dt="2022-12-12T19:59:12.961" v="2674" actId="478"/>
          <ac:picMkLst>
            <pc:docMk/>
            <pc:sldMk cId="1016477032" sldId="301"/>
            <ac:picMk id="5" creationId="{C56BDCD2-FD18-3E5F-A513-D0671DD062ED}"/>
          </ac:picMkLst>
        </pc:picChg>
      </pc:sldChg>
      <pc:sldChg chg="new del">
        <pc:chgData name="Mohith Kalisetti" userId="7af38564309eb6be" providerId="LiveId" clId="{14117489-2C70-4AD9-B417-09347A68AC60}" dt="2022-12-12T17:58:00.276" v="493" actId="47"/>
        <pc:sldMkLst>
          <pc:docMk/>
          <pc:sldMk cId="3121717160" sldId="302"/>
        </pc:sldMkLst>
      </pc:sldChg>
      <pc:sldChg chg="add del">
        <pc:chgData name="Mohith Kalisetti" userId="7af38564309eb6be" providerId="LiveId" clId="{14117489-2C70-4AD9-B417-09347A68AC60}" dt="2022-12-12T17:57:45.393" v="487" actId="47"/>
        <pc:sldMkLst>
          <pc:docMk/>
          <pc:sldMk cId="1481521521" sldId="303"/>
        </pc:sldMkLst>
      </pc:sldChg>
      <pc:sldChg chg="addSp delSp modSp add del mod">
        <pc:chgData name="Mohith Kalisetti" userId="7af38564309eb6be" providerId="LiveId" clId="{14117489-2C70-4AD9-B417-09347A68AC60}" dt="2022-12-12T17:58:50.969" v="517" actId="1076"/>
        <pc:sldMkLst>
          <pc:docMk/>
          <pc:sldMk cId="4224603386" sldId="303"/>
        </pc:sldMkLst>
        <pc:spChg chg="add del">
          <ac:chgData name="Mohith Kalisetti" userId="7af38564309eb6be" providerId="LiveId" clId="{14117489-2C70-4AD9-B417-09347A68AC60}" dt="2022-12-12T17:58:08.912" v="495" actId="478"/>
          <ac:spMkLst>
            <pc:docMk/>
            <pc:sldMk cId="4224603386" sldId="303"/>
            <ac:spMk id="2" creationId="{E34F062A-9C24-93D4-8EF1-988ACD1AA8E6}"/>
          </ac:spMkLst>
        </pc:spChg>
        <pc:spChg chg="add del mod">
          <ac:chgData name="Mohith Kalisetti" userId="7af38564309eb6be" providerId="LiveId" clId="{14117489-2C70-4AD9-B417-09347A68AC60}" dt="2022-12-12T17:58:50.969" v="517" actId="1076"/>
          <ac:spMkLst>
            <pc:docMk/>
            <pc:sldMk cId="4224603386" sldId="303"/>
            <ac:spMk id="4" creationId="{C8DD09E6-47EA-0754-AC84-F56A01A9DF1F}"/>
          </ac:spMkLst>
        </pc:spChg>
        <pc:spChg chg="add del mod">
          <ac:chgData name="Mohith Kalisetti" userId="7af38564309eb6be" providerId="LiveId" clId="{14117489-2C70-4AD9-B417-09347A68AC60}" dt="2022-12-12T17:58:08.912" v="495" actId="478"/>
          <ac:spMkLst>
            <pc:docMk/>
            <pc:sldMk cId="4224603386" sldId="303"/>
            <ac:spMk id="6" creationId="{B99860F1-5859-B249-8799-84C94783F9C2}"/>
          </ac:spMkLst>
        </pc:spChg>
        <pc:picChg chg="add del">
          <ac:chgData name="Mohith Kalisetti" userId="7af38564309eb6be" providerId="LiveId" clId="{14117489-2C70-4AD9-B417-09347A68AC60}" dt="2022-12-12T17:58:08.912" v="495" actId="478"/>
          <ac:picMkLst>
            <pc:docMk/>
            <pc:sldMk cId="4224603386" sldId="303"/>
            <ac:picMk id="5" creationId="{C56BDCD2-FD18-3E5F-A513-D0671DD062ED}"/>
          </ac:picMkLst>
        </pc:picChg>
      </pc:sldChg>
      <pc:sldChg chg="addSp delSp modSp add mod">
        <pc:chgData name="Mohith Kalisetti" userId="7af38564309eb6be" providerId="LiveId" clId="{14117489-2C70-4AD9-B417-09347A68AC60}" dt="2022-12-12T18:36:25.081" v="1171" actId="255"/>
        <pc:sldMkLst>
          <pc:docMk/>
          <pc:sldMk cId="368610768" sldId="304"/>
        </pc:sldMkLst>
        <pc:spChg chg="add mod">
          <ac:chgData name="Mohith Kalisetti" userId="7af38564309eb6be" providerId="LiveId" clId="{14117489-2C70-4AD9-B417-09347A68AC60}" dt="2022-12-12T18:36:25.081" v="1171" actId="255"/>
          <ac:spMkLst>
            <pc:docMk/>
            <pc:sldMk cId="368610768" sldId="304"/>
            <ac:spMk id="3" creationId="{5F43D092-5754-1BE4-A89B-548E9C823454}"/>
          </ac:spMkLst>
        </pc:spChg>
        <pc:spChg chg="add del mod">
          <ac:chgData name="Mohith Kalisetti" userId="7af38564309eb6be" providerId="LiveId" clId="{14117489-2C70-4AD9-B417-09347A68AC60}" dt="2022-12-12T18:20:11.459" v="692" actId="47"/>
          <ac:spMkLst>
            <pc:docMk/>
            <pc:sldMk cId="368610768" sldId="304"/>
            <ac:spMk id="4" creationId="{E41F5F80-8688-FF9D-6D73-29205E1F2011}"/>
          </ac:spMkLst>
        </pc:spChg>
      </pc:sldChg>
      <pc:sldChg chg="modSp add mod">
        <pc:chgData name="Mohith Kalisetti" userId="7af38564309eb6be" providerId="LiveId" clId="{14117489-2C70-4AD9-B417-09347A68AC60}" dt="2022-12-12T18:36:17.418" v="1170" actId="255"/>
        <pc:sldMkLst>
          <pc:docMk/>
          <pc:sldMk cId="279658348" sldId="305"/>
        </pc:sldMkLst>
        <pc:spChg chg="mod">
          <ac:chgData name="Mohith Kalisetti" userId="7af38564309eb6be" providerId="LiveId" clId="{14117489-2C70-4AD9-B417-09347A68AC60}" dt="2022-12-12T18:36:17.418" v="1170" actId="255"/>
          <ac:spMkLst>
            <pc:docMk/>
            <pc:sldMk cId="279658348" sldId="305"/>
            <ac:spMk id="4" creationId="{E41F5F80-8688-FF9D-6D73-29205E1F2011}"/>
          </ac:spMkLst>
        </pc:spChg>
      </pc:sldChg>
      <pc:sldChg chg="add del">
        <pc:chgData name="Mohith Kalisetti" userId="7af38564309eb6be" providerId="LiveId" clId="{14117489-2C70-4AD9-B417-09347A68AC60}" dt="2022-12-12T18:23:20.484" v="700" actId="47"/>
        <pc:sldMkLst>
          <pc:docMk/>
          <pc:sldMk cId="1827665401" sldId="305"/>
        </pc:sldMkLst>
      </pc:sldChg>
      <pc:sldChg chg="add del">
        <pc:chgData name="Mohith Kalisetti" userId="7af38564309eb6be" providerId="LiveId" clId="{14117489-2C70-4AD9-B417-09347A68AC60}" dt="2022-12-12T18:32:38.878" v="1136"/>
        <pc:sldMkLst>
          <pc:docMk/>
          <pc:sldMk cId="3249316503" sldId="305"/>
        </pc:sldMkLst>
      </pc:sldChg>
      <pc:sldChg chg="addSp delSp modSp add mod ord">
        <pc:chgData name="Mohith Kalisetti" userId="7af38564309eb6be" providerId="LiveId" clId="{14117489-2C70-4AD9-B417-09347A68AC60}" dt="2022-12-12T19:56:39.133" v="2657" actId="1076"/>
        <pc:sldMkLst>
          <pc:docMk/>
          <pc:sldMk cId="367997474" sldId="306"/>
        </pc:sldMkLst>
        <pc:spChg chg="mod">
          <ac:chgData name="Mohith Kalisetti" userId="7af38564309eb6be" providerId="LiveId" clId="{14117489-2C70-4AD9-B417-09347A68AC60}" dt="2022-12-12T19:33:13.784" v="1936" actId="255"/>
          <ac:spMkLst>
            <pc:docMk/>
            <pc:sldMk cId="367997474" sldId="306"/>
            <ac:spMk id="4" creationId="{C8DD09E6-47EA-0754-AC84-F56A01A9DF1F}"/>
          </ac:spMkLst>
        </pc:spChg>
        <pc:spChg chg="add del mod">
          <ac:chgData name="Mohith Kalisetti" userId="7af38564309eb6be" providerId="LiveId" clId="{14117489-2C70-4AD9-B417-09347A68AC60}" dt="2022-12-12T19:20:43.145" v="1415"/>
          <ac:spMkLst>
            <pc:docMk/>
            <pc:sldMk cId="367997474" sldId="306"/>
            <ac:spMk id="7" creationId="{75DA5811-F539-1457-BB19-3C43EC3FF00C}"/>
          </ac:spMkLst>
        </pc:spChg>
        <pc:spChg chg="add mod">
          <ac:chgData name="Mohith Kalisetti" userId="7af38564309eb6be" providerId="LiveId" clId="{14117489-2C70-4AD9-B417-09347A68AC60}" dt="2022-12-12T19:56:39.133" v="2657" actId="1076"/>
          <ac:spMkLst>
            <pc:docMk/>
            <pc:sldMk cId="367997474" sldId="306"/>
            <ac:spMk id="8" creationId="{097BEEBE-F9F7-BB61-D772-7E11FD59C8A1}"/>
          </ac:spMkLst>
        </pc:spChg>
        <pc:picChg chg="add del mod">
          <ac:chgData name="Mohith Kalisetti" userId="7af38564309eb6be" providerId="LiveId" clId="{14117489-2C70-4AD9-B417-09347A68AC60}" dt="2022-12-12T19:20:49.557" v="1416" actId="21"/>
          <ac:picMkLst>
            <pc:docMk/>
            <pc:sldMk cId="367997474" sldId="306"/>
            <ac:picMk id="6" creationId="{D2A31650-2C7C-69ED-565D-03D11B68FDDC}"/>
          </ac:picMkLst>
        </pc:picChg>
      </pc:sldChg>
      <pc:sldChg chg="new del">
        <pc:chgData name="Mohith Kalisetti" userId="7af38564309eb6be" providerId="LiveId" clId="{14117489-2C70-4AD9-B417-09347A68AC60}" dt="2022-12-12T19:57:10.081" v="2661" actId="680"/>
        <pc:sldMkLst>
          <pc:docMk/>
          <pc:sldMk cId="604923854" sldId="3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B8F7B-B2E7-4B36-A13C-EEC7BA04747B}"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A659A-AC6B-4424-9150-D0F294446BD7}" type="slidenum">
              <a:rPr lang="en-US" smtClean="0"/>
              <a:t>‹#›</a:t>
            </a:fld>
            <a:endParaRPr lang="en-US"/>
          </a:p>
        </p:txBody>
      </p:sp>
    </p:spTree>
    <p:extLst>
      <p:ext uri="{BB962C8B-B14F-4D97-AF65-F5344CB8AC3E}">
        <p14:creationId xmlns:p14="http://schemas.microsoft.com/office/powerpoint/2010/main" val="175810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8A659A-AC6B-4424-9150-D0F294446BD7}" type="slidenum">
              <a:rPr lang="en-US" smtClean="0"/>
              <a:t>4</a:t>
            </a:fld>
            <a:endParaRPr lang="en-US"/>
          </a:p>
        </p:txBody>
      </p:sp>
    </p:spTree>
    <p:extLst>
      <p:ext uri="{BB962C8B-B14F-4D97-AF65-F5344CB8AC3E}">
        <p14:creationId xmlns:p14="http://schemas.microsoft.com/office/powerpoint/2010/main" val="3026653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B200-AEC8-61F7-FA50-259100658C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F80FC0-7E86-2DF4-FACF-53B374A97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9E4F1D-6227-BFFA-037B-8BBAFB642AF5}"/>
              </a:ext>
            </a:extLst>
          </p:cNvPr>
          <p:cNvSpPr>
            <a:spLocks noGrp="1"/>
          </p:cNvSpPr>
          <p:nvPr>
            <p:ph type="dt" sz="half" idx="10"/>
          </p:nvPr>
        </p:nvSpPr>
        <p:spPr/>
        <p:txBody>
          <a:bodyPr/>
          <a:lstStyle/>
          <a:p>
            <a:fld id="{DAB57FC9-55A8-4D27-A006-D4D5BD962802}" type="datetimeFigureOut">
              <a:rPr lang="en-US" smtClean="0"/>
              <a:t>12/7/2023</a:t>
            </a:fld>
            <a:endParaRPr lang="en-US"/>
          </a:p>
        </p:txBody>
      </p:sp>
      <p:sp>
        <p:nvSpPr>
          <p:cNvPr id="5" name="Footer Placeholder 4">
            <a:extLst>
              <a:ext uri="{FF2B5EF4-FFF2-40B4-BE49-F238E27FC236}">
                <a16:creationId xmlns:a16="http://schemas.microsoft.com/office/drawing/2014/main" id="{A130A3A1-E54A-F37C-C9C6-EED1AA0BA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39072-66D2-B7D3-11AD-054A3FD0AAC6}"/>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23902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537CC-E9E4-33D1-F7E0-BFA4B230A2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3116CC-6D01-A9B1-D247-5F0A25EF35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F03ED-126E-DB0E-DD8A-245D490B415B}"/>
              </a:ext>
            </a:extLst>
          </p:cNvPr>
          <p:cNvSpPr>
            <a:spLocks noGrp="1"/>
          </p:cNvSpPr>
          <p:nvPr>
            <p:ph type="dt" sz="half" idx="10"/>
          </p:nvPr>
        </p:nvSpPr>
        <p:spPr/>
        <p:txBody>
          <a:bodyPr/>
          <a:lstStyle/>
          <a:p>
            <a:fld id="{DAB57FC9-55A8-4D27-A006-D4D5BD962802}" type="datetimeFigureOut">
              <a:rPr lang="en-US" smtClean="0"/>
              <a:t>12/7/2023</a:t>
            </a:fld>
            <a:endParaRPr lang="en-US"/>
          </a:p>
        </p:txBody>
      </p:sp>
      <p:sp>
        <p:nvSpPr>
          <p:cNvPr id="5" name="Footer Placeholder 4">
            <a:extLst>
              <a:ext uri="{FF2B5EF4-FFF2-40B4-BE49-F238E27FC236}">
                <a16:creationId xmlns:a16="http://schemas.microsoft.com/office/drawing/2014/main" id="{81311CF6-245B-E77A-2B66-B0E9A044B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E3C6B-AF4D-1CC3-F93E-34A0078DDC8E}"/>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342912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72EAA4-E4FD-55F3-D34F-EA54ABC71E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D40A0C-4C01-307D-5B2F-5471ED11B5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F7347D-494F-E8BE-7D82-11A0597D88FE}"/>
              </a:ext>
            </a:extLst>
          </p:cNvPr>
          <p:cNvSpPr>
            <a:spLocks noGrp="1"/>
          </p:cNvSpPr>
          <p:nvPr>
            <p:ph type="dt" sz="half" idx="10"/>
          </p:nvPr>
        </p:nvSpPr>
        <p:spPr/>
        <p:txBody>
          <a:bodyPr/>
          <a:lstStyle/>
          <a:p>
            <a:fld id="{DAB57FC9-55A8-4D27-A006-D4D5BD962802}" type="datetimeFigureOut">
              <a:rPr lang="en-US" smtClean="0"/>
              <a:t>12/7/2023</a:t>
            </a:fld>
            <a:endParaRPr lang="en-US"/>
          </a:p>
        </p:txBody>
      </p:sp>
      <p:sp>
        <p:nvSpPr>
          <p:cNvPr id="5" name="Footer Placeholder 4">
            <a:extLst>
              <a:ext uri="{FF2B5EF4-FFF2-40B4-BE49-F238E27FC236}">
                <a16:creationId xmlns:a16="http://schemas.microsoft.com/office/drawing/2014/main" id="{7CCB6D7E-D7C4-926A-3A75-1CC2AC826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BF758-A7C4-788C-4F9A-97C6785AD728}"/>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142206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B1B0-AE99-D95E-7860-ADCFC0932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C41D7D-CADD-CF7C-4786-48530EA761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F7FEA-5FA5-F262-ECCF-572A880D5326}"/>
              </a:ext>
            </a:extLst>
          </p:cNvPr>
          <p:cNvSpPr>
            <a:spLocks noGrp="1"/>
          </p:cNvSpPr>
          <p:nvPr>
            <p:ph type="dt" sz="half" idx="10"/>
          </p:nvPr>
        </p:nvSpPr>
        <p:spPr/>
        <p:txBody>
          <a:bodyPr/>
          <a:lstStyle/>
          <a:p>
            <a:fld id="{DAB57FC9-55A8-4D27-A006-D4D5BD962802}" type="datetimeFigureOut">
              <a:rPr lang="en-US" smtClean="0"/>
              <a:t>12/7/2023</a:t>
            </a:fld>
            <a:endParaRPr lang="en-US"/>
          </a:p>
        </p:txBody>
      </p:sp>
      <p:sp>
        <p:nvSpPr>
          <p:cNvPr id="5" name="Footer Placeholder 4">
            <a:extLst>
              <a:ext uri="{FF2B5EF4-FFF2-40B4-BE49-F238E27FC236}">
                <a16:creationId xmlns:a16="http://schemas.microsoft.com/office/drawing/2014/main" id="{838FE0DE-15E4-8B3D-F836-43E772A2D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C0173-D2C7-0B15-FD3E-BA2AAA911F54}"/>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387594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48DB-A3BD-6D1C-692C-BC78D42542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953FDC-FDAF-CAF7-4675-B1567E003A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04161F-151E-1708-F24D-AEB3E9E314E9}"/>
              </a:ext>
            </a:extLst>
          </p:cNvPr>
          <p:cNvSpPr>
            <a:spLocks noGrp="1"/>
          </p:cNvSpPr>
          <p:nvPr>
            <p:ph type="dt" sz="half" idx="10"/>
          </p:nvPr>
        </p:nvSpPr>
        <p:spPr/>
        <p:txBody>
          <a:bodyPr/>
          <a:lstStyle/>
          <a:p>
            <a:fld id="{DAB57FC9-55A8-4D27-A006-D4D5BD962802}" type="datetimeFigureOut">
              <a:rPr lang="en-US" smtClean="0"/>
              <a:t>12/7/2023</a:t>
            </a:fld>
            <a:endParaRPr lang="en-US"/>
          </a:p>
        </p:txBody>
      </p:sp>
      <p:sp>
        <p:nvSpPr>
          <p:cNvPr id="5" name="Footer Placeholder 4">
            <a:extLst>
              <a:ext uri="{FF2B5EF4-FFF2-40B4-BE49-F238E27FC236}">
                <a16:creationId xmlns:a16="http://schemas.microsoft.com/office/drawing/2014/main" id="{2249B9B0-72B0-C14B-DB78-696139C42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84175-F210-7B63-E4C8-F0F6AC290D54}"/>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201917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BD23-4760-C56B-0EF0-2246BFCFD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D3CCDB-8BB8-E102-115C-55AF778BB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F4D327-B127-A384-964D-72A4D0B5C7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2ED2F4-2EB8-66A6-B34D-B6F3D3F5BDBC}"/>
              </a:ext>
            </a:extLst>
          </p:cNvPr>
          <p:cNvSpPr>
            <a:spLocks noGrp="1"/>
          </p:cNvSpPr>
          <p:nvPr>
            <p:ph type="dt" sz="half" idx="10"/>
          </p:nvPr>
        </p:nvSpPr>
        <p:spPr/>
        <p:txBody>
          <a:bodyPr/>
          <a:lstStyle/>
          <a:p>
            <a:fld id="{DAB57FC9-55A8-4D27-A006-D4D5BD962802}" type="datetimeFigureOut">
              <a:rPr lang="en-US" smtClean="0"/>
              <a:t>12/7/2023</a:t>
            </a:fld>
            <a:endParaRPr lang="en-US"/>
          </a:p>
        </p:txBody>
      </p:sp>
      <p:sp>
        <p:nvSpPr>
          <p:cNvPr id="6" name="Footer Placeholder 5">
            <a:extLst>
              <a:ext uri="{FF2B5EF4-FFF2-40B4-BE49-F238E27FC236}">
                <a16:creationId xmlns:a16="http://schemas.microsoft.com/office/drawing/2014/main" id="{37913CB7-FBFF-85F1-F44B-6CC293F063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288885-2109-4979-F290-BDA280DDA5C9}"/>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133780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BB76-1837-6BAC-B262-C1B33004A2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DD29E6-53F6-D986-9DD0-F1EB052CA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661883-056E-668B-E55E-830BC16C6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75F2B9-63D1-1E28-FF6A-EF74B4F7F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F6FBDB-2388-94F0-1F53-ACDA03D47A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CA5271-AFC8-1532-5CEE-93187E3681E1}"/>
              </a:ext>
            </a:extLst>
          </p:cNvPr>
          <p:cNvSpPr>
            <a:spLocks noGrp="1"/>
          </p:cNvSpPr>
          <p:nvPr>
            <p:ph type="dt" sz="half" idx="10"/>
          </p:nvPr>
        </p:nvSpPr>
        <p:spPr/>
        <p:txBody>
          <a:bodyPr/>
          <a:lstStyle/>
          <a:p>
            <a:fld id="{DAB57FC9-55A8-4D27-A006-D4D5BD962802}" type="datetimeFigureOut">
              <a:rPr lang="en-US" smtClean="0"/>
              <a:t>12/7/2023</a:t>
            </a:fld>
            <a:endParaRPr lang="en-US"/>
          </a:p>
        </p:txBody>
      </p:sp>
      <p:sp>
        <p:nvSpPr>
          <p:cNvPr id="8" name="Footer Placeholder 7">
            <a:extLst>
              <a:ext uri="{FF2B5EF4-FFF2-40B4-BE49-F238E27FC236}">
                <a16:creationId xmlns:a16="http://schemas.microsoft.com/office/drawing/2014/main" id="{4691E57E-E8D3-7727-5A0D-82FCB5AB06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8CB33C-0015-E091-8A2E-D2A48C5F45D7}"/>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2255506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538D-A773-DAB9-D3F6-2BD874CC5E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3ABC21-7043-AF89-2879-6618A2C00167}"/>
              </a:ext>
            </a:extLst>
          </p:cNvPr>
          <p:cNvSpPr>
            <a:spLocks noGrp="1"/>
          </p:cNvSpPr>
          <p:nvPr>
            <p:ph type="dt" sz="half" idx="10"/>
          </p:nvPr>
        </p:nvSpPr>
        <p:spPr/>
        <p:txBody>
          <a:bodyPr/>
          <a:lstStyle/>
          <a:p>
            <a:fld id="{DAB57FC9-55A8-4D27-A006-D4D5BD962802}" type="datetimeFigureOut">
              <a:rPr lang="en-US" smtClean="0"/>
              <a:t>12/7/2023</a:t>
            </a:fld>
            <a:endParaRPr lang="en-US"/>
          </a:p>
        </p:txBody>
      </p:sp>
      <p:sp>
        <p:nvSpPr>
          <p:cNvPr id="4" name="Footer Placeholder 3">
            <a:extLst>
              <a:ext uri="{FF2B5EF4-FFF2-40B4-BE49-F238E27FC236}">
                <a16:creationId xmlns:a16="http://schemas.microsoft.com/office/drawing/2014/main" id="{97E0247D-4E2C-A272-74F9-0F4BBD337A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FCAB29-ADDC-2BCE-337F-165DB5010117}"/>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423762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E2B24C-D37A-D7CF-E54B-1FC467798775}"/>
              </a:ext>
            </a:extLst>
          </p:cNvPr>
          <p:cNvSpPr>
            <a:spLocks noGrp="1"/>
          </p:cNvSpPr>
          <p:nvPr>
            <p:ph type="dt" sz="half" idx="10"/>
          </p:nvPr>
        </p:nvSpPr>
        <p:spPr/>
        <p:txBody>
          <a:bodyPr/>
          <a:lstStyle/>
          <a:p>
            <a:fld id="{DAB57FC9-55A8-4D27-A006-D4D5BD962802}" type="datetimeFigureOut">
              <a:rPr lang="en-US" smtClean="0"/>
              <a:t>12/7/2023</a:t>
            </a:fld>
            <a:endParaRPr lang="en-US"/>
          </a:p>
        </p:txBody>
      </p:sp>
      <p:sp>
        <p:nvSpPr>
          <p:cNvPr id="3" name="Footer Placeholder 2">
            <a:extLst>
              <a:ext uri="{FF2B5EF4-FFF2-40B4-BE49-F238E27FC236}">
                <a16:creationId xmlns:a16="http://schemas.microsoft.com/office/drawing/2014/main" id="{73CC78C8-47EF-EF56-9DC6-A24791086C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AAF6B-9545-CD3E-C8BB-50803F6847F6}"/>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2478814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3912-3B4F-483C-108F-68A2C89B0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BC9D9F-4C2C-D43F-EC50-B0BDCEB59A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B6D3DD-1459-F87B-3999-EEC03CAAE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0176C8-DC90-32D7-F569-96707A585D9D}"/>
              </a:ext>
            </a:extLst>
          </p:cNvPr>
          <p:cNvSpPr>
            <a:spLocks noGrp="1"/>
          </p:cNvSpPr>
          <p:nvPr>
            <p:ph type="dt" sz="half" idx="10"/>
          </p:nvPr>
        </p:nvSpPr>
        <p:spPr/>
        <p:txBody>
          <a:bodyPr/>
          <a:lstStyle/>
          <a:p>
            <a:fld id="{DAB57FC9-55A8-4D27-A006-D4D5BD962802}" type="datetimeFigureOut">
              <a:rPr lang="en-US" smtClean="0"/>
              <a:t>12/7/2023</a:t>
            </a:fld>
            <a:endParaRPr lang="en-US"/>
          </a:p>
        </p:txBody>
      </p:sp>
      <p:sp>
        <p:nvSpPr>
          <p:cNvPr id="6" name="Footer Placeholder 5">
            <a:extLst>
              <a:ext uri="{FF2B5EF4-FFF2-40B4-BE49-F238E27FC236}">
                <a16:creationId xmlns:a16="http://schemas.microsoft.com/office/drawing/2014/main" id="{F360C9B8-1081-AD84-0D6E-D34DD76F4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04D99-0C43-AE21-287A-67B39E28E6E7}"/>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2790214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BF95-3387-96C3-5C9B-B0331C25F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F65493-513E-B0BB-FADF-E0BF45381A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CE052B-F3F4-4D2A-71EE-439D99079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0441C-FE2E-8847-3159-BE5549980A04}"/>
              </a:ext>
            </a:extLst>
          </p:cNvPr>
          <p:cNvSpPr>
            <a:spLocks noGrp="1"/>
          </p:cNvSpPr>
          <p:nvPr>
            <p:ph type="dt" sz="half" idx="10"/>
          </p:nvPr>
        </p:nvSpPr>
        <p:spPr/>
        <p:txBody>
          <a:bodyPr/>
          <a:lstStyle/>
          <a:p>
            <a:fld id="{DAB57FC9-55A8-4D27-A006-D4D5BD962802}" type="datetimeFigureOut">
              <a:rPr lang="en-US" smtClean="0"/>
              <a:t>12/7/2023</a:t>
            </a:fld>
            <a:endParaRPr lang="en-US"/>
          </a:p>
        </p:txBody>
      </p:sp>
      <p:sp>
        <p:nvSpPr>
          <p:cNvPr id="6" name="Footer Placeholder 5">
            <a:extLst>
              <a:ext uri="{FF2B5EF4-FFF2-40B4-BE49-F238E27FC236}">
                <a16:creationId xmlns:a16="http://schemas.microsoft.com/office/drawing/2014/main" id="{ACC47B1B-34A7-D132-8AA1-E5EBD9D15A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AD326-65B2-4DE4-52D2-F0EF7530ED83}"/>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54930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34B9D-C343-224F-7BEC-67CF07D22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21C56F-2C7D-4B21-195B-89E72DE01A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0E5A8-179A-2F8F-7A6A-F379B1138F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B57FC9-55A8-4D27-A006-D4D5BD962802}" type="datetimeFigureOut">
              <a:rPr lang="en-US" smtClean="0"/>
              <a:t>12/7/2023</a:t>
            </a:fld>
            <a:endParaRPr lang="en-US"/>
          </a:p>
        </p:txBody>
      </p:sp>
      <p:sp>
        <p:nvSpPr>
          <p:cNvPr id="5" name="Footer Placeholder 4">
            <a:extLst>
              <a:ext uri="{FF2B5EF4-FFF2-40B4-BE49-F238E27FC236}">
                <a16:creationId xmlns:a16="http://schemas.microsoft.com/office/drawing/2014/main" id="{3BBB98E4-7CB8-B89C-0060-E2DC6377D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246C7F-B3EB-2223-376D-3DA0DE9D0D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040320-535A-4F98-BF9C-E3588AF91E93}" type="slidenum">
              <a:rPr lang="en-US" smtClean="0"/>
              <a:t>‹#›</a:t>
            </a:fld>
            <a:endParaRPr lang="en-US"/>
          </a:p>
        </p:txBody>
      </p:sp>
    </p:spTree>
    <p:extLst>
      <p:ext uri="{BB962C8B-B14F-4D97-AF65-F5344CB8AC3E}">
        <p14:creationId xmlns:p14="http://schemas.microsoft.com/office/powerpoint/2010/main" val="2419549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DF8BD55A-289D-E8BB-96EE-ACF74ACDBE7E}"/>
              </a:ext>
            </a:extLst>
          </p:cNvPr>
          <p:cNvSpPr txBox="1"/>
          <p:nvPr/>
        </p:nvSpPr>
        <p:spPr>
          <a:xfrm>
            <a:off x="767289" y="1296537"/>
            <a:ext cx="4220967" cy="19078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600" b="1" dirty="0">
                <a:solidFill>
                  <a:schemeClr val="bg1"/>
                </a:solidFill>
                <a:ea typeface="+mj-ea"/>
                <a:cs typeface="+mj-cs"/>
              </a:rPr>
              <a:t>UNSUPERVISED GENERATIVE ADVERSARIAL NETWORKS USING DEEP CONVOLUTIONAL</a:t>
            </a:r>
          </a:p>
        </p:txBody>
      </p:sp>
      <p:grpSp>
        <p:nvGrpSpPr>
          <p:cNvPr id="37" name="Group 36">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38"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9"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Picture 4" descr="Southeast Missouri State University | SEMO">
            <a:extLst>
              <a:ext uri="{FF2B5EF4-FFF2-40B4-BE49-F238E27FC236}">
                <a16:creationId xmlns:a16="http://schemas.microsoft.com/office/drawing/2014/main" id="{A7A4F3BB-19ED-19A0-BE32-4F42EDA705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29" t="33995" r="11816" b="29117"/>
          <a:stretch/>
        </p:blipFill>
        <p:spPr bwMode="auto">
          <a:xfrm>
            <a:off x="6575222" y="1425119"/>
            <a:ext cx="4849488" cy="13098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2FAE93-EF42-7C7B-9D2B-67BDC8C765CC}"/>
              </a:ext>
            </a:extLst>
          </p:cNvPr>
          <p:cNvSpPr txBox="1"/>
          <p:nvPr/>
        </p:nvSpPr>
        <p:spPr>
          <a:xfrm>
            <a:off x="767290" y="3428999"/>
            <a:ext cx="4075054" cy="274121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1" dirty="0">
                <a:solidFill>
                  <a:schemeClr val="bg1"/>
                </a:solidFill>
              </a:rPr>
              <a:t>Group Name</a:t>
            </a:r>
            <a:r>
              <a:rPr lang="en-US" b="1">
                <a:solidFill>
                  <a:schemeClr val="bg1"/>
                </a:solidFill>
              </a:rPr>
              <a:t>: Group DM</a:t>
            </a:r>
            <a:endParaRPr lang="en-US" dirty="0">
              <a:solidFill>
                <a:schemeClr val="bg1"/>
              </a:solidFill>
            </a:endParaRPr>
          </a:p>
          <a:p>
            <a:pPr indent="-228600">
              <a:lnSpc>
                <a:spcPct val="90000"/>
              </a:lnSpc>
              <a:spcAft>
                <a:spcPts val="600"/>
              </a:spcAft>
              <a:buFont typeface="Arial" panose="020B0604020202020204" pitchFamily="34" charset="0"/>
              <a:buChar char="•"/>
            </a:pPr>
            <a:r>
              <a:rPr lang="en-US" b="1" dirty="0">
                <a:solidFill>
                  <a:schemeClr val="bg1"/>
                </a:solidFill>
              </a:rPr>
              <a:t>Group Members:</a:t>
            </a:r>
          </a:p>
          <a:p>
            <a:pPr marL="342900" indent="-228600">
              <a:lnSpc>
                <a:spcPct val="90000"/>
              </a:lnSpc>
              <a:spcAft>
                <a:spcPts val="600"/>
              </a:spcAft>
              <a:buFont typeface="Arial" panose="020B0604020202020204" pitchFamily="34" charset="0"/>
              <a:buChar char="•"/>
            </a:pPr>
            <a:r>
              <a:rPr lang="en-US" dirty="0">
                <a:solidFill>
                  <a:schemeClr val="bg1"/>
                </a:solidFill>
              </a:rPr>
              <a:t>Mohammed Nurul Abedin Ashraf</a:t>
            </a:r>
          </a:p>
          <a:p>
            <a:pPr marL="342900" indent="-228600">
              <a:lnSpc>
                <a:spcPct val="90000"/>
              </a:lnSpc>
              <a:spcAft>
                <a:spcPts val="600"/>
              </a:spcAft>
              <a:buFont typeface="Arial" panose="020B0604020202020204" pitchFamily="34" charset="0"/>
              <a:buChar char="•"/>
            </a:pPr>
            <a:r>
              <a:rPr lang="en-US" dirty="0" err="1">
                <a:solidFill>
                  <a:schemeClr val="bg1"/>
                </a:solidFill>
              </a:rPr>
              <a:t>Sheshanth</a:t>
            </a:r>
            <a:r>
              <a:rPr lang="en-US" dirty="0">
                <a:solidFill>
                  <a:schemeClr val="bg1"/>
                </a:solidFill>
              </a:rPr>
              <a:t> Reddy </a:t>
            </a:r>
            <a:r>
              <a:rPr lang="en-US" dirty="0" err="1">
                <a:solidFill>
                  <a:schemeClr val="bg1"/>
                </a:solidFill>
              </a:rPr>
              <a:t>Ananthula</a:t>
            </a:r>
            <a:endParaRPr lang="en-US" dirty="0">
              <a:solidFill>
                <a:schemeClr val="bg1"/>
              </a:solidFill>
            </a:endParaRPr>
          </a:p>
          <a:p>
            <a:pPr marL="342900" indent="-228600">
              <a:lnSpc>
                <a:spcPct val="90000"/>
              </a:lnSpc>
              <a:spcAft>
                <a:spcPts val="600"/>
              </a:spcAft>
              <a:buFont typeface="Arial" panose="020B0604020202020204" pitchFamily="34" charset="0"/>
              <a:buChar char="•"/>
            </a:pPr>
            <a:r>
              <a:rPr lang="en-US" dirty="0">
                <a:solidFill>
                  <a:schemeClr val="bg1"/>
                </a:solidFill>
              </a:rPr>
              <a:t>Krishna Sai </a:t>
            </a:r>
            <a:r>
              <a:rPr lang="en-US" dirty="0" err="1">
                <a:solidFill>
                  <a:schemeClr val="bg1"/>
                </a:solidFill>
              </a:rPr>
              <a:t>Bezavada</a:t>
            </a:r>
            <a:endParaRPr lang="en-US" dirty="0">
              <a:solidFill>
                <a:schemeClr val="bg1"/>
              </a:solidFill>
            </a:endParaRPr>
          </a:p>
          <a:p>
            <a:pPr marL="342900" indent="-228600">
              <a:lnSpc>
                <a:spcPct val="90000"/>
              </a:lnSpc>
              <a:spcAft>
                <a:spcPts val="600"/>
              </a:spcAft>
              <a:buFont typeface="Arial" panose="020B0604020202020204" pitchFamily="34" charset="0"/>
              <a:buChar char="•"/>
            </a:pPr>
            <a:r>
              <a:rPr lang="en-US" dirty="0" err="1">
                <a:solidFill>
                  <a:schemeClr val="bg1"/>
                </a:solidFill>
              </a:rPr>
              <a:t>Saikrishna</a:t>
            </a:r>
            <a:r>
              <a:rPr lang="en-US" dirty="0">
                <a:solidFill>
                  <a:schemeClr val="bg1"/>
                </a:solidFill>
              </a:rPr>
              <a:t> </a:t>
            </a:r>
            <a:r>
              <a:rPr lang="en-US" dirty="0" err="1">
                <a:solidFill>
                  <a:schemeClr val="bg1"/>
                </a:solidFill>
              </a:rPr>
              <a:t>Karnati</a:t>
            </a:r>
            <a:endParaRPr lang="en-US" dirty="0">
              <a:solidFill>
                <a:schemeClr val="bg1"/>
              </a:solidFill>
            </a:endParaRPr>
          </a:p>
          <a:p>
            <a:pPr marL="342900" indent="-228600">
              <a:lnSpc>
                <a:spcPct val="90000"/>
              </a:lnSpc>
              <a:spcAft>
                <a:spcPts val="600"/>
              </a:spcAft>
              <a:buFont typeface="Arial" panose="020B0604020202020204" pitchFamily="34" charset="0"/>
              <a:buChar char="•"/>
            </a:pPr>
            <a:r>
              <a:rPr lang="en-US" dirty="0">
                <a:solidFill>
                  <a:schemeClr val="bg1"/>
                </a:solidFill>
              </a:rPr>
              <a:t>Sindhu </a:t>
            </a:r>
            <a:r>
              <a:rPr lang="en-US" dirty="0" err="1">
                <a:solidFill>
                  <a:schemeClr val="bg1"/>
                </a:solidFill>
              </a:rPr>
              <a:t>Mandalapu</a:t>
            </a:r>
            <a:endParaRPr lang="en-US" dirty="0">
              <a:solidFill>
                <a:schemeClr val="bg1"/>
              </a:solidFill>
            </a:endParaRPr>
          </a:p>
        </p:txBody>
      </p:sp>
      <p:sp>
        <p:nvSpPr>
          <p:cNvPr id="3" name="TextBox 2">
            <a:extLst>
              <a:ext uri="{FF2B5EF4-FFF2-40B4-BE49-F238E27FC236}">
                <a16:creationId xmlns:a16="http://schemas.microsoft.com/office/drawing/2014/main" id="{0F1C0781-4444-B321-B5E6-34175C50F95D}"/>
              </a:ext>
            </a:extLst>
          </p:cNvPr>
          <p:cNvSpPr txBox="1"/>
          <p:nvPr/>
        </p:nvSpPr>
        <p:spPr>
          <a:xfrm>
            <a:off x="6575221" y="3428771"/>
            <a:ext cx="5056339" cy="646331"/>
          </a:xfrm>
          <a:prstGeom prst="rect">
            <a:avLst/>
          </a:prstGeom>
          <a:noFill/>
        </p:spPr>
        <p:txBody>
          <a:bodyPr wrap="square">
            <a:spAutoFit/>
          </a:bodyPr>
          <a:lstStyle/>
          <a:p>
            <a:r>
              <a:rPr lang="en-IN" dirty="0"/>
              <a:t>GitHub Link:</a:t>
            </a:r>
          </a:p>
          <a:p>
            <a:r>
              <a:rPr lang="en-IN" dirty="0"/>
              <a:t>https://github.com/abedin-ashraf/DCGAN-CS505-</a:t>
            </a:r>
          </a:p>
        </p:txBody>
      </p:sp>
    </p:spTree>
    <p:extLst>
      <p:ext uri="{BB962C8B-B14F-4D97-AF65-F5344CB8AC3E}">
        <p14:creationId xmlns:p14="http://schemas.microsoft.com/office/powerpoint/2010/main" val="77517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1" y="0"/>
            <a:ext cx="12192000" cy="6858000"/>
          </a:xfrm>
        </p:spPr>
      </p:pic>
      <p:sp>
        <p:nvSpPr>
          <p:cNvPr id="8" name="TextBox 7">
            <a:extLst>
              <a:ext uri="{FF2B5EF4-FFF2-40B4-BE49-F238E27FC236}">
                <a16:creationId xmlns:a16="http://schemas.microsoft.com/office/drawing/2014/main" id="{097BEEBE-F9F7-BB61-D772-7E11FD59C8A1}"/>
              </a:ext>
            </a:extLst>
          </p:cNvPr>
          <p:cNvSpPr txBox="1"/>
          <p:nvPr/>
        </p:nvSpPr>
        <p:spPr>
          <a:xfrm>
            <a:off x="-4" y="907914"/>
            <a:ext cx="12096683" cy="2814617"/>
          </a:xfrm>
          <a:prstGeom prst="rect">
            <a:avLst/>
          </a:prstGeom>
          <a:noFill/>
        </p:spPr>
        <p:txBody>
          <a:bodyPr wrap="square" rtlCol="0">
            <a:spAutoFit/>
          </a:bodyPr>
          <a:lstStyle/>
          <a:p>
            <a:pPr marL="284400" indent="-284400">
              <a:lnSpc>
                <a:spcPct val="150000"/>
              </a:lnSpc>
              <a:buFont typeface="Arial" panose="020B0604020202020204" pitchFamily="34" charset="0"/>
              <a:buChar char="•"/>
            </a:pPr>
            <a:r>
              <a:rPr lang="en-US" sz="2000" dirty="0"/>
              <a:t>As we ran the unsupervised model using the </a:t>
            </a:r>
            <a:r>
              <a:rPr lang="en-US" sz="2000" dirty="0">
                <a:cs typeface="Calibri" panose="020F0502020204030204" pitchFamily="34" charset="0"/>
              </a:rPr>
              <a:t>GENERATIVE ADVERSARIAL NETWORKS method, we got the accurate output for the unsupervised model.</a:t>
            </a:r>
          </a:p>
          <a:p>
            <a:pPr marL="284400" indent="-284400">
              <a:lnSpc>
                <a:spcPct val="150000"/>
              </a:lnSpc>
              <a:buFont typeface="Arial" panose="020B0604020202020204" pitchFamily="34" charset="0"/>
              <a:buChar char="•"/>
            </a:pPr>
            <a:r>
              <a:rPr lang="en-US" sz="2000" dirty="0">
                <a:cs typeface="Calibri" panose="020F0502020204030204" pitchFamily="34" charset="0"/>
              </a:rPr>
              <a:t>We have only a few amounts of limitations. We run only 20 epoch, and we don’t have time for all </a:t>
            </a:r>
            <a:r>
              <a:rPr lang="en-US" sz="2000">
                <a:cs typeface="Calibri" panose="020F0502020204030204" pitchFamily="34" charset="0"/>
              </a:rPr>
              <a:t>the epoch.</a:t>
            </a:r>
            <a:endParaRPr lang="en-US" sz="2000" dirty="0">
              <a:cs typeface="Calibri" panose="020F0502020204030204" pitchFamily="34" charset="0"/>
            </a:endParaRPr>
          </a:p>
          <a:p>
            <a:pPr marL="284400" indent="-284400">
              <a:lnSpc>
                <a:spcPct val="150000"/>
              </a:lnSpc>
              <a:buFont typeface="Arial" panose="020B0604020202020204" pitchFamily="34" charset="0"/>
              <a:buChar char="•"/>
            </a:pPr>
            <a:r>
              <a:rPr lang="en-US" sz="2000" dirty="0">
                <a:cs typeface="Calibri" panose="020F0502020204030204" pitchFamily="34" charset="0"/>
              </a:rPr>
              <a:t>If we run the approach 100 times later than 20 times,</a:t>
            </a:r>
            <a:r>
              <a:rPr lang="en-US" sz="2000" dirty="0"/>
              <a:t>  we will get the exact fake images generated by the </a:t>
            </a:r>
            <a:r>
              <a:rPr lang="en-US" sz="2000" dirty="0">
                <a:cs typeface="Calibri" panose="020F0502020204030204" pitchFamily="34" charset="0"/>
              </a:rPr>
              <a:t>GENERATIVE ADVERSARIAL NETWORKS.</a:t>
            </a:r>
          </a:p>
          <a:p>
            <a:pPr marL="284400" indent="-284400">
              <a:lnSpc>
                <a:spcPct val="150000"/>
              </a:lnSpc>
              <a:buFont typeface="Arial" panose="020B0604020202020204" pitchFamily="34" charset="0"/>
              <a:buChar char="•"/>
            </a:pPr>
            <a:r>
              <a:rPr lang="en-US" sz="2000" dirty="0">
                <a:cs typeface="Calibri" panose="020F0502020204030204" pitchFamily="34" charset="0"/>
              </a:rPr>
              <a:t>We can see the sample input and output images in the next slides.</a:t>
            </a:r>
            <a:endParaRPr lang="en-US" sz="2000" dirty="0"/>
          </a:p>
        </p:txBody>
      </p:sp>
      <p:sp>
        <p:nvSpPr>
          <p:cNvPr id="3" name="Title 1">
            <a:extLst>
              <a:ext uri="{FF2B5EF4-FFF2-40B4-BE49-F238E27FC236}">
                <a16:creationId xmlns:a16="http://schemas.microsoft.com/office/drawing/2014/main" id="{050CADEE-7750-F118-1601-AB50D6AB93D4}"/>
              </a:ext>
            </a:extLst>
          </p:cNvPr>
          <p:cNvSpPr>
            <a:spLocks noGrp="1"/>
          </p:cNvSpPr>
          <p:nvPr>
            <p:ph type="title"/>
          </p:nvPr>
        </p:nvSpPr>
        <p:spPr>
          <a:xfrm>
            <a:off x="-2" y="0"/>
            <a:ext cx="12191999" cy="907914"/>
          </a:xfrm>
        </p:spPr>
        <p:txBody>
          <a:bodyPr>
            <a:normAutofit/>
          </a:bodyPr>
          <a:lstStyle/>
          <a:p>
            <a:pPr>
              <a:lnSpc>
                <a:spcPct val="100000"/>
              </a:lnSpc>
            </a:pPr>
            <a:r>
              <a:rPr lang="en-US" sz="4000" b="1" dirty="0"/>
              <a:t>6. Results and Discussion:</a:t>
            </a:r>
          </a:p>
        </p:txBody>
      </p:sp>
    </p:spTree>
    <p:extLst>
      <p:ext uri="{BB962C8B-B14F-4D97-AF65-F5344CB8AC3E}">
        <p14:creationId xmlns:p14="http://schemas.microsoft.com/office/powerpoint/2010/main" val="367997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3" y="0"/>
            <a:ext cx="12192000" cy="6858000"/>
          </a:xfrm>
        </p:spPr>
      </p:pic>
      <p:pic>
        <p:nvPicPr>
          <p:cNvPr id="17" name="Picture 16" descr="Chart&#10;&#10;Description automatically generated">
            <a:extLst>
              <a:ext uri="{FF2B5EF4-FFF2-40B4-BE49-F238E27FC236}">
                <a16:creationId xmlns:a16="http://schemas.microsoft.com/office/drawing/2014/main" id="{4655CD82-119F-B71F-DF70-1DFD20570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534" y="1617008"/>
            <a:ext cx="4909494" cy="4484594"/>
          </a:xfrm>
          <a:prstGeom prst="rect">
            <a:avLst/>
          </a:prstGeom>
        </p:spPr>
      </p:pic>
      <p:sp>
        <p:nvSpPr>
          <p:cNvPr id="18" name="TextBox 17">
            <a:extLst>
              <a:ext uri="{FF2B5EF4-FFF2-40B4-BE49-F238E27FC236}">
                <a16:creationId xmlns:a16="http://schemas.microsoft.com/office/drawing/2014/main" id="{71813509-DA73-F1BA-ABFE-20172ADFA48A}"/>
              </a:ext>
            </a:extLst>
          </p:cNvPr>
          <p:cNvSpPr txBox="1"/>
          <p:nvPr/>
        </p:nvSpPr>
        <p:spPr>
          <a:xfrm>
            <a:off x="778782" y="1034748"/>
            <a:ext cx="3714999" cy="461665"/>
          </a:xfrm>
          <a:prstGeom prst="rect">
            <a:avLst/>
          </a:prstGeom>
          <a:noFill/>
        </p:spPr>
        <p:txBody>
          <a:bodyPr wrap="square" rtlCol="0">
            <a:spAutoFit/>
          </a:bodyPr>
          <a:lstStyle/>
          <a:p>
            <a:pPr algn="ctr"/>
            <a:r>
              <a:rPr lang="en-US" sz="2400" b="1" dirty="0"/>
              <a:t>INPUT IMAGES</a:t>
            </a:r>
          </a:p>
        </p:txBody>
      </p:sp>
      <p:sp>
        <p:nvSpPr>
          <p:cNvPr id="19" name="TextBox 18">
            <a:extLst>
              <a:ext uri="{FF2B5EF4-FFF2-40B4-BE49-F238E27FC236}">
                <a16:creationId xmlns:a16="http://schemas.microsoft.com/office/drawing/2014/main" id="{EDA8071A-E091-8526-1159-6D85F0A1A0C4}"/>
              </a:ext>
            </a:extLst>
          </p:cNvPr>
          <p:cNvSpPr txBox="1"/>
          <p:nvPr/>
        </p:nvSpPr>
        <p:spPr>
          <a:xfrm>
            <a:off x="7698221" y="1034747"/>
            <a:ext cx="3427477" cy="461665"/>
          </a:xfrm>
          <a:prstGeom prst="rect">
            <a:avLst/>
          </a:prstGeom>
          <a:noFill/>
        </p:spPr>
        <p:txBody>
          <a:bodyPr wrap="square" rtlCol="0">
            <a:spAutoFit/>
          </a:bodyPr>
          <a:lstStyle/>
          <a:p>
            <a:pPr algn="ctr"/>
            <a:r>
              <a:rPr lang="en-US" sz="2400" dirty="0"/>
              <a:t>OUTPUT IMAGES</a:t>
            </a:r>
          </a:p>
        </p:txBody>
      </p:sp>
      <p:sp>
        <p:nvSpPr>
          <p:cNvPr id="9" name="Title 1">
            <a:extLst>
              <a:ext uri="{FF2B5EF4-FFF2-40B4-BE49-F238E27FC236}">
                <a16:creationId xmlns:a16="http://schemas.microsoft.com/office/drawing/2014/main" id="{99BE1531-9105-B451-EA53-1264A21E27E1}"/>
              </a:ext>
            </a:extLst>
          </p:cNvPr>
          <p:cNvSpPr>
            <a:spLocks noGrp="1"/>
          </p:cNvSpPr>
          <p:nvPr>
            <p:ph type="title"/>
          </p:nvPr>
        </p:nvSpPr>
        <p:spPr>
          <a:xfrm>
            <a:off x="-2" y="0"/>
            <a:ext cx="12191999" cy="907914"/>
          </a:xfrm>
        </p:spPr>
        <p:txBody>
          <a:bodyPr>
            <a:normAutofit/>
          </a:bodyPr>
          <a:lstStyle/>
          <a:p>
            <a:pPr marL="0" algn="l" rtl="0" eaLnBrk="1" latinLnBrk="0" hangingPunct="1">
              <a:lnSpc>
                <a:spcPct val="100000"/>
              </a:lnSpc>
              <a:spcBef>
                <a:spcPts val="0"/>
              </a:spcBef>
              <a:spcAft>
                <a:spcPts val="0"/>
              </a:spcAft>
            </a:pPr>
            <a:r>
              <a:rPr lang="en-US" sz="4000" b="1" kern="1200" dirty="0">
                <a:solidFill>
                  <a:srgbClr val="000000"/>
                </a:solidFill>
                <a:effectLst/>
                <a:ea typeface="+mn-ea"/>
                <a:cs typeface="+mn-cs"/>
              </a:rPr>
              <a:t>7. Results and Discussion</a:t>
            </a:r>
            <a:endParaRPr lang="en-IN" sz="4000" b="1" dirty="0">
              <a:effectLst/>
            </a:endParaRPr>
          </a:p>
        </p:txBody>
      </p:sp>
      <p:pic>
        <p:nvPicPr>
          <p:cNvPr id="15" name="Picture 14" descr="A collage of two people&#10;&#10;Description automatically generated with medium confidence">
            <a:extLst>
              <a:ext uri="{FF2B5EF4-FFF2-40B4-BE49-F238E27FC236}">
                <a16:creationId xmlns:a16="http://schemas.microsoft.com/office/drawing/2014/main" id="{DE94D436-F4FA-B4DC-84C1-89CCC2B084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9871" y="1914525"/>
            <a:ext cx="2924175" cy="3028950"/>
          </a:xfrm>
          <a:prstGeom prst="rect">
            <a:avLst/>
          </a:prstGeom>
        </p:spPr>
      </p:pic>
    </p:spTree>
    <p:extLst>
      <p:ext uri="{BB962C8B-B14F-4D97-AF65-F5344CB8AC3E}">
        <p14:creationId xmlns:p14="http://schemas.microsoft.com/office/powerpoint/2010/main" val="284593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1" y="0"/>
            <a:ext cx="12192000" cy="6858000"/>
          </a:xfrm>
        </p:spPr>
      </p:pic>
      <p:sp>
        <p:nvSpPr>
          <p:cNvPr id="6" name="Title 1">
            <a:extLst>
              <a:ext uri="{FF2B5EF4-FFF2-40B4-BE49-F238E27FC236}">
                <a16:creationId xmlns:a16="http://schemas.microsoft.com/office/drawing/2014/main" id="{F591495B-3E22-6181-80B1-2B4E6C56EEBA}"/>
              </a:ext>
            </a:extLst>
          </p:cNvPr>
          <p:cNvSpPr txBox="1">
            <a:spLocks/>
          </p:cNvSpPr>
          <p:nvPr/>
        </p:nvSpPr>
        <p:spPr>
          <a:xfrm>
            <a:off x="-2" y="0"/>
            <a:ext cx="12191999" cy="907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algn="just" rtl="0" eaLnBrk="1" latinLnBrk="0" hangingPunct="1">
              <a:lnSpc>
                <a:spcPct val="100000"/>
              </a:lnSpc>
              <a:spcBef>
                <a:spcPts val="0"/>
              </a:spcBef>
              <a:spcAft>
                <a:spcPts val="0"/>
              </a:spcAft>
            </a:pPr>
            <a:r>
              <a:rPr lang="en-US" sz="4000" b="1" kern="1200" dirty="0">
                <a:solidFill>
                  <a:srgbClr val="000000"/>
                </a:solidFill>
                <a:effectLst/>
                <a:ea typeface="+mn-ea"/>
                <a:cs typeface="+mn-cs"/>
              </a:rPr>
              <a:t>8. FUTURE WORKS:</a:t>
            </a:r>
            <a:endParaRPr lang="en-IN" sz="4000" b="1" dirty="0">
              <a:effectLst/>
            </a:endParaRPr>
          </a:p>
        </p:txBody>
      </p:sp>
      <p:sp>
        <p:nvSpPr>
          <p:cNvPr id="8" name="TextBox 7">
            <a:extLst>
              <a:ext uri="{FF2B5EF4-FFF2-40B4-BE49-F238E27FC236}">
                <a16:creationId xmlns:a16="http://schemas.microsoft.com/office/drawing/2014/main" id="{DD24FCF7-42A9-B30C-A1C7-244B023C150F}"/>
              </a:ext>
            </a:extLst>
          </p:cNvPr>
          <p:cNvSpPr txBox="1"/>
          <p:nvPr/>
        </p:nvSpPr>
        <p:spPr>
          <a:xfrm>
            <a:off x="-4" y="907914"/>
            <a:ext cx="12096683" cy="3276282"/>
          </a:xfrm>
          <a:prstGeom prst="rect">
            <a:avLst/>
          </a:prstGeom>
          <a:noFill/>
        </p:spPr>
        <p:txBody>
          <a:bodyPr wrap="square" rtlCol="0">
            <a:spAutoFit/>
          </a:bodyPr>
          <a:lstStyle/>
          <a:p>
            <a:pPr marL="284400" indent="-284400">
              <a:lnSpc>
                <a:spcPct val="150000"/>
              </a:lnSpc>
              <a:buFont typeface="Arial" panose="020B0604020202020204" pitchFamily="34" charset="0"/>
              <a:buChar char="•"/>
            </a:pPr>
            <a:r>
              <a:rPr lang="en-US" sz="2000" dirty="0"/>
              <a:t>Progressive Growing GAN, also known as </a:t>
            </a:r>
            <a:r>
              <a:rPr lang="en-US" sz="2000" dirty="0" err="1"/>
              <a:t>ProGAN</a:t>
            </a:r>
            <a:r>
              <a:rPr lang="en-US" sz="2000" dirty="0"/>
              <a:t>, is an extension of the GAN training procedure that enables the generator models to train steadily and produce huge, high-quality images. It was developed by </a:t>
            </a:r>
            <a:r>
              <a:rPr lang="en-US" sz="2000" dirty="0" err="1"/>
              <a:t>Tero</a:t>
            </a:r>
            <a:r>
              <a:rPr lang="en-US" sz="2000" dirty="0"/>
              <a:t> </a:t>
            </a:r>
            <a:r>
              <a:rPr lang="en-US" sz="2000" dirty="0" err="1"/>
              <a:t>Karras</a:t>
            </a:r>
            <a:r>
              <a:rPr lang="en-US" sz="2000" dirty="0"/>
              <a:t>, Timo Aila, </a:t>
            </a:r>
            <a:r>
              <a:rPr lang="en-US" sz="2000" dirty="0" err="1"/>
              <a:t>Samuli</a:t>
            </a:r>
            <a:r>
              <a:rPr lang="en-US" sz="2000" dirty="0"/>
              <a:t> Laine, and Jaakko </a:t>
            </a:r>
            <a:r>
              <a:rPr lang="en-US" sz="2000" dirty="0" err="1"/>
              <a:t>Lehtinen</a:t>
            </a:r>
            <a:r>
              <a:rPr lang="en-US" sz="2000" dirty="0"/>
              <a:t> of NVIDIA.</a:t>
            </a:r>
          </a:p>
          <a:p>
            <a:pPr marL="284400" indent="-284400">
              <a:lnSpc>
                <a:spcPct val="150000"/>
              </a:lnSpc>
              <a:buFont typeface="Arial" panose="020B0604020202020204" pitchFamily="34" charset="0"/>
              <a:buChar char="•"/>
            </a:pPr>
            <a:r>
              <a:rPr lang="en-US" sz="2000" dirty="0"/>
              <a:t>It entails training by beginning with a small image and adding blocks of layers incrementally so that the generator model's output size and the discriminator model's input size increase until the required image size is attained. This kind of strategy has shown to be quite effective at producing realistic synthetic images of the highest quality.</a:t>
            </a:r>
          </a:p>
        </p:txBody>
      </p:sp>
    </p:spTree>
    <p:extLst>
      <p:ext uri="{BB962C8B-B14F-4D97-AF65-F5344CB8AC3E}">
        <p14:creationId xmlns:p14="http://schemas.microsoft.com/office/powerpoint/2010/main" val="204885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0" y="0"/>
            <a:ext cx="12192000" cy="6858000"/>
          </a:xfrm>
        </p:spPr>
      </p:pic>
      <p:sp>
        <p:nvSpPr>
          <p:cNvPr id="3" name="TextBox 2">
            <a:extLst>
              <a:ext uri="{FF2B5EF4-FFF2-40B4-BE49-F238E27FC236}">
                <a16:creationId xmlns:a16="http://schemas.microsoft.com/office/drawing/2014/main" id="{661EA62B-7EBE-AB99-C653-3AD8B5563B55}"/>
              </a:ext>
            </a:extLst>
          </p:cNvPr>
          <p:cNvSpPr txBox="1"/>
          <p:nvPr/>
        </p:nvSpPr>
        <p:spPr>
          <a:xfrm>
            <a:off x="0" y="907914"/>
            <a:ext cx="10744200" cy="2814617"/>
          </a:xfrm>
          <a:prstGeom prst="rect">
            <a:avLst/>
          </a:prstGeom>
          <a:noFill/>
        </p:spPr>
        <p:txBody>
          <a:bodyPr wrap="square" rtlCol="0">
            <a:spAutoFit/>
          </a:bodyPr>
          <a:lstStyle/>
          <a:p>
            <a:pPr marL="284400" indent="-284400">
              <a:lnSpc>
                <a:spcPct val="150000"/>
              </a:lnSpc>
              <a:buFont typeface="Arial" panose="020B0604020202020204" pitchFamily="34" charset="0"/>
              <a:buChar char="•"/>
            </a:pPr>
            <a:r>
              <a:rPr lang="en-US" sz="2000" dirty="0"/>
              <a:t>In Future work, we can consider more effective system configuration tools so we will not worry the how many approaches we run on the system</a:t>
            </a:r>
          </a:p>
          <a:p>
            <a:pPr marL="284400" indent="-284400">
              <a:lnSpc>
                <a:spcPct val="150000"/>
              </a:lnSpc>
              <a:buFont typeface="Arial" panose="020B0604020202020204" pitchFamily="34" charset="0"/>
              <a:buChar char="•"/>
            </a:pPr>
            <a:r>
              <a:rPr lang="en-US" sz="2000" dirty="0"/>
              <a:t>The system took a little bit longer to run all the approaches. If we use a more effective interface processor, we can generate an output of it</a:t>
            </a:r>
          </a:p>
          <a:p>
            <a:pPr marL="284400" indent="-284400">
              <a:lnSpc>
                <a:spcPct val="150000"/>
              </a:lnSpc>
              <a:buFont typeface="Arial" panose="020B0604020202020204" pitchFamily="34" charset="0"/>
              <a:buChar char="•"/>
            </a:pPr>
            <a:r>
              <a:rPr lang="en-US" sz="2000" dirty="0"/>
              <a:t>As of now, we are generating only 20 approaches; if we have a more effective system. we can run 100 approaches to get exact images of the unsupervised model images. </a:t>
            </a:r>
          </a:p>
        </p:txBody>
      </p:sp>
      <p:sp>
        <p:nvSpPr>
          <p:cNvPr id="6" name="Title 1">
            <a:extLst>
              <a:ext uri="{FF2B5EF4-FFF2-40B4-BE49-F238E27FC236}">
                <a16:creationId xmlns:a16="http://schemas.microsoft.com/office/drawing/2014/main" id="{5B33150D-1864-5D49-DF40-8A197BA35DF6}"/>
              </a:ext>
            </a:extLst>
          </p:cNvPr>
          <p:cNvSpPr txBox="1">
            <a:spLocks/>
          </p:cNvSpPr>
          <p:nvPr/>
        </p:nvSpPr>
        <p:spPr>
          <a:xfrm>
            <a:off x="-2" y="0"/>
            <a:ext cx="12191999" cy="907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algn="just" rtl="0" eaLnBrk="1" latinLnBrk="0" hangingPunct="1">
              <a:lnSpc>
                <a:spcPct val="100000"/>
              </a:lnSpc>
              <a:spcBef>
                <a:spcPts val="0"/>
              </a:spcBef>
              <a:spcAft>
                <a:spcPts val="0"/>
              </a:spcAft>
            </a:pPr>
            <a:r>
              <a:rPr lang="en-US" sz="4000" b="1" kern="1200" dirty="0">
                <a:solidFill>
                  <a:srgbClr val="000000"/>
                </a:solidFill>
                <a:effectLst/>
                <a:ea typeface="+mn-ea"/>
                <a:cs typeface="+mn-cs"/>
              </a:rPr>
              <a:t>9. CONCLUSIONS:</a:t>
            </a:r>
            <a:endParaRPr lang="en-IN" sz="4000" b="1" dirty="0">
              <a:effectLst/>
            </a:endParaRPr>
          </a:p>
        </p:txBody>
      </p:sp>
    </p:spTree>
    <p:extLst>
      <p:ext uri="{BB962C8B-B14F-4D97-AF65-F5344CB8AC3E}">
        <p14:creationId xmlns:p14="http://schemas.microsoft.com/office/powerpoint/2010/main" val="3505657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2" y="0"/>
            <a:ext cx="12293881" cy="6858000"/>
          </a:xfrm>
        </p:spPr>
      </p:pic>
      <p:sp>
        <p:nvSpPr>
          <p:cNvPr id="12" name="TextBox 11">
            <a:extLst>
              <a:ext uri="{FF2B5EF4-FFF2-40B4-BE49-F238E27FC236}">
                <a16:creationId xmlns:a16="http://schemas.microsoft.com/office/drawing/2014/main" id="{BCEF705B-545B-1767-C155-CD9B7F7DC0FD}"/>
              </a:ext>
            </a:extLst>
          </p:cNvPr>
          <p:cNvSpPr txBox="1"/>
          <p:nvPr/>
        </p:nvSpPr>
        <p:spPr>
          <a:xfrm>
            <a:off x="-1" y="907914"/>
            <a:ext cx="12293879" cy="3276282"/>
          </a:xfrm>
          <a:prstGeom prst="rect">
            <a:avLst/>
          </a:prstGeom>
          <a:noFill/>
        </p:spPr>
        <p:txBody>
          <a:bodyPr wrap="square">
            <a:spAutoFit/>
          </a:bodyPr>
          <a:lstStyle/>
          <a:p>
            <a:pPr marL="284400" indent="-2844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Bergstra, James and </a:t>
            </a:r>
            <a:r>
              <a:rPr lang="en-US" sz="2000" dirty="0" err="1">
                <a:latin typeface="Calibri" panose="020F0502020204030204" pitchFamily="34" charset="0"/>
                <a:cs typeface="Calibri" panose="020F0502020204030204" pitchFamily="34" charset="0"/>
              </a:rPr>
              <a:t>Bengio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Yoshua</a:t>
            </a:r>
            <a:r>
              <a:rPr lang="en-US" sz="2000" dirty="0">
                <a:latin typeface="Calibri" panose="020F0502020204030204" pitchFamily="34" charset="0"/>
                <a:cs typeface="Calibri" panose="020F0502020204030204" pitchFamily="34" charset="0"/>
              </a:rPr>
              <a:t>. Random search for hyper-parameter optimization. JMLR, 2012. </a:t>
            </a:r>
          </a:p>
          <a:p>
            <a:pPr marL="284400" indent="-2844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Coates, Adam and Ng, Andrew. Selecting receptive fields in deep networks. NIPS, 2011. </a:t>
            </a:r>
          </a:p>
          <a:p>
            <a:pPr marL="284400" indent="-2844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Coates, Adam and Ng, Andrew Y. Learning feature representations with k-means. In Neural Networks: Tricks of the Trade, pp. 561–580. Springer, 2012. </a:t>
            </a:r>
          </a:p>
          <a:p>
            <a:pPr marL="284400" indent="-2844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Deng, Jia, Dong, Wei, </a:t>
            </a:r>
            <a:r>
              <a:rPr lang="en-US" sz="2000" dirty="0" err="1">
                <a:latin typeface="Calibri" panose="020F0502020204030204" pitchFamily="34" charset="0"/>
                <a:cs typeface="Calibri" panose="020F0502020204030204" pitchFamily="34" charset="0"/>
              </a:rPr>
              <a:t>Socher</a:t>
            </a:r>
            <a:r>
              <a:rPr lang="en-US" sz="2000" dirty="0">
                <a:latin typeface="Calibri" panose="020F0502020204030204" pitchFamily="34" charset="0"/>
                <a:cs typeface="Calibri" panose="020F0502020204030204" pitchFamily="34" charset="0"/>
              </a:rPr>
              <a:t>, Richard, Li, Li-Jia, Li, Kai, and Fei-Fei, Li. </a:t>
            </a:r>
            <a:r>
              <a:rPr lang="en-US" sz="2000" dirty="0" err="1">
                <a:latin typeface="Calibri" panose="020F0502020204030204" pitchFamily="34" charset="0"/>
                <a:cs typeface="Calibri" panose="020F0502020204030204" pitchFamily="34" charset="0"/>
              </a:rPr>
              <a:t>Imagenet</a:t>
            </a:r>
            <a:r>
              <a:rPr lang="en-US" sz="2000" dirty="0">
                <a:latin typeface="Calibri" panose="020F0502020204030204" pitchFamily="34" charset="0"/>
                <a:cs typeface="Calibri" panose="020F0502020204030204" pitchFamily="34" charset="0"/>
              </a:rPr>
              <a:t>: A large-scale hierarchical image database. In Computer Vision and Pattern Recognition, 2009. CVPR 2009. IEEE Conference on, pp. 248–255. IEEE, 2009. </a:t>
            </a:r>
          </a:p>
        </p:txBody>
      </p:sp>
      <p:sp>
        <p:nvSpPr>
          <p:cNvPr id="3" name="Title 1">
            <a:extLst>
              <a:ext uri="{FF2B5EF4-FFF2-40B4-BE49-F238E27FC236}">
                <a16:creationId xmlns:a16="http://schemas.microsoft.com/office/drawing/2014/main" id="{C36067C2-7F03-FAF4-DB1B-F1FD61959710}"/>
              </a:ext>
            </a:extLst>
          </p:cNvPr>
          <p:cNvSpPr txBox="1">
            <a:spLocks/>
          </p:cNvSpPr>
          <p:nvPr/>
        </p:nvSpPr>
        <p:spPr>
          <a:xfrm>
            <a:off x="-2" y="0"/>
            <a:ext cx="12293880" cy="9079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algn="l" rtl="0" eaLnBrk="1" latinLnBrk="0" hangingPunct="1">
              <a:lnSpc>
                <a:spcPct val="100000"/>
              </a:lnSpc>
              <a:spcBef>
                <a:spcPts val="0"/>
              </a:spcBef>
              <a:spcAft>
                <a:spcPts val="0"/>
              </a:spcAft>
            </a:pPr>
            <a:r>
              <a:rPr lang="en-US" sz="4000" b="1" dirty="0">
                <a:solidFill>
                  <a:srgbClr val="000000"/>
                </a:solidFill>
                <a:effectLst/>
                <a:ea typeface="Calibri" panose="020F0502020204030204" pitchFamily="34" charset="0"/>
                <a:cs typeface="Calibri" panose="020F0502020204030204" pitchFamily="34" charset="0"/>
              </a:rPr>
              <a:t>10. REFERENCES</a:t>
            </a:r>
            <a:endParaRPr lang="en-IN" sz="4000" dirty="0">
              <a:effectLst/>
            </a:endParaRPr>
          </a:p>
        </p:txBody>
      </p:sp>
    </p:spTree>
    <p:extLst>
      <p:ext uri="{BB962C8B-B14F-4D97-AF65-F5344CB8AC3E}">
        <p14:creationId xmlns:p14="http://schemas.microsoft.com/office/powerpoint/2010/main" val="1016477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0" y="0"/>
            <a:ext cx="12192000" cy="6858000"/>
          </a:xfrm>
        </p:spPr>
      </p:pic>
      <p:sp>
        <p:nvSpPr>
          <p:cNvPr id="3" name="Title 1">
            <a:extLst>
              <a:ext uri="{FF2B5EF4-FFF2-40B4-BE49-F238E27FC236}">
                <a16:creationId xmlns:a16="http://schemas.microsoft.com/office/drawing/2014/main" id="{04CD6913-5762-9E43-C3DC-33745A76C712}"/>
              </a:ext>
            </a:extLst>
          </p:cNvPr>
          <p:cNvSpPr txBox="1">
            <a:spLocks/>
          </p:cNvSpPr>
          <p:nvPr/>
        </p:nvSpPr>
        <p:spPr>
          <a:xfrm>
            <a:off x="1" y="2975043"/>
            <a:ext cx="12191999" cy="907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algn="ctr" rtl="0" eaLnBrk="1" latinLnBrk="0" hangingPunct="1">
              <a:spcBef>
                <a:spcPts val="0"/>
              </a:spcBef>
              <a:spcAft>
                <a:spcPts val="0"/>
              </a:spcAft>
            </a:pPr>
            <a:r>
              <a:rPr lang="en-US" sz="4000" b="1" kern="1200" dirty="0">
                <a:solidFill>
                  <a:srgbClr val="000000"/>
                </a:solidFill>
                <a:effectLst/>
                <a:ea typeface="+mn-ea"/>
                <a:cs typeface="+mn-cs"/>
              </a:rPr>
              <a:t>Thank You</a:t>
            </a:r>
            <a:endParaRPr lang="en-IN" sz="4000" b="1" dirty="0">
              <a:effectLst/>
            </a:endParaRPr>
          </a:p>
        </p:txBody>
      </p:sp>
    </p:spTree>
    <p:extLst>
      <p:ext uri="{BB962C8B-B14F-4D97-AF65-F5344CB8AC3E}">
        <p14:creationId xmlns:p14="http://schemas.microsoft.com/office/powerpoint/2010/main" val="422460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1" y="0"/>
            <a:ext cx="12192000" cy="7418265"/>
          </a:xfrm>
        </p:spPr>
      </p:pic>
      <p:sp>
        <p:nvSpPr>
          <p:cNvPr id="3" name="TextBox 2">
            <a:extLst>
              <a:ext uri="{FF2B5EF4-FFF2-40B4-BE49-F238E27FC236}">
                <a16:creationId xmlns:a16="http://schemas.microsoft.com/office/drawing/2014/main" id="{F52DC1FA-4ED9-729E-10BA-3D116A75DC47}"/>
              </a:ext>
            </a:extLst>
          </p:cNvPr>
          <p:cNvSpPr txBox="1"/>
          <p:nvPr/>
        </p:nvSpPr>
        <p:spPr>
          <a:xfrm>
            <a:off x="0" y="907913"/>
            <a:ext cx="10011507" cy="4661276"/>
          </a:xfrm>
          <a:prstGeom prst="rect">
            <a:avLst/>
          </a:prstGeom>
          <a:noFill/>
        </p:spPr>
        <p:txBody>
          <a:bodyPr wrap="square" rtlCol="0">
            <a:spAutoFit/>
          </a:bodyPr>
          <a:lstStyle/>
          <a:p>
            <a:pPr marL="284400" indent="-284400">
              <a:lnSpc>
                <a:spcPct val="150000"/>
              </a:lnSpc>
              <a:buFont typeface="Arial" panose="020B0604020202020204" pitchFamily="34" charset="0"/>
              <a:buChar char="•"/>
            </a:pPr>
            <a:r>
              <a:rPr lang="en-US" sz="2000" dirty="0"/>
              <a:t>Abstract</a:t>
            </a:r>
          </a:p>
          <a:p>
            <a:pPr marL="284400" indent="-284400">
              <a:lnSpc>
                <a:spcPct val="150000"/>
              </a:lnSpc>
              <a:buFont typeface="Arial" panose="020B0604020202020204" pitchFamily="34" charset="0"/>
              <a:buChar char="•"/>
            </a:pPr>
            <a:r>
              <a:rPr lang="en-US" sz="2000" dirty="0"/>
              <a:t>Introduction</a:t>
            </a:r>
          </a:p>
          <a:p>
            <a:pPr marL="284400" indent="-284400">
              <a:lnSpc>
                <a:spcPct val="150000"/>
              </a:lnSpc>
              <a:buFont typeface="Arial" panose="020B0604020202020204" pitchFamily="34" charset="0"/>
              <a:buChar char="•"/>
            </a:pPr>
            <a:r>
              <a:rPr lang="en-US" sz="2000" dirty="0"/>
              <a:t>Tools &amp; Programming Languages used </a:t>
            </a:r>
          </a:p>
          <a:p>
            <a:pPr marL="284400" indent="-284400">
              <a:lnSpc>
                <a:spcPct val="150000"/>
              </a:lnSpc>
              <a:buFont typeface="Arial" panose="020B0604020202020204" pitchFamily="34" charset="0"/>
              <a:buChar char="•"/>
            </a:pPr>
            <a:r>
              <a:rPr lang="en-US" sz="2000" dirty="0"/>
              <a:t>Related Work</a:t>
            </a:r>
          </a:p>
          <a:p>
            <a:pPr marL="284400" indent="-284400">
              <a:lnSpc>
                <a:spcPct val="150000"/>
              </a:lnSpc>
              <a:buFont typeface="Arial" panose="020B0604020202020204" pitchFamily="34" charset="0"/>
              <a:buChar char="•"/>
            </a:pPr>
            <a:r>
              <a:rPr lang="en-US" sz="2000" dirty="0"/>
              <a:t>Program Parameters</a:t>
            </a:r>
          </a:p>
          <a:p>
            <a:pPr marL="284400" indent="-284400">
              <a:lnSpc>
                <a:spcPct val="150000"/>
              </a:lnSpc>
              <a:buFont typeface="Arial" panose="020B0604020202020204" pitchFamily="34" charset="0"/>
              <a:buChar char="•"/>
            </a:pPr>
            <a:r>
              <a:rPr lang="en-US" sz="2000" dirty="0"/>
              <a:t>Hardware &amp; Software used</a:t>
            </a:r>
            <a:r>
              <a:rPr lang="en-US" sz="2000" b="1" dirty="0"/>
              <a:t> </a:t>
            </a:r>
            <a:r>
              <a:rPr lang="en-US" sz="1200" dirty="0"/>
              <a:t>(Materials and Methods)</a:t>
            </a:r>
            <a:endParaRPr lang="en-US" sz="2000" dirty="0"/>
          </a:p>
          <a:p>
            <a:pPr marL="284400" indent="-284400">
              <a:lnSpc>
                <a:spcPct val="150000"/>
              </a:lnSpc>
              <a:buFont typeface="Arial" panose="020B0604020202020204" pitchFamily="34" charset="0"/>
              <a:buChar char="•"/>
            </a:pPr>
            <a:r>
              <a:rPr lang="en-US" sz="2000" dirty="0"/>
              <a:t>Results and Discussion</a:t>
            </a:r>
          </a:p>
          <a:p>
            <a:pPr marL="284400" indent="-284400">
              <a:lnSpc>
                <a:spcPct val="150000"/>
              </a:lnSpc>
              <a:buFont typeface="Arial" panose="020B0604020202020204" pitchFamily="34" charset="0"/>
              <a:buChar char="•"/>
            </a:pPr>
            <a:r>
              <a:rPr lang="en-US" sz="2000" dirty="0"/>
              <a:t>Future Works</a:t>
            </a:r>
          </a:p>
          <a:p>
            <a:pPr marL="284400" indent="-284400">
              <a:lnSpc>
                <a:spcPct val="150000"/>
              </a:lnSpc>
              <a:buFont typeface="Arial" panose="020B0604020202020204" pitchFamily="34" charset="0"/>
              <a:buChar char="•"/>
            </a:pPr>
            <a:r>
              <a:rPr lang="en-US" sz="2000" dirty="0"/>
              <a:t>Conclusions</a:t>
            </a:r>
          </a:p>
          <a:p>
            <a:pPr marL="284400" indent="-284400">
              <a:lnSpc>
                <a:spcPct val="150000"/>
              </a:lnSpc>
              <a:buFont typeface="Arial" panose="020B0604020202020204" pitchFamily="34" charset="0"/>
              <a:buChar char="•"/>
            </a:pPr>
            <a:r>
              <a:rPr lang="en-US" sz="2000" dirty="0"/>
              <a:t>References</a:t>
            </a:r>
          </a:p>
        </p:txBody>
      </p:sp>
      <p:sp>
        <p:nvSpPr>
          <p:cNvPr id="7" name="Title 1">
            <a:extLst>
              <a:ext uri="{FF2B5EF4-FFF2-40B4-BE49-F238E27FC236}">
                <a16:creationId xmlns:a16="http://schemas.microsoft.com/office/drawing/2014/main" id="{DBD7424F-870E-AF7B-A015-1BB1F9CC22D9}"/>
              </a:ext>
            </a:extLst>
          </p:cNvPr>
          <p:cNvSpPr>
            <a:spLocks noGrp="1"/>
          </p:cNvSpPr>
          <p:nvPr>
            <p:ph type="title"/>
          </p:nvPr>
        </p:nvSpPr>
        <p:spPr>
          <a:xfrm>
            <a:off x="-1" y="-1"/>
            <a:ext cx="12191999" cy="907914"/>
          </a:xfrm>
        </p:spPr>
        <p:txBody>
          <a:bodyPr>
            <a:normAutofit/>
          </a:bodyPr>
          <a:lstStyle/>
          <a:p>
            <a:pPr>
              <a:lnSpc>
                <a:spcPct val="100000"/>
              </a:lnSpc>
            </a:pPr>
            <a:r>
              <a:rPr lang="en-US" sz="4000" b="1" dirty="0"/>
              <a:t>Table of Content:</a:t>
            </a:r>
            <a:endParaRPr lang="en-US" sz="4900" dirty="0"/>
          </a:p>
        </p:txBody>
      </p:sp>
    </p:spTree>
    <p:extLst>
      <p:ext uri="{BB962C8B-B14F-4D97-AF65-F5344CB8AC3E}">
        <p14:creationId xmlns:p14="http://schemas.microsoft.com/office/powerpoint/2010/main" val="59670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0" y="0"/>
            <a:ext cx="12192000" cy="6858000"/>
          </a:xfrm>
        </p:spPr>
      </p:pic>
      <p:sp>
        <p:nvSpPr>
          <p:cNvPr id="2" name="Title 1">
            <a:extLst>
              <a:ext uri="{FF2B5EF4-FFF2-40B4-BE49-F238E27FC236}">
                <a16:creationId xmlns:a16="http://schemas.microsoft.com/office/drawing/2014/main" id="{E34F062A-9C24-93D4-8EF1-988ACD1AA8E6}"/>
              </a:ext>
            </a:extLst>
          </p:cNvPr>
          <p:cNvSpPr>
            <a:spLocks noGrp="1"/>
          </p:cNvSpPr>
          <p:nvPr>
            <p:ph type="title"/>
          </p:nvPr>
        </p:nvSpPr>
        <p:spPr>
          <a:xfrm>
            <a:off x="-1" y="-1"/>
            <a:ext cx="12191999" cy="907914"/>
          </a:xfrm>
        </p:spPr>
        <p:txBody>
          <a:bodyPr>
            <a:normAutofit/>
          </a:bodyPr>
          <a:lstStyle/>
          <a:p>
            <a:pPr>
              <a:lnSpc>
                <a:spcPct val="100000"/>
              </a:lnSpc>
            </a:pPr>
            <a:r>
              <a:rPr lang="en-US" sz="4000" b="1" dirty="0"/>
              <a:t>1. ABSTRACT</a:t>
            </a:r>
            <a:endParaRPr lang="en-US" sz="4000" dirty="0"/>
          </a:p>
        </p:txBody>
      </p:sp>
      <p:sp>
        <p:nvSpPr>
          <p:cNvPr id="4" name="TextBox 3">
            <a:extLst>
              <a:ext uri="{FF2B5EF4-FFF2-40B4-BE49-F238E27FC236}">
                <a16:creationId xmlns:a16="http://schemas.microsoft.com/office/drawing/2014/main" id="{228CD7CC-62E5-2BD0-0127-042F78FCF78B}"/>
              </a:ext>
            </a:extLst>
          </p:cNvPr>
          <p:cNvSpPr txBox="1"/>
          <p:nvPr/>
        </p:nvSpPr>
        <p:spPr>
          <a:xfrm>
            <a:off x="1" y="907913"/>
            <a:ext cx="12191999" cy="189128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cs typeface="Arial" panose="020B0604020202020204" pitchFamily="34" charset="0"/>
              </a:rPr>
              <a:t>In this project, we have the idea to use the unsupervised model technique to replicate the images in a different approach using the GENERATIVE ADVERSARIAL NETWORKS.</a:t>
            </a:r>
          </a:p>
          <a:p>
            <a:pPr marL="285750" indent="-285750">
              <a:lnSpc>
                <a:spcPct val="150000"/>
              </a:lnSpc>
              <a:buFont typeface="Arial" panose="020B0604020202020204" pitchFamily="34" charset="0"/>
              <a:buChar char="•"/>
            </a:pPr>
            <a:r>
              <a:rPr lang="en-US" sz="2000" dirty="0">
                <a:cs typeface="Arial" panose="020B0604020202020204" pitchFamily="34" charset="0"/>
              </a:rPr>
              <a:t>We are doing this approach using the tool tensor flow technique as it increased the efficiency for this unsupervised approach model to get exact results of this model.</a:t>
            </a:r>
          </a:p>
        </p:txBody>
      </p:sp>
    </p:spTree>
    <p:extLst>
      <p:ext uri="{BB962C8B-B14F-4D97-AF65-F5344CB8AC3E}">
        <p14:creationId xmlns:p14="http://schemas.microsoft.com/office/powerpoint/2010/main" val="38918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10800000">
            <a:off x="-1" y="-1"/>
            <a:ext cx="12192000" cy="6858001"/>
          </a:xfrm>
        </p:spPr>
      </p:pic>
      <p:sp>
        <p:nvSpPr>
          <p:cNvPr id="6" name="TextBox 5">
            <a:extLst>
              <a:ext uri="{FF2B5EF4-FFF2-40B4-BE49-F238E27FC236}">
                <a16:creationId xmlns:a16="http://schemas.microsoft.com/office/drawing/2014/main" id="{1036BFA2-22CD-6ACB-2C18-146FCC0641BC}"/>
              </a:ext>
            </a:extLst>
          </p:cNvPr>
          <p:cNvSpPr txBox="1"/>
          <p:nvPr/>
        </p:nvSpPr>
        <p:spPr>
          <a:xfrm>
            <a:off x="1" y="907913"/>
            <a:ext cx="12191999" cy="18912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are two types of approaches first one is supervised, and the second one is an unsupervised Model.</a:t>
            </a:r>
          </a:p>
          <a:p>
            <a:pPr marL="285750" indent="-285750">
              <a:lnSpc>
                <a:spcPct val="150000"/>
              </a:lnSpc>
              <a:buFont typeface="Arial" panose="020B0604020202020204" pitchFamily="34" charset="0"/>
              <a:buChar char="•"/>
            </a:pPr>
            <a:r>
              <a:rPr lang="en-US"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project, we will use an unsupervised learning </a:t>
            </a:r>
            <a:r>
              <a:rPr lang="en-US" sz="2000" kern="0" dirty="0">
                <a:solidFill>
                  <a:srgbClr val="000000"/>
                </a:solidFill>
                <a:latin typeface="Calibri" panose="020F0502020204030204" pitchFamily="34" charset="0"/>
                <a:ea typeface="Calibri" panose="020F0502020204030204" pitchFamily="34" charset="0"/>
                <a:cs typeface="Calibri" panose="020F0502020204030204" pitchFamily="34" charset="0"/>
              </a:rPr>
              <a:t>method using </a:t>
            </a:r>
            <a:r>
              <a:rPr lang="en-US" sz="2000" dirty="0">
                <a:latin typeface="Calibri" panose="020F0502020204030204" pitchFamily="34" charset="0"/>
                <a:cs typeface="Calibri" panose="020F0502020204030204" pitchFamily="34" charset="0"/>
              </a:rPr>
              <a:t>GENERATIVE ADVERSARIAL NETWORKS.</a:t>
            </a:r>
          </a:p>
          <a:p>
            <a:pPr marL="285750" indent="-285750">
              <a:lnSpc>
                <a:spcPct val="150000"/>
              </a:lnSpc>
              <a:buFont typeface="Arial" panose="020B0604020202020204" pitchFamily="34" charset="0"/>
              <a:buChar char="•"/>
            </a:pPr>
            <a:r>
              <a:rPr lang="en-US" sz="2000" kern="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introduce a deep convolutional GAN model with specific architectural constraints to strengthen unsupervised learning</a:t>
            </a:r>
            <a:r>
              <a:rPr lang="en-US" sz="2000" kern="0" dirty="0">
                <a:solidFill>
                  <a:srgbClr val="000000"/>
                </a:solidFill>
                <a:latin typeface="Calibri" panose="020F0502020204030204" pitchFamily="34" charset="0"/>
                <a:ea typeface="Calibri" panose="020F0502020204030204" pitchFamily="34" charset="0"/>
                <a:cs typeface="Calibri" panose="020F0502020204030204" pitchFamily="34" charset="0"/>
              </a:rPr>
              <a:t> and</a:t>
            </a:r>
            <a:r>
              <a:rPr lang="en-US"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we will demonstrate these features and their applicability.</a:t>
            </a:r>
            <a:endParaRPr lang="en-US" sz="2000" dirty="0"/>
          </a:p>
        </p:txBody>
      </p:sp>
      <p:sp>
        <p:nvSpPr>
          <p:cNvPr id="3" name="Title 1">
            <a:extLst>
              <a:ext uri="{FF2B5EF4-FFF2-40B4-BE49-F238E27FC236}">
                <a16:creationId xmlns:a16="http://schemas.microsoft.com/office/drawing/2014/main" id="{684932F4-E59C-787B-684C-6BF3B052A5F7}"/>
              </a:ext>
            </a:extLst>
          </p:cNvPr>
          <p:cNvSpPr>
            <a:spLocks noGrp="1"/>
          </p:cNvSpPr>
          <p:nvPr>
            <p:ph type="title"/>
          </p:nvPr>
        </p:nvSpPr>
        <p:spPr>
          <a:xfrm>
            <a:off x="-1" y="-1"/>
            <a:ext cx="12191999" cy="907914"/>
          </a:xfrm>
        </p:spPr>
        <p:txBody>
          <a:bodyPr>
            <a:normAutofit/>
          </a:bodyPr>
          <a:lstStyle/>
          <a:p>
            <a:pPr>
              <a:lnSpc>
                <a:spcPct val="100000"/>
              </a:lnSpc>
            </a:pPr>
            <a:r>
              <a:rPr lang="en-US" sz="4000" b="1" dirty="0"/>
              <a:t>2. Introduction:</a:t>
            </a:r>
            <a:endParaRPr lang="en-US" sz="4900" b="1" dirty="0"/>
          </a:p>
        </p:txBody>
      </p:sp>
    </p:spTree>
    <p:extLst>
      <p:ext uri="{BB962C8B-B14F-4D97-AF65-F5344CB8AC3E}">
        <p14:creationId xmlns:p14="http://schemas.microsoft.com/office/powerpoint/2010/main" val="127599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0" y="0"/>
            <a:ext cx="12192000" cy="6858000"/>
          </a:xfrm>
        </p:spPr>
      </p:pic>
      <p:sp>
        <p:nvSpPr>
          <p:cNvPr id="6" name="TextBox 5">
            <a:extLst>
              <a:ext uri="{FF2B5EF4-FFF2-40B4-BE49-F238E27FC236}">
                <a16:creationId xmlns:a16="http://schemas.microsoft.com/office/drawing/2014/main" id="{284A4663-F8F2-94C3-2B91-A914AC9F6F02}"/>
              </a:ext>
            </a:extLst>
          </p:cNvPr>
          <p:cNvSpPr txBox="1"/>
          <p:nvPr/>
        </p:nvSpPr>
        <p:spPr>
          <a:xfrm>
            <a:off x="-3" y="907914"/>
            <a:ext cx="12192000" cy="3368614"/>
          </a:xfrm>
          <a:prstGeom prst="rect">
            <a:avLst/>
          </a:prstGeom>
          <a:noFill/>
        </p:spPr>
        <p:txBody>
          <a:bodyPr wrap="square" rtlCol="0">
            <a:spAutoFit/>
          </a:bodyPr>
          <a:lstStyle/>
          <a:p>
            <a:pPr marL="284400" indent="-284400">
              <a:lnSpc>
                <a:spcPct val="150000"/>
              </a:lnSpc>
            </a:pPr>
            <a:r>
              <a:rPr lang="en-US" sz="2400" b="1" dirty="0">
                <a:solidFill>
                  <a:srgbClr val="000000"/>
                </a:solidFill>
                <a:effectLst/>
                <a:ea typeface="Calibri" panose="020F0502020204030204" pitchFamily="34" charset="0"/>
                <a:cs typeface="Calibri" panose="020F0502020204030204" pitchFamily="34" charset="0"/>
              </a:rPr>
              <a:t>1. REPRESENTATION LEARNING FROM UNLABELED DATA:</a:t>
            </a:r>
          </a:p>
          <a:p>
            <a:pPr marL="284400" indent="-284400">
              <a:lnSpc>
                <a:spcPct val="150000"/>
              </a:lnSpc>
              <a:buFont typeface="Arial" panose="020B0604020202020204" pitchFamily="34" charset="0"/>
              <a:buChar char="•"/>
            </a:pPr>
            <a:r>
              <a:rPr lang="en-US" sz="2000" dirty="0">
                <a:solidFill>
                  <a:srgbClr val="000000"/>
                </a:solidFill>
                <a:effectLst/>
                <a:ea typeface="Calibri" panose="020F0502020204030204" pitchFamily="34" charset="0"/>
                <a:cs typeface="Calibri" panose="020F0502020204030204" pitchFamily="34" charset="0"/>
              </a:rPr>
              <a:t>Unsupervised representation learning has received much attention in image-specific and generic computer vision research.</a:t>
            </a:r>
          </a:p>
          <a:p>
            <a:pPr marL="284400" indent="-284400">
              <a:lnSpc>
                <a:spcPct val="150000"/>
              </a:lnSpc>
              <a:buFont typeface="Arial" panose="020B0604020202020204" pitchFamily="34" charset="0"/>
              <a:buChar char="•"/>
            </a:pPr>
            <a:r>
              <a:rPr lang="en-US" sz="2000" dirty="0">
                <a:solidFill>
                  <a:srgbClr val="000000"/>
                </a:solidFill>
                <a:effectLst/>
                <a:ea typeface="Calibri" panose="020F0502020204030204" pitchFamily="34" charset="0"/>
                <a:cs typeface="Calibri" panose="020F0502020204030204" pitchFamily="34" charset="0"/>
              </a:rPr>
              <a:t>A classic approach to unsupervised representation learning is to do clustering on the data (for example, using K-means) and leverage the clusters for improved classification scores.</a:t>
            </a:r>
          </a:p>
          <a:p>
            <a:pPr marL="284400" indent="-284400">
              <a:lnSpc>
                <a:spcPct val="150000"/>
              </a:lnSpc>
              <a:buFont typeface="Arial" panose="020B0604020202020204" pitchFamily="34" charset="0"/>
              <a:buChar char="•"/>
            </a:pPr>
            <a:r>
              <a:rPr lang="en-US" sz="2000" dirty="0">
                <a:solidFill>
                  <a:srgbClr val="000000"/>
                </a:solidFill>
                <a:effectLst/>
                <a:ea typeface="Calibri" panose="020F0502020204030204" pitchFamily="34" charset="0"/>
                <a:cs typeface="Calibri" panose="020F0502020204030204" pitchFamily="34" charset="0"/>
              </a:rPr>
              <a:t>In the context of images, one can do hierarchical clustering of image patches (Coates &amp; Ng, 2012) to learn powerful image representations</a:t>
            </a:r>
          </a:p>
        </p:txBody>
      </p:sp>
      <p:sp>
        <p:nvSpPr>
          <p:cNvPr id="8" name="Title 1">
            <a:extLst>
              <a:ext uri="{FF2B5EF4-FFF2-40B4-BE49-F238E27FC236}">
                <a16:creationId xmlns:a16="http://schemas.microsoft.com/office/drawing/2014/main" id="{D1ECBD4D-0C73-2439-24F6-F5D78CF5A8A7}"/>
              </a:ext>
            </a:extLst>
          </p:cNvPr>
          <p:cNvSpPr>
            <a:spLocks noGrp="1"/>
          </p:cNvSpPr>
          <p:nvPr>
            <p:ph type="title"/>
          </p:nvPr>
        </p:nvSpPr>
        <p:spPr>
          <a:xfrm>
            <a:off x="-1" y="0"/>
            <a:ext cx="12191999" cy="907914"/>
          </a:xfrm>
        </p:spPr>
        <p:txBody>
          <a:bodyPr>
            <a:normAutofit/>
          </a:bodyPr>
          <a:lstStyle/>
          <a:p>
            <a:pPr>
              <a:lnSpc>
                <a:spcPct val="100000"/>
              </a:lnSpc>
            </a:pPr>
            <a:r>
              <a:rPr lang="en-US" sz="4000" b="1" dirty="0"/>
              <a:t>3. Related Work</a:t>
            </a:r>
            <a:endParaRPr lang="en-US" sz="4900" dirty="0"/>
          </a:p>
        </p:txBody>
      </p:sp>
    </p:spTree>
    <p:extLst>
      <p:ext uri="{BB962C8B-B14F-4D97-AF65-F5344CB8AC3E}">
        <p14:creationId xmlns:p14="http://schemas.microsoft.com/office/powerpoint/2010/main" val="78648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2" y="0"/>
            <a:ext cx="12188690" cy="6858000"/>
          </a:xfrm>
        </p:spPr>
      </p:pic>
      <p:sp>
        <p:nvSpPr>
          <p:cNvPr id="4" name="TextBox 3">
            <a:extLst>
              <a:ext uri="{FF2B5EF4-FFF2-40B4-BE49-F238E27FC236}">
                <a16:creationId xmlns:a16="http://schemas.microsoft.com/office/drawing/2014/main" id="{E41F5F80-8688-FF9D-6D73-29205E1F2011}"/>
              </a:ext>
            </a:extLst>
          </p:cNvPr>
          <p:cNvSpPr txBox="1"/>
          <p:nvPr/>
        </p:nvSpPr>
        <p:spPr>
          <a:xfrm>
            <a:off x="0" y="-2104"/>
            <a:ext cx="6096000" cy="369332"/>
          </a:xfrm>
          <a:prstGeom prst="rect">
            <a:avLst/>
          </a:prstGeom>
          <a:noFill/>
        </p:spPr>
        <p:txBody>
          <a:bodyPr wrap="square">
            <a:spAutoFit/>
          </a:bodyPr>
          <a:lstStyle/>
          <a:p>
            <a:endParaRPr lang="en-US" sz="1800" dirty="0"/>
          </a:p>
        </p:txBody>
      </p:sp>
      <p:sp>
        <p:nvSpPr>
          <p:cNvPr id="3" name="TextBox 2">
            <a:extLst>
              <a:ext uri="{FF2B5EF4-FFF2-40B4-BE49-F238E27FC236}">
                <a16:creationId xmlns:a16="http://schemas.microsoft.com/office/drawing/2014/main" id="{5F43D092-5754-1BE4-A89B-548E9C823454}"/>
              </a:ext>
            </a:extLst>
          </p:cNvPr>
          <p:cNvSpPr txBox="1"/>
          <p:nvPr/>
        </p:nvSpPr>
        <p:spPr>
          <a:xfrm>
            <a:off x="2" y="907914"/>
            <a:ext cx="12188688" cy="4291944"/>
          </a:xfrm>
          <a:prstGeom prst="rect">
            <a:avLst/>
          </a:prstGeom>
          <a:noFill/>
        </p:spPr>
        <p:txBody>
          <a:bodyPr wrap="square" rtlCol="0">
            <a:spAutoFit/>
          </a:bodyPr>
          <a:lstStyle/>
          <a:p>
            <a:pPr marL="284400" indent="-284400">
              <a:lnSpc>
                <a:spcPct val="150000"/>
              </a:lnSpc>
            </a:pP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 GENERATING NATURAL IMAGES:</a:t>
            </a:r>
          </a:p>
          <a:p>
            <a:pPr marL="284400" indent="-284400">
              <a:lnSpc>
                <a:spcPct val="150000"/>
              </a:lnSpc>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Generative image models are well-studied and fall into parametric and nonparametric categories.</a:t>
            </a:r>
          </a:p>
          <a:p>
            <a:pPr marL="284400" indent="-284400">
              <a:lnSpc>
                <a:spcPct val="150000"/>
              </a:lnSpc>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non-parametric models often do match from a database of existing images, matching patches of images, and have been used in texture synthesis</a:t>
            </a:r>
          </a:p>
          <a:p>
            <a:pPr marL="284400" indent="-284400">
              <a:lnSpc>
                <a:spcPct val="150000"/>
              </a:lnSpc>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Parametric models for generating images have been explored extensively (for example, on MNIST digits or for texture synthesis (</a:t>
            </a:r>
            <a:r>
              <a:rPr lang="en-US"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Portilla</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&amp; </a:t>
            </a:r>
            <a:r>
              <a:rPr lang="en-US"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Simoncelli</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2000)). </a:t>
            </a:r>
          </a:p>
          <a:p>
            <a:pPr marL="284400" indent="-284400">
              <a:lnSpc>
                <a:spcPct val="150000"/>
              </a:lnSpc>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Another approach generates images using an iterative forward diffusion process. Generative Adversarial Networks (Goodfellow et al., 2014) generated images suffering from being noisy and incomprehensible. </a:t>
            </a:r>
          </a:p>
          <a:p>
            <a:pPr marL="284400" indent="-284400">
              <a:lnSpc>
                <a:spcPct val="150000"/>
              </a:lnSpc>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a:t>
            </a:r>
            <a:r>
              <a:rPr lang="en-US"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laplacian</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pyramid extension to this approach(Denton et al., 2015) showed higher quality images3.</a:t>
            </a:r>
          </a:p>
        </p:txBody>
      </p:sp>
      <p:sp>
        <p:nvSpPr>
          <p:cNvPr id="6" name="Title 1">
            <a:extLst>
              <a:ext uri="{FF2B5EF4-FFF2-40B4-BE49-F238E27FC236}">
                <a16:creationId xmlns:a16="http://schemas.microsoft.com/office/drawing/2014/main" id="{612C7315-9554-526A-C7D5-DA0E1EDF02AE}"/>
              </a:ext>
            </a:extLst>
          </p:cNvPr>
          <p:cNvSpPr>
            <a:spLocks noGrp="1"/>
          </p:cNvSpPr>
          <p:nvPr>
            <p:ph type="title"/>
          </p:nvPr>
        </p:nvSpPr>
        <p:spPr>
          <a:xfrm>
            <a:off x="0" y="0"/>
            <a:ext cx="12188688" cy="907914"/>
          </a:xfrm>
        </p:spPr>
        <p:txBody>
          <a:bodyPr>
            <a:normAutofit/>
          </a:bodyPr>
          <a:lstStyle/>
          <a:p>
            <a:pPr>
              <a:lnSpc>
                <a:spcPct val="100000"/>
              </a:lnSpc>
            </a:pPr>
            <a:r>
              <a:rPr lang="en-US" sz="4000" b="1" dirty="0"/>
              <a:t>3. Related Work</a:t>
            </a:r>
            <a:endParaRPr lang="en-US" sz="4900" dirty="0"/>
          </a:p>
        </p:txBody>
      </p:sp>
    </p:spTree>
    <p:extLst>
      <p:ext uri="{BB962C8B-B14F-4D97-AF65-F5344CB8AC3E}">
        <p14:creationId xmlns:p14="http://schemas.microsoft.com/office/powerpoint/2010/main" val="368610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2" y="0"/>
            <a:ext cx="12192000" cy="6858000"/>
          </a:xfrm>
        </p:spPr>
      </p:pic>
      <p:sp>
        <p:nvSpPr>
          <p:cNvPr id="4" name="TextBox 3">
            <a:extLst>
              <a:ext uri="{FF2B5EF4-FFF2-40B4-BE49-F238E27FC236}">
                <a16:creationId xmlns:a16="http://schemas.microsoft.com/office/drawing/2014/main" id="{E41F5F80-8688-FF9D-6D73-29205E1F2011}"/>
              </a:ext>
            </a:extLst>
          </p:cNvPr>
          <p:cNvSpPr txBox="1"/>
          <p:nvPr/>
        </p:nvSpPr>
        <p:spPr>
          <a:xfrm>
            <a:off x="-3" y="907914"/>
            <a:ext cx="12126602" cy="2445285"/>
          </a:xfrm>
          <a:prstGeom prst="rect">
            <a:avLst/>
          </a:prstGeom>
          <a:noFill/>
        </p:spPr>
        <p:txBody>
          <a:bodyPr wrap="square">
            <a:spAutoFit/>
          </a:bodyPr>
          <a:lstStyle/>
          <a:p>
            <a:pPr marL="284400" indent="-284400">
              <a:lnSpc>
                <a:spcPct val="150000"/>
              </a:lnSpc>
            </a:pPr>
            <a:r>
              <a:rPr lang="en-US" sz="2400" b="1" dirty="0">
                <a:cs typeface="Calibri" panose="020F0502020204030204" pitchFamily="34" charset="0"/>
              </a:rPr>
              <a:t>3. VISUALIZING THE INTERNALS OF CNNS:</a:t>
            </a:r>
          </a:p>
          <a:p>
            <a:pPr marL="284400" indent="-284400">
              <a:lnSpc>
                <a:spcPct val="150000"/>
              </a:lnSpc>
              <a:buFont typeface="Arial" panose="020B0604020202020204" pitchFamily="34" charset="0"/>
              <a:buChar char="•"/>
            </a:pPr>
            <a:r>
              <a:rPr lang="en-US" sz="2000" dirty="0">
                <a:cs typeface="Calibri" panose="020F0502020204030204" pitchFamily="34" charset="0"/>
              </a:rPr>
              <a:t>One constant criticism of using neural networks has been that they are black-box methods, with little understanding of what the networks do in the form of a simple human-consumable algorithm. </a:t>
            </a:r>
          </a:p>
          <a:p>
            <a:pPr marL="284400" indent="-284400">
              <a:lnSpc>
                <a:spcPct val="150000"/>
              </a:lnSpc>
              <a:buFont typeface="Arial" panose="020B0604020202020204" pitchFamily="34" charset="0"/>
              <a:buChar char="•"/>
            </a:pPr>
            <a:r>
              <a:rPr lang="en-US" sz="2000" dirty="0">
                <a:cs typeface="Calibri" panose="020F0502020204030204" pitchFamily="34" charset="0"/>
              </a:rPr>
              <a:t>In the context of CNNs, </a:t>
            </a:r>
            <a:r>
              <a:rPr lang="en-US" sz="2000" dirty="0" err="1">
                <a:cs typeface="Calibri" panose="020F0502020204030204" pitchFamily="34" charset="0"/>
              </a:rPr>
              <a:t>Zeiler</a:t>
            </a:r>
            <a:r>
              <a:rPr lang="en-US" sz="2000" dirty="0">
                <a:cs typeface="Calibri" panose="020F0502020204030204" pitchFamily="34" charset="0"/>
              </a:rPr>
              <a:t> et. al. (</a:t>
            </a:r>
            <a:r>
              <a:rPr lang="en-US" sz="2000" dirty="0" err="1">
                <a:cs typeface="Calibri" panose="020F0502020204030204" pitchFamily="34" charset="0"/>
              </a:rPr>
              <a:t>Zeiler</a:t>
            </a:r>
            <a:r>
              <a:rPr lang="en-US" sz="2000" dirty="0">
                <a:cs typeface="Calibri" panose="020F0502020204030204" pitchFamily="34" charset="0"/>
              </a:rPr>
              <a:t> &amp; Fergus, 2014) showed that by using deconvolutions and filtering the maximal activations, one can find the approximate purpose of each convolution filter in the network</a:t>
            </a:r>
            <a:endParaRPr lang="en-US" sz="2000" dirty="0"/>
          </a:p>
        </p:txBody>
      </p:sp>
      <p:sp>
        <p:nvSpPr>
          <p:cNvPr id="3" name="Title 1">
            <a:extLst>
              <a:ext uri="{FF2B5EF4-FFF2-40B4-BE49-F238E27FC236}">
                <a16:creationId xmlns:a16="http://schemas.microsoft.com/office/drawing/2014/main" id="{72891085-4D38-8459-0A63-6A4607E06BA9}"/>
              </a:ext>
            </a:extLst>
          </p:cNvPr>
          <p:cNvSpPr>
            <a:spLocks noGrp="1"/>
          </p:cNvSpPr>
          <p:nvPr>
            <p:ph type="title"/>
          </p:nvPr>
        </p:nvSpPr>
        <p:spPr>
          <a:xfrm>
            <a:off x="-1" y="0"/>
            <a:ext cx="12191999" cy="907914"/>
          </a:xfrm>
        </p:spPr>
        <p:txBody>
          <a:bodyPr>
            <a:normAutofit/>
          </a:bodyPr>
          <a:lstStyle/>
          <a:p>
            <a:pPr>
              <a:lnSpc>
                <a:spcPct val="100000"/>
              </a:lnSpc>
            </a:pPr>
            <a:r>
              <a:rPr lang="en-US" sz="4000" b="1" dirty="0"/>
              <a:t>3. Related Work</a:t>
            </a:r>
            <a:endParaRPr lang="en-US" sz="4900" dirty="0"/>
          </a:p>
        </p:txBody>
      </p:sp>
    </p:spTree>
    <p:extLst>
      <p:ext uri="{BB962C8B-B14F-4D97-AF65-F5344CB8AC3E}">
        <p14:creationId xmlns:p14="http://schemas.microsoft.com/office/powerpoint/2010/main" val="27965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5" y="0"/>
            <a:ext cx="12192003" cy="6858000"/>
          </a:xfrm>
        </p:spPr>
      </p:pic>
      <p:sp>
        <p:nvSpPr>
          <p:cNvPr id="3" name="TextBox 2">
            <a:extLst>
              <a:ext uri="{FF2B5EF4-FFF2-40B4-BE49-F238E27FC236}">
                <a16:creationId xmlns:a16="http://schemas.microsoft.com/office/drawing/2014/main" id="{705ED470-65FD-A7F9-FF93-4463A43602D5}"/>
              </a:ext>
            </a:extLst>
          </p:cNvPr>
          <p:cNvSpPr txBox="1"/>
          <p:nvPr/>
        </p:nvSpPr>
        <p:spPr>
          <a:xfrm>
            <a:off x="-4" y="908038"/>
            <a:ext cx="9641542" cy="28146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Mini-batch size of 32.</a:t>
            </a:r>
          </a:p>
          <a:p>
            <a:pPr marL="285750"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Weights initialized from normal Distribution with mean=0, </a:t>
            </a:r>
            <a:r>
              <a:rPr lang="en-US" sz="2000" dirty="0" err="1">
                <a:latin typeface="Calibri" panose="020F0502020204030204" pitchFamily="34" charset="0"/>
                <a:cs typeface="Calibri" panose="020F0502020204030204" pitchFamily="34" charset="0"/>
              </a:rPr>
              <a:t>st.</a:t>
            </a:r>
            <a:r>
              <a:rPr lang="en-US" sz="2000" dirty="0">
                <a:latin typeface="Calibri" panose="020F0502020204030204" pitchFamily="34" charset="0"/>
                <a:cs typeface="Calibri" panose="020F0502020204030204" pitchFamily="34" charset="0"/>
              </a:rPr>
              <a:t> dev = 0.2</a:t>
            </a:r>
          </a:p>
          <a:p>
            <a:pPr marL="285750" indent="-285750">
              <a:lnSpc>
                <a:spcPct val="150000"/>
              </a:lnSpc>
              <a:buFont typeface="Arial" panose="020B0604020202020204" pitchFamily="34" charset="0"/>
              <a:buChar char="•"/>
            </a:pPr>
            <a:r>
              <a:rPr lang="en-US" sz="2000" dirty="0" err="1">
                <a:latin typeface="Calibri" panose="020F0502020204030204" pitchFamily="34" charset="0"/>
                <a:cs typeface="Calibri" panose="020F0502020204030204" pitchFamily="34" charset="0"/>
              </a:rPr>
              <a:t>LeakyReLU</a:t>
            </a:r>
            <a:r>
              <a:rPr lang="en-US" sz="2000" dirty="0">
                <a:latin typeface="Calibri" panose="020F0502020204030204" pitchFamily="34" charset="0"/>
                <a:cs typeface="Calibri" panose="020F0502020204030204" pitchFamily="34" charset="0"/>
              </a:rPr>
              <a:t>, Alpha =0.2</a:t>
            </a:r>
          </a:p>
          <a:p>
            <a:pPr marL="285750"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Adam optimizer with Hyperparameter Tuning </a:t>
            </a:r>
          </a:p>
          <a:p>
            <a:pPr marL="285750"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Leaning rate = 0.0001</a:t>
            </a:r>
          </a:p>
          <a:p>
            <a:pPr marL="285750" indent="-285750">
              <a:lnSpc>
                <a:spcPct val="150000"/>
              </a:lnSpc>
              <a:buFont typeface="Arial" panose="020B0604020202020204" pitchFamily="34" charset="0"/>
              <a:buChar char="•"/>
            </a:pPr>
            <a:r>
              <a:rPr lang="en-US" sz="2000" dirty="0" err="1">
                <a:latin typeface="Calibri" panose="020F0502020204030204" pitchFamily="34" charset="0"/>
                <a:cs typeface="Calibri" panose="020F0502020204030204" pitchFamily="34" charset="0"/>
              </a:rPr>
              <a:t>latent_dim</a:t>
            </a:r>
            <a:r>
              <a:rPr lang="en-US" sz="2000" dirty="0">
                <a:latin typeface="Calibri" panose="020F0502020204030204" pitchFamily="34" charset="0"/>
                <a:cs typeface="Calibri" panose="020F0502020204030204" pitchFamily="34" charset="0"/>
              </a:rPr>
              <a:t> for generator = 128</a:t>
            </a:r>
            <a:endParaRPr lang="en-US" sz="2000" dirty="0"/>
          </a:p>
        </p:txBody>
      </p:sp>
      <p:sp>
        <p:nvSpPr>
          <p:cNvPr id="6" name="Title 1">
            <a:extLst>
              <a:ext uri="{FF2B5EF4-FFF2-40B4-BE49-F238E27FC236}">
                <a16:creationId xmlns:a16="http://schemas.microsoft.com/office/drawing/2014/main" id="{25FEAE4F-A940-2251-2FF9-8200A0727141}"/>
              </a:ext>
            </a:extLst>
          </p:cNvPr>
          <p:cNvSpPr>
            <a:spLocks noGrp="1"/>
          </p:cNvSpPr>
          <p:nvPr>
            <p:ph type="title"/>
          </p:nvPr>
        </p:nvSpPr>
        <p:spPr>
          <a:xfrm>
            <a:off x="1" y="124"/>
            <a:ext cx="12191997" cy="907914"/>
          </a:xfrm>
        </p:spPr>
        <p:txBody>
          <a:bodyPr>
            <a:normAutofit/>
          </a:bodyPr>
          <a:lstStyle/>
          <a:p>
            <a:pPr>
              <a:lnSpc>
                <a:spcPct val="100000"/>
              </a:lnSpc>
            </a:pPr>
            <a:r>
              <a:rPr lang="en-US" sz="4000" b="1" dirty="0"/>
              <a:t>4. Program Parameters</a:t>
            </a:r>
          </a:p>
        </p:txBody>
      </p:sp>
    </p:spTree>
    <p:extLst>
      <p:ext uri="{BB962C8B-B14F-4D97-AF65-F5344CB8AC3E}">
        <p14:creationId xmlns:p14="http://schemas.microsoft.com/office/powerpoint/2010/main" val="217222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0" y="0"/>
            <a:ext cx="12192000" cy="6858000"/>
          </a:xfrm>
        </p:spPr>
      </p:pic>
      <p:sp>
        <p:nvSpPr>
          <p:cNvPr id="6" name="TextBox 5">
            <a:extLst>
              <a:ext uri="{FF2B5EF4-FFF2-40B4-BE49-F238E27FC236}">
                <a16:creationId xmlns:a16="http://schemas.microsoft.com/office/drawing/2014/main" id="{C6E3090B-2C54-1DF3-151D-6F4E99075757}"/>
              </a:ext>
            </a:extLst>
          </p:cNvPr>
          <p:cNvSpPr txBox="1"/>
          <p:nvPr/>
        </p:nvSpPr>
        <p:spPr>
          <a:xfrm>
            <a:off x="-3" y="907913"/>
            <a:ext cx="12192000" cy="2352952"/>
          </a:xfrm>
          <a:prstGeom prst="rect">
            <a:avLst/>
          </a:prstGeom>
          <a:noFill/>
        </p:spPr>
        <p:txBody>
          <a:bodyPr wrap="square" rtlCol="0">
            <a:spAutoFit/>
          </a:bodyPr>
          <a:lstStyle/>
          <a:p>
            <a:pPr marL="284400" indent="-284400">
              <a:lnSpc>
                <a:spcPct val="150000"/>
              </a:lnSpc>
              <a:buFont typeface="Arial" panose="020B0604020202020204" pitchFamily="34" charset="0"/>
              <a:buChar char="•"/>
            </a:pPr>
            <a:r>
              <a:rPr lang="en-US" sz="2000" dirty="0"/>
              <a:t>Hardware Specifications: </a:t>
            </a:r>
          </a:p>
          <a:p>
            <a:pPr marL="284400" indent="-284400">
              <a:lnSpc>
                <a:spcPct val="150000"/>
              </a:lnSpc>
              <a:buFont typeface="Arial" panose="020B0604020202020204" pitchFamily="34" charset="0"/>
              <a:buChar char="•"/>
            </a:pPr>
            <a:r>
              <a:rPr lang="en-US" sz="2000" dirty="0"/>
              <a:t>Processor: Ryzen 5800H, GPU-RTX 3060M, 16GB</a:t>
            </a:r>
          </a:p>
          <a:p>
            <a:pPr marL="284400" indent="-284400">
              <a:lnSpc>
                <a:spcPct val="150000"/>
              </a:lnSpc>
              <a:buFont typeface="Arial" panose="020B0604020202020204" pitchFamily="34" charset="0"/>
              <a:buChar char="•"/>
            </a:pPr>
            <a:r>
              <a:rPr lang="en-US" sz="2000" dirty="0"/>
              <a:t>Language: Python 3.9.13</a:t>
            </a:r>
          </a:p>
          <a:p>
            <a:pPr marL="284400" indent="-284400">
              <a:lnSpc>
                <a:spcPct val="150000"/>
              </a:lnSpc>
              <a:buFont typeface="Arial" panose="020B0604020202020204" pitchFamily="34" charset="0"/>
              <a:buChar char="•"/>
            </a:pPr>
            <a:r>
              <a:rPr lang="en-US" sz="2000" dirty="0"/>
              <a:t>Tools: Anaconda software, </a:t>
            </a:r>
            <a:r>
              <a:rPr lang="en-US" sz="2000" dirty="0" err="1"/>
              <a:t>Jupyter</a:t>
            </a:r>
            <a:r>
              <a:rPr lang="en-US" sz="2000" dirty="0"/>
              <a:t> Notebook Software, Tensor flow</a:t>
            </a:r>
          </a:p>
          <a:p>
            <a:pPr marL="284400" indent="-284400">
              <a:lnSpc>
                <a:spcPct val="150000"/>
              </a:lnSpc>
              <a:buFont typeface="Arial" panose="020B0604020202020204" pitchFamily="34" charset="0"/>
              <a:buChar char="•"/>
            </a:pPr>
            <a:r>
              <a:rPr lang="en-US" sz="2000" dirty="0"/>
              <a:t>Other Software: Nvidia </a:t>
            </a:r>
            <a:r>
              <a:rPr lang="en-US" sz="2000" dirty="0" err="1"/>
              <a:t>Cuda</a:t>
            </a:r>
            <a:r>
              <a:rPr lang="en-US" sz="2000" dirty="0"/>
              <a:t> and Nvidia Tensor (to enable GPU)</a:t>
            </a:r>
          </a:p>
        </p:txBody>
      </p:sp>
      <p:sp>
        <p:nvSpPr>
          <p:cNvPr id="9" name="Title 1">
            <a:extLst>
              <a:ext uri="{FF2B5EF4-FFF2-40B4-BE49-F238E27FC236}">
                <a16:creationId xmlns:a16="http://schemas.microsoft.com/office/drawing/2014/main" id="{945D981F-8BDE-A9D2-CE82-F5C1D3632476}"/>
              </a:ext>
            </a:extLst>
          </p:cNvPr>
          <p:cNvSpPr>
            <a:spLocks noGrp="1"/>
          </p:cNvSpPr>
          <p:nvPr>
            <p:ph type="title"/>
          </p:nvPr>
        </p:nvSpPr>
        <p:spPr>
          <a:xfrm>
            <a:off x="-1" y="-1"/>
            <a:ext cx="12191999" cy="907914"/>
          </a:xfrm>
        </p:spPr>
        <p:txBody>
          <a:bodyPr>
            <a:normAutofit/>
          </a:bodyPr>
          <a:lstStyle/>
          <a:p>
            <a:pPr>
              <a:lnSpc>
                <a:spcPct val="100000"/>
              </a:lnSpc>
            </a:pPr>
            <a:r>
              <a:rPr lang="en-US" sz="4000" b="1" dirty="0"/>
              <a:t>5. Hardware &amp; Software used:</a:t>
            </a:r>
            <a:endParaRPr lang="en-US" sz="4900" dirty="0"/>
          </a:p>
        </p:txBody>
      </p:sp>
    </p:spTree>
    <p:extLst>
      <p:ext uri="{BB962C8B-B14F-4D97-AF65-F5344CB8AC3E}">
        <p14:creationId xmlns:p14="http://schemas.microsoft.com/office/powerpoint/2010/main" val="782221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1024</Words>
  <Application>Microsoft Office PowerPoint</Application>
  <PresentationFormat>Widescreen</PresentationFormat>
  <Paragraphs>79</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Table of Content:</vt:lpstr>
      <vt:lpstr>1. ABSTRACT</vt:lpstr>
      <vt:lpstr>2. Introduction:</vt:lpstr>
      <vt:lpstr>3. Related Work</vt:lpstr>
      <vt:lpstr>3. Related Work</vt:lpstr>
      <vt:lpstr>3. Related Work</vt:lpstr>
      <vt:lpstr>4. Program Parameters</vt:lpstr>
      <vt:lpstr>5. Hardware &amp; Software used:</vt:lpstr>
      <vt:lpstr>6. Results and Discussion:</vt:lpstr>
      <vt:lpstr>7. Results and Discussion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madhukar abburi</dc:creator>
  <cp:lastModifiedBy>Ashraf Kajal</cp:lastModifiedBy>
  <cp:revision>12</cp:revision>
  <dcterms:created xsi:type="dcterms:W3CDTF">2022-12-10T19:33:02Z</dcterms:created>
  <dcterms:modified xsi:type="dcterms:W3CDTF">2023-12-07T21:30:32Z</dcterms:modified>
</cp:coreProperties>
</file>