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437508"/>
            <a:ext cx="5370268" cy="3123615"/>
          </a:xfrm>
        </p:spPr>
        <p:txBody>
          <a:bodyPr anchor="t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5100">
                <a:solidFill>
                  <a:srgbClr val="FFFFFF"/>
                </a:solidFill>
              </a:rPr>
              <a:t>Healthcare Scenario: Healthy Living and Wellness Clustering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4479130"/>
            <a:ext cx="6434024" cy="378619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>
              <a:rPr lang="en-US" sz="600">
                <a:solidFill>
                  <a:srgbClr val="FFFFFF"/>
                </a:solidFill>
              </a:rPr>
            </a:br>
            <a:br>
              <a:rPr lang="en-US" sz="600">
                <a:solidFill>
                  <a:srgbClr val="FFFFFF"/>
                </a:solidFill>
              </a:rPr>
            </a:br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437508"/>
            <a:ext cx="104279" cy="104280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609480"/>
            <a:ext cx="68353" cy="68353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777799"/>
            <a:ext cx="95785" cy="9578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2627274"/>
            <a:ext cx="0" cy="2509567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4227510"/>
            <a:ext cx="113652" cy="113652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4572569"/>
            <a:ext cx="81469" cy="81469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4678521"/>
            <a:ext cx="71819" cy="71820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286451"/>
            <a:ext cx="3006438" cy="448081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700">
                <a:solidFill>
                  <a:srgbClr val="FFFFFF"/>
                </a:solidFill>
              </a:rPr>
              <a:t>GitHub Documents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415613"/>
            <a:ext cx="430632" cy="806899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388800"/>
            <a:ext cx="3578706" cy="43784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This is an R Markdown format used for publishing markdown documents to GitHub. When you click the </a:t>
            </a: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Knit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 button all R code chunks are run and a markdown file (.md) suitable for publishing to GitHub is generated.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286451"/>
            <a:ext cx="3006438" cy="448081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6000">
                <a:solidFill>
                  <a:srgbClr val="FFFFFF"/>
                </a:solidFill>
              </a:rPr>
              <a:t>Including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415613"/>
            <a:ext cx="430632" cy="806899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388800"/>
            <a:ext cx="3578706" cy="43784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You can include R code in the document as follows:</a:t>
            </a:r>
          </a:p>
          <a:p>
            <a:pPr lvl="0" indent="0">
              <a:buNone/>
            </a:pPr>
            <a:r>
              <a:rPr lang="en-US" sz="1500">
                <a:solidFill>
                  <a:schemeClr val="tx1">
                    <a:alpha val="80000"/>
                  </a:schemeClr>
                </a:solidFill>
                <a:latin typeface="Courier"/>
              </a:rPr>
              <a:t>summary(cars)</a:t>
            </a:r>
          </a:p>
          <a:p>
            <a:pPr lvl="0" indent="0">
              <a:buNone/>
            </a:pPr>
            <a:r>
              <a:rPr lang="en-US" sz="1500">
                <a:solidFill>
                  <a:schemeClr val="tx1">
                    <a:alpha val="80000"/>
                  </a:schemeClr>
                </a:solidFill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69" y="1032859"/>
            <a:ext cx="3057345" cy="2719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69" y="3877839"/>
            <a:ext cx="3057343" cy="742648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also embed plots, for example:</a:t>
            </a:r>
          </a:p>
        </p:txBody>
      </p:sp>
      <p:pic>
        <p:nvPicPr>
          <p:cNvPr id="3" name="Picture 1" descr="Healthcare-Scenario-Healthy-Living-and-Wellness-Clustering-Exercise_files/figure-pptx/pressure-1.png"/>
          <p:cNvPicPr>
            <a:picLocks noGrp="1"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 bwMode="auto">
          <a:xfrm>
            <a:off x="4133416" y="611249"/>
            <a:ext cx="4605579" cy="3684464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06625" y="611248"/>
            <a:ext cx="349093" cy="43607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991" y="4705755"/>
            <a:ext cx="851535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415613"/>
            <a:ext cx="430632" cy="806899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388800"/>
            <a:ext cx="3578706" cy="43784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sz="1500">
              <a:solidFill>
                <a:schemeClr val="tx1">
                  <a:alpha val="8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Note that the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  <a:latin typeface="Courier"/>
              </a:rPr>
              <a:t>echo = FALSE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 parameter was added to the code chunk to prevent printing of the R code that generated the plot.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Healthcare Scenario: Healthy Living and Wellness Clustering Exercise</vt:lpstr>
      <vt:lpstr>GitHub Documents</vt:lpstr>
      <vt:lpstr>Including Code</vt:lpstr>
      <vt:lpstr>Including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Scenario: Healthy Living and Wellness Clustering Exercise</dc:title>
  <dc:creator/>
  <cp:keywords/>
  <cp:lastModifiedBy>Saba Abedi</cp:lastModifiedBy>
  <cp:revision>1</cp:revision>
  <dcterms:created xsi:type="dcterms:W3CDTF">2024-09-16T17:00:01Z</dcterms:created>
  <dcterms:modified xsi:type="dcterms:W3CDTF">2024-09-16T17:11:53Z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