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Healthcare Scenario: Healthy Living and Wellness Clustering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GitHub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format used for publishing markdown documents to GitHub. When you click the </a:t>
            </a:r>
            <a:r>
              <a:rPr b="1"/>
              <a:t>Knit</a:t>
            </a:r>
            <a:r>
              <a:rPr/>
              <a:t> button all R code chunks are run and a markdown file (.md) suitable for publishing to GitHub is generated.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include R code in the document as follows: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Including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embed plots, for example:</a:t>
            </a:r>
          </a:p>
        </p:txBody>
      </p:sp>
      <p:pic>
        <p:nvPicPr>
          <p:cNvPr descr="Healthcare-Scenario-Healthy-Living-and-Wellness-Clustering-Exercis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Note that the </a:t>
            </a:r>
            <a:r>
              <a:rPr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Scenario: Healthy Living and Wellness Clustering Exercise</dc:title>
  <dc:creator/>
  <cp:keywords/>
  <dcterms:created xsi:type="dcterms:W3CDTF">2024-09-16T17:00:01Z</dcterms:created>
  <dcterms:modified xsi:type="dcterms:W3CDTF">2024-09-16T17:00:01Z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