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0"/>
  </p:notesMasterIdLst>
  <p:sldIdLst>
    <p:sldId id="256" r:id="rId2"/>
    <p:sldId id="257" r:id="rId3"/>
    <p:sldId id="260" r:id="rId4"/>
    <p:sldId id="263" r:id="rId5"/>
    <p:sldId id="259" r:id="rId6"/>
    <p:sldId id="261" r:id="rId7"/>
    <p:sldId id="280" r:id="rId8"/>
    <p:sldId id="264" r:id="rId9"/>
  </p:sldIdLst>
  <p:sldSz cx="9144000" cy="5143500" type="screen16x9"/>
  <p:notesSz cx="6858000" cy="9144000"/>
  <p:embeddedFontLst>
    <p:embeddedFont>
      <p:font typeface="Open Sans" panose="020B0604020202020204" charset="0"/>
      <p:regular r:id="rId11"/>
      <p:bold r:id="rId12"/>
      <p:italic r:id="rId13"/>
      <p:boldItalic r:id="rId14"/>
    </p:embeddedFont>
    <p:embeddedFont>
      <p:font typeface="Montserrat" panose="020B0604020202020204" charset="0"/>
      <p:regular r:id="rId15"/>
      <p:bold r:id="rId16"/>
      <p:italic r:id="rId17"/>
      <p:boldItalic r:id="rId18"/>
    </p:embeddedFont>
    <p:embeddedFont>
      <p:font typeface="Calisto MT" panose="02040603050505030304" pitchFamily="18" charset="0"/>
      <p:regular r:id="rId19"/>
      <p:bold r:id="rId20"/>
      <p:italic r:id="rId21"/>
      <p:boldItalic r:id="rId22"/>
    </p:embeddedFont>
    <p:embeddedFont>
      <p:font typeface="Montserrat Light" panose="020B0604020202020204" charset="0"/>
      <p:regular r:id="rId23"/>
      <p:bold r:id="rId24"/>
      <p:italic r:id="rId25"/>
      <p:boldItalic r:id="rId26"/>
    </p:embeddedFont>
    <p:embeddedFont>
      <p:font typeface="Bebas Neue"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51985C5-F603-417F-ABD9-28F12866FE65}">
  <a:tblStyle styleId="{551985C5-F603-417F-ABD9-28F12866FE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680BD7C-EC90-46A1-A81D-55A4687DD76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99" autoAdjust="0"/>
    <p:restoredTop sz="94660"/>
  </p:normalViewPr>
  <p:slideViewPr>
    <p:cSldViewPr>
      <p:cViewPr>
        <p:scale>
          <a:sx n="70" d="100"/>
          <a:sy n="70" d="100"/>
        </p:scale>
        <p:origin x="-871" y="-1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159451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2"/>
            </a:gs>
            <a:gs pos="100000">
              <a:schemeClr val="lt1"/>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14400"/>
            <a:ext cx="4165800" cy="2436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Font typeface="Montserrat"/>
              <a:buNone/>
              <a:defRPr sz="71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50225" y="3440838"/>
            <a:ext cx="3859500" cy="309600"/>
          </a:xfrm>
          <a:prstGeom prst="rect">
            <a:avLst/>
          </a:prstGeom>
          <a:solidFill>
            <a:schemeClr val="accent1"/>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5939021" y="-64041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93232" y="3951756"/>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58638" y="-302093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32"/>
        <p:cNvGrpSpPr/>
        <p:nvPr/>
      </p:nvGrpSpPr>
      <p:grpSpPr>
        <a:xfrm>
          <a:off x="0" y="0"/>
          <a:ext cx="0" cy="0"/>
          <a:chOff x="0" y="0"/>
          <a:chExt cx="0" cy="0"/>
        </a:xfrm>
      </p:grpSpPr>
      <p:sp>
        <p:nvSpPr>
          <p:cNvPr id="133" name="Google Shape;133;p20"/>
          <p:cNvSpPr/>
          <p:nvPr/>
        </p:nvSpPr>
        <p:spPr>
          <a:xfrm>
            <a:off x="8138613" y="309775"/>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5416612" y="-1639025"/>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6" name="Google Shape;136;p20"/>
          <p:cNvSpPr txBox="1">
            <a:spLocks noGrp="1"/>
          </p:cNvSpPr>
          <p:nvPr>
            <p:ph type="subTitle" idx="1"/>
          </p:nvPr>
        </p:nvSpPr>
        <p:spPr>
          <a:xfrm>
            <a:off x="719999" y="1825100"/>
            <a:ext cx="2811000" cy="95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7" name="Google Shape;137;p20"/>
          <p:cNvSpPr txBox="1">
            <a:spLocks noGrp="1"/>
          </p:cNvSpPr>
          <p:nvPr>
            <p:ph type="subTitle" idx="2"/>
          </p:nvPr>
        </p:nvSpPr>
        <p:spPr>
          <a:xfrm>
            <a:off x="5613001"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8" name="Google Shape;138;p20"/>
          <p:cNvSpPr txBox="1">
            <a:spLocks noGrp="1"/>
          </p:cNvSpPr>
          <p:nvPr>
            <p:ph type="subTitle" idx="3"/>
          </p:nvPr>
        </p:nvSpPr>
        <p:spPr>
          <a:xfrm>
            <a:off x="719999" y="3485675"/>
            <a:ext cx="2811000" cy="95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9" name="Google Shape;139;p20"/>
          <p:cNvSpPr txBox="1">
            <a:spLocks noGrp="1"/>
          </p:cNvSpPr>
          <p:nvPr>
            <p:ph type="subTitle" idx="4"/>
          </p:nvPr>
        </p:nvSpPr>
        <p:spPr>
          <a:xfrm>
            <a:off x="5613001" y="34856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0" name="Google Shape;140;p20"/>
          <p:cNvSpPr txBox="1">
            <a:spLocks noGrp="1"/>
          </p:cNvSpPr>
          <p:nvPr>
            <p:ph type="subTitle" idx="5"/>
          </p:nvPr>
        </p:nvSpPr>
        <p:spPr>
          <a:xfrm>
            <a:off x="719999" y="1455550"/>
            <a:ext cx="2811000" cy="377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1" name="Google Shape;141;p20"/>
          <p:cNvSpPr txBox="1">
            <a:spLocks noGrp="1"/>
          </p:cNvSpPr>
          <p:nvPr>
            <p:ph type="subTitle" idx="6"/>
          </p:nvPr>
        </p:nvSpPr>
        <p:spPr>
          <a:xfrm>
            <a:off x="719999" y="3116200"/>
            <a:ext cx="2811000" cy="377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2" name="Google Shape;142;p20"/>
          <p:cNvSpPr txBox="1">
            <a:spLocks noGrp="1"/>
          </p:cNvSpPr>
          <p:nvPr>
            <p:ph type="subTitle" idx="7"/>
          </p:nvPr>
        </p:nvSpPr>
        <p:spPr>
          <a:xfrm>
            <a:off x="5612974"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3" name="Google Shape;143;p20"/>
          <p:cNvSpPr txBox="1">
            <a:spLocks noGrp="1"/>
          </p:cNvSpPr>
          <p:nvPr>
            <p:ph type="subTitle" idx="8"/>
          </p:nvPr>
        </p:nvSpPr>
        <p:spPr>
          <a:xfrm>
            <a:off x="5612974"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 name="Google Shape;146;p21"/>
          <p:cNvSpPr txBox="1">
            <a:spLocks noGrp="1"/>
          </p:cNvSpPr>
          <p:nvPr>
            <p:ph type="subTitle" idx="1"/>
          </p:nvPr>
        </p:nvSpPr>
        <p:spPr>
          <a:xfrm>
            <a:off x="1101000" y="201495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7" name="Google Shape;147;p21"/>
          <p:cNvSpPr txBox="1">
            <a:spLocks noGrp="1"/>
          </p:cNvSpPr>
          <p:nvPr>
            <p:ph type="subTitle" idx="2"/>
          </p:nvPr>
        </p:nvSpPr>
        <p:spPr>
          <a:xfrm>
            <a:off x="3731401" y="201495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8" name="Google Shape;148;p21"/>
          <p:cNvSpPr txBox="1">
            <a:spLocks noGrp="1"/>
          </p:cNvSpPr>
          <p:nvPr>
            <p:ph type="subTitle" idx="3"/>
          </p:nvPr>
        </p:nvSpPr>
        <p:spPr>
          <a:xfrm>
            <a:off x="1101000" y="336862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9" name="Google Shape;149;p21"/>
          <p:cNvSpPr txBox="1">
            <a:spLocks noGrp="1"/>
          </p:cNvSpPr>
          <p:nvPr>
            <p:ph type="subTitle" idx="4"/>
          </p:nvPr>
        </p:nvSpPr>
        <p:spPr>
          <a:xfrm>
            <a:off x="3731400" y="336862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50" name="Google Shape;150;p21"/>
          <p:cNvSpPr txBox="1">
            <a:spLocks noGrp="1"/>
          </p:cNvSpPr>
          <p:nvPr>
            <p:ph type="subTitle" idx="5"/>
          </p:nvPr>
        </p:nvSpPr>
        <p:spPr>
          <a:xfrm>
            <a:off x="6361799" y="201495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51" name="Google Shape;151;p21"/>
          <p:cNvSpPr txBox="1">
            <a:spLocks noGrp="1"/>
          </p:cNvSpPr>
          <p:nvPr>
            <p:ph type="subTitle" idx="6"/>
          </p:nvPr>
        </p:nvSpPr>
        <p:spPr>
          <a:xfrm>
            <a:off x="6361799" y="336862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52" name="Google Shape;152;p21"/>
          <p:cNvSpPr txBox="1">
            <a:spLocks noGrp="1"/>
          </p:cNvSpPr>
          <p:nvPr>
            <p:ph type="subTitle" idx="7"/>
          </p:nvPr>
        </p:nvSpPr>
        <p:spPr>
          <a:xfrm>
            <a:off x="1104900" y="1641075"/>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3" name="Google Shape;153;p21"/>
          <p:cNvSpPr txBox="1">
            <a:spLocks noGrp="1"/>
          </p:cNvSpPr>
          <p:nvPr>
            <p:ph type="subTitle" idx="8"/>
          </p:nvPr>
        </p:nvSpPr>
        <p:spPr>
          <a:xfrm>
            <a:off x="3735300" y="1641075"/>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4" name="Google Shape;154;p21"/>
          <p:cNvSpPr txBox="1">
            <a:spLocks noGrp="1"/>
          </p:cNvSpPr>
          <p:nvPr>
            <p:ph type="subTitle" idx="9"/>
          </p:nvPr>
        </p:nvSpPr>
        <p:spPr>
          <a:xfrm>
            <a:off x="6361800" y="1641075"/>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5" name="Google Shape;155;p21"/>
          <p:cNvSpPr txBox="1">
            <a:spLocks noGrp="1"/>
          </p:cNvSpPr>
          <p:nvPr>
            <p:ph type="subTitle" idx="13"/>
          </p:nvPr>
        </p:nvSpPr>
        <p:spPr>
          <a:xfrm>
            <a:off x="1104900" y="2991527"/>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6" name="Google Shape;156;p21"/>
          <p:cNvSpPr txBox="1">
            <a:spLocks noGrp="1"/>
          </p:cNvSpPr>
          <p:nvPr>
            <p:ph type="subTitle" idx="14"/>
          </p:nvPr>
        </p:nvSpPr>
        <p:spPr>
          <a:xfrm>
            <a:off x="3735300" y="2991527"/>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7" name="Google Shape;157;p21"/>
          <p:cNvSpPr txBox="1">
            <a:spLocks noGrp="1"/>
          </p:cNvSpPr>
          <p:nvPr>
            <p:ph type="subTitle" idx="15"/>
          </p:nvPr>
        </p:nvSpPr>
        <p:spPr>
          <a:xfrm>
            <a:off x="6361800" y="2991525"/>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8" name="Google Shape;158;p21"/>
          <p:cNvSpPr/>
          <p:nvPr/>
        </p:nvSpPr>
        <p:spPr>
          <a:xfrm>
            <a:off x="6939413" y="-334408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4113337" y="295428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7372888" y="327283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8"/>
        <p:cNvGrpSpPr/>
        <p:nvPr/>
      </p:nvGrpSpPr>
      <p:grpSpPr>
        <a:xfrm>
          <a:off x="0" y="0"/>
          <a:ext cx="0" cy="0"/>
          <a:chOff x="0" y="0"/>
          <a:chExt cx="0" cy="0"/>
        </a:xfrm>
      </p:grpSpPr>
      <p:sp>
        <p:nvSpPr>
          <p:cNvPr id="179" name="Google Shape;179;p24"/>
          <p:cNvSpPr/>
          <p:nvPr/>
        </p:nvSpPr>
        <p:spPr>
          <a:xfrm>
            <a:off x="7389113" y="-3806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p:nvPr/>
        </p:nvSpPr>
        <p:spPr>
          <a:xfrm>
            <a:off x="1573563" y="402518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4"/>
          <p:cNvSpPr/>
          <p:nvPr/>
        </p:nvSpPr>
        <p:spPr>
          <a:xfrm>
            <a:off x="-3548712" y="-37484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2"/>
        <p:cNvGrpSpPr/>
        <p:nvPr/>
      </p:nvGrpSpPr>
      <p:grpSpPr>
        <a:xfrm>
          <a:off x="0" y="0"/>
          <a:ext cx="0" cy="0"/>
          <a:chOff x="0" y="0"/>
          <a:chExt cx="0" cy="0"/>
        </a:xfrm>
      </p:grpSpPr>
      <p:sp>
        <p:nvSpPr>
          <p:cNvPr id="183" name="Google Shape;183;p25"/>
          <p:cNvSpPr/>
          <p:nvPr/>
        </p:nvSpPr>
        <p:spPr>
          <a:xfrm>
            <a:off x="7389113" y="-3806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p:nvPr/>
        </p:nvSpPr>
        <p:spPr>
          <a:xfrm>
            <a:off x="3812713" y="400643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a:off x="-4204537" y="256616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583925" y="2081812"/>
            <a:ext cx="2840400" cy="1765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583925" y="1274173"/>
            <a:ext cx="1164300" cy="739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p:nvPr/>
        </p:nvSpPr>
        <p:spPr>
          <a:xfrm>
            <a:off x="-5444071" y="3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095856" y="3296781"/>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6062863" y="-18466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428771" y="-411763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 name="Google Shape;23;p4"/>
          <p:cNvSpPr txBox="1">
            <a:spLocks noGrp="1"/>
          </p:cNvSpPr>
          <p:nvPr>
            <p:ph type="body" idx="1"/>
          </p:nvPr>
        </p:nvSpPr>
        <p:spPr>
          <a:xfrm>
            <a:off x="720000" y="1215751"/>
            <a:ext cx="7704000" cy="327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4" name="Google Shape;24;p4"/>
          <p:cNvSpPr/>
          <p:nvPr/>
        </p:nvSpPr>
        <p:spPr>
          <a:xfrm>
            <a:off x="4778954" y="387536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1993232" y="3951756"/>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071663" y="-335498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724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5"/>
          <p:cNvSpPr txBox="1">
            <a:spLocks noGrp="1"/>
          </p:cNvSpPr>
          <p:nvPr>
            <p:ph type="subTitle" idx="1"/>
          </p:nvPr>
        </p:nvSpPr>
        <p:spPr>
          <a:xfrm>
            <a:off x="5980088" y="2053903"/>
            <a:ext cx="2264700" cy="197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2"/>
          </p:nvPr>
        </p:nvSpPr>
        <p:spPr>
          <a:xfrm>
            <a:off x="1935863" y="2053900"/>
            <a:ext cx="2264700" cy="197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3"/>
          </p:nvPr>
        </p:nvSpPr>
        <p:spPr>
          <a:xfrm>
            <a:off x="1935863" y="1695700"/>
            <a:ext cx="2264700" cy="35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 name="Google Shape;32;p5"/>
          <p:cNvSpPr txBox="1">
            <a:spLocks noGrp="1"/>
          </p:cNvSpPr>
          <p:nvPr>
            <p:ph type="subTitle" idx="4"/>
          </p:nvPr>
        </p:nvSpPr>
        <p:spPr>
          <a:xfrm>
            <a:off x="5980088" y="1695700"/>
            <a:ext cx="2264700" cy="35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 name="Google Shape;33;p5"/>
          <p:cNvSpPr/>
          <p:nvPr/>
        </p:nvSpPr>
        <p:spPr>
          <a:xfrm>
            <a:off x="5792354" y="361228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3884237" y="314108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5237946" y="-397331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5195354" y="-308953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p:nvPr/>
        </p:nvSpPr>
        <p:spPr>
          <a:xfrm>
            <a:off x="6479138" y="-274803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txBox="1">
            <a:spLocks noGrp="1"/>
          </p:cNvSpPr>
          <p:nvPr>
            <p:ph type="title"/>
          </p:nvPr>
        </p:nvSpPr>
        <p:spPr>
          <a:xfrm>
            <a:off x="1570100" y="1354938"/>
            <a:ext cx="3711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 name="Google Shape;45;p7"/>
          <p:cNvSpPr txBox="1">
            <a:spLocks noGrp="1"/>
          </p:cNvSpPr>
          <p:nvPr>
            <p:ph type="subTitle" idx="1"/>
          </p:nvPr>
        </p:nvSpPr>
        <p:spPr>
          <a:xfrm>
            <a:off x="1570100" y="2134932"/>
            <a:ext cx="3711900" cy="172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46" name="Google Shape;46;p7"/>
          <p:cNvSpPr/>
          <p:nvPr/>
        </p:nvSpPr>
        <p:spPr>
          <a:xfrm>
            <a:off x="-601587" y="-384043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763588" y="392536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5956612" y="-26261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p:nvPr/>
        </p:nvSpPr>
        <p:spPr>
          <a:xfrm>
            <a:off x="5352888" y="-25587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4257037" y="3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6826038" y="345026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6" name="Google Shape;5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7" name="Google Shape;57;p9"/>
          <p:cNvSpPr/>
          <p:nvPr/>
        </p:nvSpPr>
        <p:spPr>
          <a:xfrm>
            <a:off x="-4257037" y="3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6781988" y="315351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5941288" y="-33122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720000" y="4014450"/>
            <a:ext cx="7704000" cy="5727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2" name="Google Shape;62;p10"/>
          <p:cNvSpPr/>
          <p:nvPr/>
        </p:nvSpPr>
        <p:spPr>
          <a:xfrm>
            <a:off x="6875688" y="-27488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66" r:id="rId10"/>
    <p:sldLayoutId id="2147483667"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subTitle" idx="1"/>
          </p:nvPr>
        </p:nvSpPr>
        <p:spPr>
          <a:xfrm>
            <a:off x="611560" y="3278872"/>
            <a:ext cx="3859500" cy="4734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smtClean="0">
                <a:solidFill>
                  <a:schemeClr val="tx1"/>
                </a:solidFill>
                <a:latin typeface="Calisto MT" panose="02040603050505030304" pitchFamily="18" charset="0"/>
              </a:rPr>
              <a:t>Pemberi jasa dan penerima jasa </a:t>
            </a:r>
            <a:endParaRPr lang="en-US" sz="1800">
              <a:solidFill>
                <a:schemeClr val="tx1"/>
              </a:solidFill>
              <a:latin typeface="Calisto MT" panose="02040603050505030304" pitchFamily="18" charset="0"/>
            </a:endParaRPr>
          </a:p>
        </p:txBody>
      </p:sp>
      <p:sp>
        <p:nvSpPr>
          <p:cNvPr id="197" name="Google Shape;197;p29"/>
          <p:cNvSpPr txBox="1">
            <a:spLocks noGrp="1"/>
          </p:cNvSpPr>
          <p:nvPr>
            <p:ph type="ctrTitle"/>
          </p:nvPr>
        </p:nvSpPr>
        <p:spPr>
          <a:xfrm>
            <a:off x="978645" y="1419123"/>
            <a:ext cx="4165800" cy="1646168"/>
          </a:xfrm>
          <a:prstGeom prst="rect">
            <a:avLst/>
          </a:prstGeom>
          <a:noFill/>
        </p:spPr>
        <p:txBody>
          <a:bodyPr spcFirstLastPara="1" wrap="square" lIns="91425" tIns="91425" rIns="91425" bIns="91425" anchor="b" anchorCtr="0">
            <a:noAutofit/>
          </a:bodyPr>
          <a:lstStyle/>
          <a:p>
            <a:pPr marL="0" lvl="0" indent="0" algn="l" rtl="0">
              <a:spcBef>
                <a:spcPts val="0"/>
              </a:spcBef>
              <a:spcAft>
                <a:spcPts val="0"/>
              </a:spcAft>
              <a:buNone/>
            </a:pPr>
            <a:r>
              <a:rPr lang="en-US" sz="4400" smtClean="0">
                <a:latin typeface="Calisto MT" panose="02040603050505030304" pitchFamily="18" charset="0"/>
              </a:rPr>
              <a:t>User Person </a:t>
            </a:r>
            <a:r>
              <a:rPr lang="en-US" sz="4400" b="0" smtClean="0">
                <a:latin typeface="Calisto MT" panose="02040603050505030304" pitchFamily="18" charset="0"/>
                <a:sym typeface="Montserrat Light"/>
              </a:rPr>
              <a:t/>
            </a:r>
            <a:br>
              <a:rPr lang="en-US" sz="4400" b="0" smtClean="0">
                <a:latin typeface="Calisto MT" panose="02040603050505030304" pitchFamily="18" charset="0"/>
                <a:sym typeface="Montserrat Light"/>
              </a:rPr>
            </a:br>
            <a:r>
              <a:rPr lang="en-US" sz="3300" b="0" smtClean="0">
                <a:latin typeface="Calisto MT" panose="02040603050505030304" pitchFamily="18" charset="0"/>
                <a:sym typeface="Montserrat Light"/>
              </a:rPr>
              <a:t>Journey Map</a:t>
            </a:r>
            <a:endParaRPr lang="en-US" sz="3300" b="0">
              <a:latin typeface="Calisto MT" panose="02040603050505030304" pitchFamily="18" charset="0"/>
              <a:ea typeface="Montserrat Light"/>
              <a:cs typeface="Montserrat Light"/>
              <a:sym typeface="Montserrat Light"/>
            </a:endParaRPr>
          </a:p>
        </p:txBody>
      </p:sp>
      <p:grpSp>
        <p:nvGrpSpPr>
          <p:cNvPr id="198" name="Google Shape;198;p29"/>
          <p:cNvGrpSpPr/>
          <p:nvPr/>
        </p:nvGrpSpPr>
        <p:grpSpPr>
          <a:xfrm>
            <a:off x="4879002" y="912210"/>
            <a:ext cx="3937891" cy="3411025"/>
            <a:chOff x="4879002" y="912210"/>
            <a:chExt cx="3937891" cy="3411025"/>
          </a:xfrm>
        </p:grpSpPr>
        <p:sp>
          <p:nvSpPr>
            <p:cNvPr id="199" name="Google Shape;199;p29"/>
            <p:cNvSpPr/>
            <p:nvPr/>
          </p:nvSpPr>
          <p:spPr>
            <a:xfrm>
              <a:off x="5452246" y="1252165"/>
              <a:ext cx="80526" cy="29279"/>
            </a:xfrm>
            <a:custGeom>
              <a:avLst/>
              <a:gdLst/>
              <a:ahLst/>
              <a:cxnLst/>
              <a:rect l="l" t="t" r="r" b="b"/>
              <a:pathLst>
                <a:path w="127119" h="46225" extrusionOk="0">
                  <a:moveTo>
                    <a:pt x="119775" y="0"/>
                  </a:moveTo>
                  <a:cubicBezTo>
                    <a:pt x="119175" y="0"/>
                    <a:pt x="118566" y="81"/>
                    <a:pt x="117964" y="249"/>
                  </a:cubicBezTo>
                  <a:lnTo>
                    <a:pt x="5486" y="33359"/>
                  </a:lnTo>
                  <a:cubicBezTo>
                    <a:pt x="1977" y="34408"/>
                    <a:pt x="1" y="38038"/>
                    <a:pt x="1009" y="41506"/>
                  </a:cubicBezTo>
                  <a:cubicBezTo>
                    <a:pt x="1856" y="44369"/>
                    <a:pt x="4478" y="46224"/>
                    <a:pt x="7341" y="46224"/>
                  </a:cubicBezTo>
                  <a:cubicBezTo>
                    <a:pt x="7946" y="46224"/>
                    <a:pt x="8551" y="46144"/>
                    <a:pt x="9156" y="45942"/>
                  </a:cubicBezTo>
                  <a:lnTo>
                    <a:pt x="121634" y="12832"/>
                  </a:lnTo>
                  <a:cubicBezTo>
                    <a:pt x="125102" y="11824"/>
                    <a:pt x="127118" y="8154"/>
                    <a:pt x="126070" y="4685"/>
                  </a:cubicBezTo>
                  <a:cubicBezTo>
                    <a:pt x="125270" y="1820"/>
                    <a:pt x="122626" y="0"/>
                    <a:pt x="119775" y="0"/>
                  </a:cubicBezTo>
                  <a:close/>
                </a:path>
              </a:pathLst>
            </a:custGeom>
            <a:solidFill>
              <a:srgbClr val="B5B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7394541" y="1987380"/>
              <a:ext cx="208006" cy="1422423"/>
            </a:xfrm>
            <a:custGeom>
              <a:avLst/>
              <a:gdLst/>
              <a:ahLst/>
              <a:cxnLst/>
              <a:rect l="l" t="t" r="r" b="b"/>
              <a:pathLst>
                <a:path w="328360" h="2245687" extrusionOk="0">
                  <a:moveTo>
                    <a:pt x="259841" y="1"/>
                  </a:moveTo>
                  <a:lnTo>
                    <a:pt x="142362" y="1014963"/>
                  </a:lnTo>
                  <a:lnTo>
                    <a:pt x="0" y="2245686"/>
                  </a:lnTo>
                  <a:lnTo>
                    <a:pt x="78562" y="2245686"/>
                  </a:lnTo>
                  <a:lnTo>
                    <a:pt x="213422" y="1050412"/>
                  </a:lnTo>
                  <a:lnTo>
                    <a:pt x="328360" y="31619"/>
                  </a:lnTo>
                  <a:lnTo>
                    <a:pt x="2598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7394541" y="2629134"/>
              <a:ext cx="135196" cy="779543"/>
            </a:xfrm>
            <a:custGeom>
              <a:avLst/>
              <a:gdLst/>
              <a:ahLst/>
              <a:cxnLst/>
              <a:rect l="l" t="t" r="r" b="b"/>
              <a:pathLst>
                <a:path w="213422" h="1230724" extrusionOk="0">
                  <a:moveTo>
                    <a:pt x="142362" y="0"/>
                  </a:moveTo>
                  <a:lnTo>
                    <a:pt x="0" y="1230723"/>
                  </a:lnTo>
                  <a:lnTo>
                    <a:pt x="78562" y="1230723"/>
                  </a:lnTo>
                  <a:lnTo>
                    <a:pt x="213422" y="35449"/>
                  </a:lnTo>
                  <a:lnTo>
                    <a:pt x="142362"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29"/>
            <p:cNvGrpSpPr/>
            <p:nvPr/>
          </p:nvGrpSpPr>
          <p:grpSpPr>
            <a:xfrm>
              <a:off x="6694090" y="1346792"/>
              <a:ext cx="876827" cy="655685"/>
              <a:chOff x="13206793" y="306708"/>
              <a:chExt cx="1258336" cy="941072"/>
            </a:xfrm>
          </p:grpSpPr>
          <p:sp>
            <p:nvSpPr>
              <p:cNvPr id="203" name="Google Shape;203;p29"/>
              <p:cNvSpPr/>
              <p:nvPr/>
            </p:nvSpPr>
            <p:spPr>
              <a:xfrm>
                <a:off x="13206793" y="306708"/>
                <a:ext cx="1258336" cy="941072"/>
              </a:xfrm>
              <a:custGeom>
                <a:avLst/>
                <a:gdLst/>
                <a:ahLst/>
                <a:cxnLst/>
                <a:rect l="l" t="t" r="r" b="b"/>
                <a:pathLst>
                  <a:path w="1386596" h="1036994" extrusionOk="0">
                    <a:moveTo>
                      <a:pt x="1193715" y="0"/>
                    </a:moveTo>
                    <a:cubicBezTo>
                      <a:pt x="1191037" y="0"/>
                      <a:pt x="1188333" y="266"/>
                      <a:pt x="1185636" y="818"/>
                    </a:cubicBezTo>
                    <a:lnTo>
                      <a:pt x="600259" y="124104"/>
                    </a:lnTo>
                    <a:lnTo>
                      <a:pt x="587515" y="126725"/>
                    </a:lnTo>
                    <a:lnTo>
                      <a:pt x="588725" y="140034"/>
                    </a:lnTo>
                    <a:lnTo>
                      <a:pt x="601469" y="137211"/>
                    </a:lnTo>
                    <a:lnTo>
                      <a:pt x="1188297" y="13764"/>
                    </a:lnTo>
                    <a:cubicBezTo>
                      <a:pt x="1190395" y="13239"/>
                      <a:pt x="1192330" y="13078"/>
                      <a:pt x="1194226" y="13078"/>
                    </a:cubicBezTo>
                    <a:cubicBezTo>
                      <a:pt x="1207534" y="13078"/>
                      <a:pt x="1219230" y="22515"/>
                      <a:pt x="1222053" y="35622"/>
                    </a:cubicBezTo>
                    <a:lnTo>
                      <a:pt x="1250727" y="172015"/>
                    </a:lnTo>
                    <a:lnTo>
                      <a:pt x="1253510" y="184759"/>
                    </a:lnTo>
                    <a:lnTo>
                      <a:pt x="1284119" y="330428"/>
                    </a:lnTo>
                    <a:lnTo>
                      <a:pt x="1286741" y="343172"/>
                    </a:lnTo>
                    <a:lnTo>
                      <a:pt x="1371553" y="745696"/>
                    </a:lnTo>
                    <a:cubicBezTo>
                      <a:pt x="1373126" y="753036"/>
                      <a:pt x="1371714" y="760739"/>
                      <a:pt x="1367520" y="767031"/>
                    </a:cubicBezTo>
                    <a:cubicBezTo>
                      <a:pt x="1363326" y="773524"/>
                      <a:pt x="1357034" y="777879"/>
                      <a:pt x="1349694" y="779291"/>
                    </a:cubicBezTo>
                    <a:lnTo>
                      <a:pt x="191483" y="1023201"/>
                    </a:lnTo>
                    <a:cubicBezTo>
                      <a:pt x="189552" y="1023620"/>
                      <a:pt x="187619" y="1023820"/>
                      <a:pt x="185709" y="1023820"/>
                    </a:cubicBezTo>
                    <a:cubicBezTo>
                      <a:pt x="172541" y="1023820"/>
                      <a:pt x="160470" y="1014304"/>
                      <a:pt x="157687" y="1001343"/>
                    </a:cubicBezTo>
                    <a:lnTo>
                      <a:pt x="76263" y="614183"/>
                    </a:lnTo>
                    <a:lnTo>
                      <a:pt x="73440" y="601278"/>
                    </a:lnTo>
                    <a:lnTo>
                      <a:pt x="40571" y="444599"/>
                    </a:lnTo>
                    <a:lnTo>
                      <a:pt x="37789" y="431855"/>
                    </a:lnTo>
                    <a:lnTo>
                      <a:pt x="15729" y="326919"/>
                    </a:lnTo>
                    <a:lnTo>
                      <a:pt x="12946" y="313973"/>
                    </a:lnTo>
                    <a:lnTo>
                      <a:pt x="0" y="315224"/>
                    </a:lnTo>
                    <a:lnTo>
                      <a:pt x="2622" y="328169"/>
                    </a:lnTo>
                    <a:lnTo>
                      <a:pt x="144943" y="1003964"/>
                    </a:lnTo>
                    <a:cubicBezTo>
                      <a:pt x="148936" y="1022999"/>
                      <a:pt x="166116" y="1036994"/>
                      <a:pt x="185514" y="1036994"/>
                    </a:cubicBezTo>
                    <a:cubicBezTo>
                      <a:pt x="188297" y="1036994"/>
                      <a:pt x="191281" y="1036631"/>
                      <a:pt x="194064" y="1036106"/>
                    </a:cubicBezTo>
                    <a:lnTo>
                      <a:pt x="1352316" y="792196"/>
                    </a:lnTo>
                    <a:cubicBezTo>
                      <a:pt x="1363164" y="789937"/>
                      <a:pt x="1372400" y="783485"/>
                      <a:pt x="1378530" y="774209"/>
                    </a:cubicBezTo>
                    <a:cubicBezTo>
                      <a:pt x="1384660" y="764933"/>
                      <a:pt x="1386596" y="753924"/>
                      <a:pt x="1384297" y="743075"/>
                    </a:cubicBezTo>
                    <a:lnTo>
                      <a:pt x="1299525" y="340389"/>
                    </a:lnTo>
                    <a:lnTo>
                      <a:pt x="1263834" y="171128"/>
                    </a:lnTo>
                    <a:lnTo>
                      <a:pt x="1263471" y="169232"/>
                    </a:lnTo>
                    <a:lnTo>
                      <a:pt x="1234797" y="33001"/>
                    </a:lnTo>
                    <a:cubicBezTo>
                      <a:pt x="1230797" y="13673"/>
                      <a:pt x="1212939" y="0"/>
                      <a:pt x="1193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13235303" y="460286"/>
                <a:ext cx="1150846" cy="405002"/>
              </a:xfrm>
              <a:custGeom>
                <a:avLst/>
                <a:gdLst/>
                <a:ahLst/>
                <a:cxnLst/>
                <a:rect l="l" t="t" r="r" b="b"/>
                <a:pathLst>
                  <a:path w="1268150" h="446283" extrusionOk="0">
                    <a:moveTo>
                      <a:pt x="1232176" y="0"/>
                    </a:moveTo>
                    <a:lnTo>
                      <a:pt x="1" y="264035"/>
                    </a:lnTo>
                    <a:lnTo>
                      <a:pt x="2743" y="276819"/>
                    </a:lnTo>
                    <a:lnTo>
                      <a:pt x="1222053" y="15567"/>
                    </a:lnTo>
                    <a:lnTo>
                      <a:pt x="1252703" y="161115"/>
                    </a:lnTo>
                    <a:lnTo>
                      <a:pt x="35611" y="433498"/>
                    </a:lnTo>
                    <a:lnTo>
                      <a:pt x="38515" y="446282"/>
                    </a:lnTo>
                    <a:lnTo>
                      <a:pt x="1261858" y="172488"/>
                    </a:lnTo>
                    <a:lnTo>
                      <a:pt x="1268149" y="171076"/>
                    </a:lnTo>
                    <a:lnTo>
                      <a:pt x="1232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13543025" y="749195"/>
                <a:ext cx="434318" cy="162206"/>
              </a:xfrm>
              <a:custGeom>
                <a:avLst/>
                <a:gdLst/>
                <a:ahLst/>
                <a:cxnLst/>
                <a:rect l="l" t="t" r="r" b="b"/>
                <a:pathLst>
                  <a:path w="478587" h="178739" extrusionOk="0">
                    <a:moveTo>
                      <a:pt x="454107" y="15406"/>
                    </a:moveTo>
                    <a:lnTo>
                      <a:pt x="463544" y="69608"/>
                    </a:lnTo>
                    <a:lnTo>
                      <a:pt x="27465" y="163172"/>
                    </a:lnTo>
                    <a:lnTo>
                      <a:pt x="15407" y="97395"/>
                    </a:lnTo>
                    <a:lnTo>
                      <a:pt x="454107" y="15406"/>
                    </a:lnTo>
                    <a:close/>
                    <a:moveTo>
                      <a:pt x="464753" y="0"/>
                    </a:moveTo>
                    <a:lnTo>
                      <a:pt x="1" y="86909"/>
                    </a:lnTo>
                    <a:lnTo>
                      <a:pt x="17141" y="178739"/>
                    </a:lnTo>
                    <a:lnTo>
                      <a:pt x="478586" y="79771"/>
                    </a:lnTo>
                    <a:lnTo>
                      <a:pt x="4647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13336572" y="853592"/>
                <a:ext cx="141381" cy="124895"/>
              </a:xfrm>
              <a:custGeom>
                <a:avLst/>
                <a:gdLst/>
                <a:ahLst/>
                <a:cxnLst/>
                <a:rect l="l" t="t" r="r" b="b"/>
                <a:pathLst>
                  <a:path w="155792" h="137625" extrusionOk="0">
                    <a:moveTo>
                      <a:pt x="104937" y="13169"/>
                    </a:moveTo>
                    <a:cubicBezTo>
                      <a:pt x="118568" y="13169"/>
                      <a:pt x="130304" y="22768"/>
                      <a:pt x="132764" y="36238"/>
                    </a:cubicBezTo>
                    <a:lnTo>
                      <a:pt x="140991" y="79067"/>
                    </a:lnTo>
                    <a:cubicBezTo>
                      <a:pt x="142362" y="86609"/>
                      <a:pt x="140749" y="94110"/>
                      <a:pt x="136393" y="100401"/>
                    </a:cubicBezTo>
                    <a:cubicBezTo>
                      <a:pt x="132199" y="106693"/>
                      <a:pt x="125747" y="110887"/>
                      <a:pt x="118205" y="112298"/>
                    </a:cubicBezTo>
                    <a:lnTo>
                      <a:pt x="56340" y="123994"/>
                    </a:lnTo>
                    <a:cubicBezTo>
                      <a:pt x="54509" y="124341"/>
                      <a:pt x="52692" y="124508"/>
                      <a:pt x="50905" y="124508"/>
                    </a:cubicBezTo>
                    <a:cubicBezTo>
                      <a:pt x="37346" y="124508"/>
                      <a:pt x="25568" y="114884"/>
                      <a:pt x="23109" y="101450"/>
                    </a:cubicBezTo>
                    <a:lnTo>
                      <a:pt x="14882" y="58459"/>
                    </a:lnTo>
                    <a:cubicBezTo>
                      <a:pt x="13470" y="51079"/>
                      <a:pt x="15083" y="43578"/>
                      <a:pt x="19439" y="37286"/>
                    </a:cubicBezTo>
                    <a:cubicBezTo>
                      <a:pt x="23633" y="30995"/>
                      <a:pt x="30086" y="26801"/>
                      <a:pt x="37627" y="25389"/>
                    </a:cubicBezTo>
                    <a:lnTo>
                      <a:pt x="99533" y="13492"/>
                    </a:lnTo>
                    <a:cubicBezTo>
                      <a:pt x="101267" y="13169"/>
                      <a:pt x="103203" y="13169"/>
                      <a:pt x="104937" y="13169"/>
                    </a:cubicBezTo>
                    <a:close/>
                    <a:moveTo>
                      <a:pt x="104909" y="1"/>
                    </a:moveTo>
                    <a:cubicBezTo>
                      <a:pt x="102328" y="1"/>
                      <a:pt x="99708" y="243"/>
                      <a:pt x="97073" y="748"/>
                    </a:cubicBezTo>
                    <a:lnTo>
                      <a:pt x="35167" y="12444"/>
                    </a:lnTo>
                    <a:cubicBezTo>
                      <a:pt x="24319" y="14541"/>
                      <a:pt x="14680" y="20671"/>
                      <a:pt x="8591" y="29745"/>
                    </a:cubicBezTo>
                    <a:cubicBezTo>
                      <a:pt x="2299" y="39020"/>
                      <a:pt x="0" y="50030"/>
                      <a:pt x="2138" y="60879"/>
                    </a:cubicBezTo>
                    <a:lnTo>
                      <a:pt x="10163" y="103910"/>
                    </a:lnTo>
                    <a:cubicBezTo>
                      <a:pt x="13995" y="123470"/>
                      <a:pt x="31134" y="137625"/>
                      <a:pt x="51057" y="137625"/>
                    </a:cubicBezTo>
                    <a:cubicBezTo>
                      <a:pt x="53517" y="137625"/>
                      <a:pt x="56139" y="137464"/>
                      <a:pt x="58760" y="136939"/>
                    </a:cubicBezTo>
                    <a:lnTo>
                      <a:pt x="120665" y="125244"/>
                    </a:lnTo>
                    <a:cubicBezTo>
                      <a:pt x="131675" y="123147"/>
                      <a:pt x="141112" y="117017"/>
                      <a:pt x="147242" y="107741"/>
                    </a:cubicBezTo>
                    <a:cubicBezTo>
                      <a:pt x="153533" y="98667"/>
                      <a:pt x="155792" y="87657"/>
                      <a:pt x="153735" y="76607"/>
                    </a:cubicBezTo>
                    <a:lnTo>
                      <a:pt x="145669" y="33778"/>
                    </a:lnTo>
                    <a:cubicBezTo>
                      <a:pt x="141961" y="14131"/>
                      <a:pt x="124602" y="1"/>
                      <a:pt x="104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29"/>
            <p:cNvGrpSpPr/>
            <p:nvPr/>
          </p:nvGrpSpPr>
          <p:grpSpPr>
            <a:xfrm>
              <a:off x="7777283" y="2401992"/>
              <a:ext cx="514258" cy="380498"/>
              <a:chOff x="14761284" y="1821185"/>
              <a:chExt cx="738013" cy="546111"/>
            </a:xfrm>
          </p:grpSpPr>
          <p:sp>
            <p:nvSpPr>
              <p:cNvPr id="208" name="Google Shape;208;p29"/>
              <p:cNvSpPr/>
              <p:nvPr/>
            </p:nvSpPr>
            <p:spPr>
              <a:xfrm>
                <a:off x="14761943" y="1821185"/>
                <a:ext cx="736768" cy="546111"/>
              </a:xfrm>
              <a:custGeom>
                <a:avLst/>
                <a:gdLst/>
                <a:ahLst/>
                <a:cxnLst/>
                <a:rect l="l" t="t" r="r" b="b"/>
                <a:pathLst>
                  <a:path w="811866" h="601775" extrusionOk="0">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14761284" y="1824177"/>
                <a:ext cx="594546" cy="276022"/>
              </a:xfrm>
              <a:custGeom>
                <a:avLst/>
                <a:gdLst/>
                <a:ahLst/>
                <a:cxnLst/>
                <a:rect l="l" t="t" r="r" b="b"/>
                <a:pathLst>
                  <a:path w="655147" h="304156" extrusionOk="0">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14888062" y="2057153"/>
                <a:ext cx="158107" cy="310144"/>
              </a:xfrm>
              <a:custGeom>
                <a:avLst/>
                <a:gdLst/>
                <a:ahLst/>
                <a:cxnLst/>
                <a:rect l="l" t="t" r="r" b="b"/>
                <a:pathLst>
                  <a:path w="174223" h="341756" extrusionOk="0">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15210094" y="1998523"/>
                <a:ext cx="289203" cy="207483"/>
              </a:xfrm>
              <a:custGeom>
                <a:avLst/>
                <a:gdLst/>
                <a:ahLst/>
                <a:cxnLst/>
                <a:rect l="l" t="t" r="r" b="b"/>
                <a:pathLst>
                  <a:path w="318681" h="228631" extrusionOk="0">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9"/>
            <p:cNvGrpSpPr/>
            <p:nvPr/>
          </p:nvGrpSpPr>
          <p:grpSpPr>
            <a:xfrm>
              <a:off x="8203505" y="2869368"/>
              <a:ext cx="437190" cy="389715"/>
              <a:chOff x="15372958" y="2491987"/>
              <a:chExt cx="627412" cy="559339"/>
            </a:xfrm>
          </p:grpSpPr>
          <p:sp>
            <p:nvSpPr>
              <p:cNvPr id="213" name="Google Shape;213;p29"/>
              <p:cNvSpPr/>
              <p:nvPr/>
            </p:nvSpPr>
            <p:spPr>
              <a:xfrm>
                <a:off x="15373836" y="2491987"/>
                <a:ext cx="626533" cy="559339"/>
              </a:xfrm>
              <a:custGeom>
                <a:avLst/>
                <a:gdLst/>
                <a:ahLst/>
                <a:cxnLst/>
                <a:rect l="l" t="t" r="r" b="b"/>
                <a:pathLst>
                  <a:path w="690395" h="616351" extrusionOk="0">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15373141" y="2507864"/>
                <a:ext cx="623825" cy="329248"/>
              </a:xfrm>
              <a:custGeom>
                <a:avLst/>
                <a:gdLst/>
                <a:ahLst/>
                <a:cxnLst/>
                <a:rect l="l" t="t" r="r" b="b"/>
                <a:pathLst>
                  <a:path w="687410" h="362808" extrusionOk="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15372958" y="2765705"/>
                <a:ext cx="237636" cy="142811"/>
              </a:xfrm>
              <a:custGeom>
                <a:avLst/>
                <a:gdLst/>
                <a:ahLst/>
                <a:cxnLst/>
                <a:rect l="l" t="t" r="r" b="b"/>
                <a:pathLst>
                  <a:path w="261858" h="157368" extrusionOk="0">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15766211" y="2765689"/>
                <a:ext cx="168464" cy="285637"/>
              </a:xfrm>
              <a:custGeom>
                <a:avLst/>
                <a:gdLst/>
                <a:ahLst/>
                <a:cxnLst/>
                <a:rect l="l" t="t" r="r" b="b"/>
                <a:pathLst>
                  <a:path w="185635" h="314751" extrusionOk="0">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29"/>
            <p:cNvGrpSpPr/>
            <p:nvPr/>
          </p:nvGrpSpPr>
          <p:grpSpPr>
            <a:xfrm>
              <a:off x="8395820" y="2613341"/>
              <a:ext cx="403526" cy="489121"/>
              <a:chOff x="15648948" y="2124524"/>
              <a:chExt cx="579101" cy="702011"/>
            </a:xfrm>
          </p:grpSpPr>
          <p:sp>
            <p:nvSpPr>
              <p:cNvPr id="218" name="Google Shape;218;p29"/>
              <p:cNvSpPr/>
              <p:nvPr/>
            </p:nvSpPr>
            <p:spPr>
              <a:xfrm>
                <a:off x="15648948" y="2124524"/>
                <a:ext cx="579101" cy="702011"/>
              </a:xfrm>
              <a:custGeom>
                <a:avLst/>
                <a:gdLst/>
                <a:ahLst/>
                <a:cxnLst/>
                <a:rect l="l" t="t" r="r" b="b"/>
                <a:pathLst>
                  <a:path w="638128" h="773566" extrusionOk="0">
                    <a:moveTo>
                      <a:pt x="112097" y="1"/>
                    </a:moveTo>
                    <a:cubicBezTo>
                      <a:pt x="110935" y="1"/>
                      <a:pt x="109792" y="297"/>
                      <a:pt x="108768" y="901"/>
                    </a:cubicBezTo>
                    <a:cubicBezTo>
                      <a:pt x="107236" y="1828"/>
                      <a:pt x="106107" y="3361"/>
                      <a:pt x="105744" y="5135"/>
                    </a:cubicBezTo>
                    <a:lnTo>
                      <a:pt x="807" y="479365"/>
                    </a:lnTo>
                    <a:cubicBezTo>
                      <a:pt x="1" y="482914"/>
                      <a:pt x="2259" y="486423"/>
                      <a:pt x="5808" y="487189"/>
                    </a:cubicBezTo>
                    <a:cubicBezTo>
                      <a:pt x="6306" y="487300"/>
                      <a:pt x="6799" y="487353"/>
                      <a:pt x="7282" y="487353"/>
                    </a:cubicBezTo>
                    <a:cubicBezTo>
                      <a:pt x="10318" y="487353"/>
                      <a:pt x="12936" y="485256"/>
                      <a:pt x="13632" y="482228"/>
                    </a:cubicBezTo>
                    <a:lnTo>
                      <a:pt x="116995" y="14814"/>
                    </a:lnTo>
                    <a:lnTo>
                      <a:pt x="622763" y="162419"/>
                    </a:lnTo>
                    <a:lnTo>
                      <a:pt x="455316" y="758805"/>
                    </a:lnTo>
                    <a:lnTo>
                      <a:pt x="354655" y="728639"/>
                    </a:lnTo>
                    <a:cubicBezTo>
                      <a:pt x="354028" y="728461"/>
                      <a:pt x="353399" y="728376"/>
                      <a:pt x="352784" y="728376"/>
                    </a:cubicBezTo>
                    <a:cubicBezTo>
                      <a:pt x="349917" y="728376"/>
                      <a:pt x="347331" y="730220"/>
                      <a:pt x="346468" y="733075"/>
                    </a:cubicBezTo>
                    <a:cubicBezTo>
                      <a:pt x="345419" y="736544"/>
                      <a:pt x="347436" y="740173"/>
                      <a:pt x="350904" y="741222"/>
                    </a:cubicBezTo>
                    <a:lnTo>
                      <a:pt x="457897" y="773284"/>
                    </a:lnTo>
                    <a:cubicBezTo>
                      <a:pt x="458543" y="773445"/>
                      <a:pt x="459147" y="773566"/>
                      <a:pt x="459793" y="773566"/>
                    </a:cubicBezTo>
                    <a:cubicBezTo>
                      <a:pt x="460882" y="773566"/>
                      <a:pt x="461971" y="773284"/>
                      <a:pt x="462979" y="772759"/>
                    </a:cubicBezTo>
                    <a:cubicBezTo>
                      <a:pt x="464511" y="771912"/>
                      <a:pt x="465640" y="770461"/>
                      <a:pt x="466124" y="768767"/>
                    </a:cubicBezTo>
                    <a:lnTo>
                      <a:pt x="637160" y="159717"/>
                    </a:lnTo>
                    <a:cubicBezTo>
                      <a:pt x="638128" y="156248"/>
                      <a:pt x="636112" y="152659"/>
                      <a:pt x="632643" y="151651"/>
                    </a:cubicBezTo>
                    <a:lnTo>
                      <a:pt x="113971" y="255"/>
                    </a:lnTo>
                    <a:cubicBezTo>
                      <a:pt x="113351" y="86"/>
                      <a:pt x="112721" y="1"/>
                      <a:pt x="1120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15818144" y="2222311"/>
                <a:ext cx="314676" cy="91148"/>
              </a:xfrm>
              <a:custGeom>
                <a:avLst/>
                <a:gdLst/>
                <a:ahLst/>
                <a:cxnLst/>
                <a:rect l="l" t="t" r="r" b="b"/>
                <a:pathLst>
                  <a:path w="346750" h="100439" extrusionOk="0">
                    <a:moveTo>
                      <a:pt x="7221" y="1"/>
                    </a:moveTo>
                    <a:cubicBezTo>
                      <a:pt x="4306" y="1"/>
                      <a:pt x="1707" y="1952"/>
                      <a:pt x="928" y="4899"/>
                    </a:cubicBezTo>
                    <a:cubicBezTo>
                      <a:pt x="0" y="8367"/>
                      <a:pt x="2097" y="11956"/>
                      <a:pt x="5606" y="12884"/>
                    </a:cubicBezTo>
                    <a:lnTo>
                      <a:pt x="337797" y="100237"/>
                    </a:lnTo>
                    <a:cubicBezTo>
                      <a:pt x="338361" y="100398"/>
                      <a:pt x="338926" y="100438"/>
                      <a:pt x="339490" y="100438"/>
                    </a:cubicBezTo>
                    <a:cubicBezTo>
                      <a:pt x="342354" y="100438"/>
                      <a:pt x="345056" y="98502"/>
                      <a:pt x="345822" y="95558"/>
                    </a:cubicBezTo>
                    <a:cubicBezTo>
                      <a:pt x="346750" y="92050"/>
                      <a:pt x="344653" y="88460"/>
                      <a:pt x="341144" y="87573"/>
                    </a:cubicBezTo>
                    <a:lnTo>
                      <a:pt x="8913" y="220"/>
                    </a:lnTo>
                    <a:cubicBezTo>
                      <a:pt x="8344" y="72"/>
                      <a:pt x="7777" y="1"/>
                      <a:pt x="72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15813606" y="2309419"/>
                <a:ext cx="285653" cy="88619"/>
              </a:xfrm>
              <a:custGeom>
                <a:avLst/>
                <a:gdLst/>
                <a:ahLst/>
                <a:cxnLst/>
                <a:rect l="l" t="t" r="r" b="b"/>
                <a:pathLst>
                  <a:path w="314769" h="97652" extrusionOk="0">
                    <a:moveTo>
                      <a:pt x="7237" y="0"/>
                    </a:moveTo>
                    <a:cubicBezTo>
                      <a:pt x="4350" y="0"/>
                      <a:pt x="1809" y="1904"/>
                      <a:pt x="1009" y="4774"/>
                    </a:cubicBezTo>
                    <a:cubicBezTo>
                      <a:pt x="0" y="8282"/>
                      <a:pt x="2017" y="11912"/>
                      <a:pt x="5525" y="12880"/>
                    </a:cubicBezTo>
                    <a:lnTo>
                      <a:pt x="305695" y="97410"/>
                    </a:lnTo>
                    <a:cubicBezTo>
                      <a:pt x="306300" y="97571"/>
                      <a:pt x="306864" y="97652"/>
                      <a:pt x="307469" y="97652"/>
                    </a:cubicBezTo>
                    <a:cubicBezTo>
                      <a:pt x="310333" y="97652"/>
                      <a:pt x="312954" y="95756"/>
                      <a:pt x="313801" y="92853"/>
                    </a:cubicBezTo>
                    <a:cubicBezTo>
                      <a:pt x="314769" y="89384"/>
                      <a:pt x="312712" y="85755"/>
                      <a:pt x="309244" y="84787"/>
                    </a:cubicBezTo>
                    <a:lnTo>
                      <a:pt x="9074" y="257"/>
                    </a:lnTo>
                    <a:cubicBezTo>
                      <a:pt x="8455" y="83"/>
                      <a:pt x="7838" y="0"/>
                      <a:pt x="72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15788499" y="2392620"/>
                <a:ext cx="284299" cy="83411"/>
              </a:xfrm>
              <a:custGeom>
                <a:avLst/>
                <a:gdLst/>
                <a:ahLst/>
                <a:cxnLst/>
                <a:rect l="l" t="t" r="r" b="b"/>
                <a:pathLst>
                  <a:path w="313277" h="91913" extrusionOk="0">
                    <a:moveTo>
                      <a:pt x="7314" y="0"/>
                    </a:moveTo>
                    <a:cubicBezTo>
                      <a:pt x="4377" y="0"/>
                      <a:pt x="1746" y="1952"/>
                      <a:pt x="928" y="4882"/>
                    </a:cubicBezTo>
                    <a:cubicBezTo>
                      <a:pt x="1" y="8391"/>
                      <a:pt x="2098" y="11980"/>
                      <a:pt x="5606" y="12907"/>
                    </a:cubicBezTo>
                    <a:lnTo>
                      <a:pt x="304364" y="91710"/>
                    </a:lnTo>
                    <a:cubicBezTo>
                      <a:pt x="304929" y="91872"/>
                      <a:pt x="305493" y="91912"/>
                      <a:pt x="306018" y="91912"/>
                    </a:cubicBezTo>
                    <a:cubicBezTo>
                      <a:pt x="308921" y="91912"/>
                      <a:pt x="311583" y="89976"/>
                      <a:pt x="312349" y="87032"/>
                    </a:cubicBezTo>
                    <a:cubicBezTo>
                      <a:pt x="313277" y="83564"/>
                      <a:pt x="311220" y="79934"/>
                      <a:pt x="307712" y="79007"/>
                    </a:cubicBezTo>
                    <a:lnTo>
                      <a:pt x="8954" y="204"/>
                    </a:lnTo>
                    <a:cubicBezTo>
                      <a:pt x="8403" y="66"/>
                      <a:pt x="7853" y="0"/>
                      <a:pt x="7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15766393" y="2483287"/>
                <a:ext cx="275443" cy="69381"/>
              </a:xfrm>
              <a:custGeom>
                <a:avLst/>
                <a:gdLst/>
                <a:ahLst/>
                <a:cxnLst/>
                <a:rect l="l" t="t" r="r" b="b"/>
                <a:pathLst>
                  <a:path w="303518" h="76453" extrusionOk="0">
                    <a:moveTo>
                      <a:pt x="7146" y="0"/>
                    </a:moveTo>
                    <a:cubicBezTo>
                      <a:pt x="4104" y="0"/>
                      <a:pt x="1432" y="2104"/>
                      <a:pt x="767" y="5150"/>
                    </a:cubicBezTo>
                    <a:cubicBezTo>
                      <a:pt x="1" y="8699"/>
                      <a:pt x="2259" y="12168"/>
                      <a:pt x="5768" y="12934"/>
                    </a:cubicBezTo>
                    <a:lnTo>
                      <a:pt x="294927" y="76291"/>
                    </a:lnTo>
                    <a:cubicBezTo>
                      <a:pt x="295411" y="76412"/>
                      <a:pt x="295895" y="76452"/>
                      <a:pt x="296339" y="76452"/>
                    </a:cubicBezTo>
                    <a:cubicBezTo>
                      <a:pt x="299364" y="76452"/>
                      <a:pt x="302066" y="74355"/>
                      <a:pt x="302751" y="71290"/>
                    </a:cubicBezTo>
                    <a:cubicBezTo>
                      <a:pt x="303518" y="67741"/>
                      <a:pt x="301259" y="64273"/>
                      <a:pt x="297751" y="63507"/>
                    </a:cubicBezTo>
                    <a:lnTo>
                      <a:pt x="8551" y="150"/>
                    </a:lnTo>
                    <a:cubicBezTo>
                      <a:pt x="8078" y="49"/>
                      <a:pt x="7607" y="0"/>
                      <a:pt x="7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15742532" y="2551375"/>
                <a:ext cx="273539" cy="77088"/>
              </a:xfrm>
              <a:custGeom>
                <a:avLst/>
                <a:gdLst/>
                <a:ahLst/>
                <a:cxnLst/>
                <a:rect l="l" t="t" r="r" b="b"/>
                <a:pathLst>
                  <a:path w="301420" h="84946" extrusionOk="0">
                    <a:moveTo>
                      <a:pt x="7207" y="0"/>
                    </a:moveTo>
                    <a:cubicBezTo>
                      <a:pt x="4307" y="0"/>
                      <a:pt x="1630" y="2013"/>
                      <a:pt x="847" y="4973"/>
                    </a:cubicBezTo>
                    <a:cubicBezTo>
                      <a:pt x="0" y="8482"/>
                      <a:pt x="2138" y="12031"/>
                      <a:pt x="5646" y="12918"/>
                    </a:cubicBezTo>
                    <a:lnTo>
                      <a:pt x="292588" y="84744"/>
                    </a:lnTo>
                    <a:cubicBezTo>
                      <a:pt x="293112" y="84905"/>
                      <a:pt x="293636" y="84946"/>
                      <a:pt x="294161" y="84946"/>
                    </a:cubicBezTo>
                    <a:cubicBezTo>
                      <a:pt x="297105" y="84946"/>
                      <a:pt x="299807" y="82970"/>
                      <a:pt x="300533" y="79985"/>
                    </a:cubicBezTo>
                    <a:cubicBezTo>
                      <a:pt x="301420" y="76477"/>
                      <a:pt x="299282" y="72928"/>
                      <a:pt x="295774" y="72040"/>
                    </a:cubicBezTo>
                    <a:lnTo>
                      <a:pt x="8832" y="214"/>
                    </a:lnTo>
                    <a:cubicBezTo>
                      <a:pt x="8290" y="69"/>
                      <a:pt x="7745" y="0"/>
                      <a:pt x="7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9"/>
            <p:cNvGrpSpPr/>
            <p:nvPr/>
          </p:nvGrpSpPr>
          <p:grpSpPr>
            <a:xfrm>
              <a:off x="7695088" y="2945907"/>
              <a:ext cx="384094" cy="445432"/>
              <a:chOff x="14643327" y="2601839"/>
              <a:chExt cx="551214" cy="639307"/>
            </a:xfrm>
          </p:grpSpPr>
          <p:sp>
            <p:nvSpPr>
              <p:cNvPr id="225" name="Google Shape;225;p29"/>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29"/>
            <p:cNvSpPr/>
            <p:nvPr/>
          </p:nvSpPr>
          <p:spPr>
            <a:xfrm>
              <a:off x="7964445" y="1040291"/>
              <a:ext cx="213227" cy="620029"/>
            </a:xfrm>
            <a:custGeom>
              <a:avLst/>
              <a:gdLst/>
              <a:ahLst/>
              <a:cxnLst/>
              <a:rect l="l" t="t" r="r" b="b"/>
              <a:pathLst>
                <a:path w="337193" h="980603" extrusionOk="0">
                  <a:moveTo>
                    <a:pt x="323763" y="13108"/>
                  </a:moveTo>
                  <a:lnTo>
                    <a:pt x="286378" y="967496"/>
                  </a:lnTo>
                  <a:lnTo>
                    <a:pt x="77352" y="967496"/>
                  </a:lnTo>
                  <a:cubicBezTo>
                    <a:pt x="63398" y="749033"/>
                    <a:pt x="21537" y="96105"/>
                    <a:pt x="14237" y="13108"/>
                  </a:cubicBezTo>
                  <a:close/>
                  <a:moveTo>
                    <a:pt x="7059" y="1"/>
                  </a:moveTo>
                  <a:cubicBezTo>
                    <a:pt x="4961" y="1"/>
                    <a:pt x="2864" y="646"/>
                    <a:pt x="1654" y="2380"/>
                  </a:cubicBezTo>
                  <a:cubicBezTo>
                    <a:pt x="445" y="4114"/>
                    <a:pt x="1" y="5969"/>
                    <a:pt x="646" y="7946"/>
                  </a:cubicBezTo>
                  <a:cubicBezTo>
                    <a:pt x="3510" y="24238"/>
                    <a:pt x="43758" y="647283"/>
                    <a:pt x="64648" y="974473"/>
                  </a:cubicBezTo>
                  <a:cubicBezTo>
                    <a:pt x="64850" y="977941"/>
                    <a:pt x="67713" y="980603"/>
                    <a:pt x="71182" y="980603"/>
                  </a:cubicBezTo>
                  <a:lnTo>
                    <a:pt x="292669" y="980603"/>
                  </a:lnTo>
                  <a:cubicBezTo>
                    <a:pt x="296178" y="980603"/>
                    <a:pt x="299122" y="977820"/>
                    <a:pt x="299243" y="974311"/>
                  </a:cubicBezTo>
                  <a:lnTo>
                    <a:pt x="337112" y="6816"/>
                  </a:lnTo>
                  <a:cubicBezTo>
                    <a:pt x="337193" y="5002"/>
                    <a:pt x="336547" y="3267"/>
                    <a:pt x="335297" y="2017"/>
                  </a:cubicBezTo>
                  <a:cubicBezTo>
                    <a:pt x="334047" y="727"/>
                    <a:pt x="332313" y="1"/>
                    <a:pt x="3305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8145182" y="1040280"/>
              <a:ext cx="242402" cy="620039"/>
            </a:xfrm>
            <a:custGeom>
              <a:avLst/>
              <a:gdLst/>
              <a:ahLst/>
              <a:cxnLst/>
              <a:rect l="l" t="t" r="r" b="b"/>
              <a:pathLst>
                <a:path w="383329" h="980619" extrusionOk="0">
                  <a:moveTo>
                    <a:pt x="44749" y="0"/>
                  </a:moveTo>
                  <a:cubicBezTo>
                    <a:pt x="42141" y="0"/>
                    <a:pt x="39664" y="1577"/>
                    <a:pt x="38676" y="4171"/>
                  </a:cubicBezTo>
                  <a:cubicBezTo>
                    <a:pt x="37305" y="7518"/>
                    <a:pt x="38999" y="11349"/>
                    <a:pt x="42346" y="12680"/>
                  </a:cubicBezTo>
                  <a:cubicBezTo>
                    <a:pt x="159502" y="58696"/>
                    <a:pt x="347960" y="135119"/>
                    <a:pt x="367640" y="149275"/>
                  </a:cubicBezTo>
                  <a:cubicBezTo>
                    <a:pt x="368205" y="186337"/>
                    <a:pt x="343564" y="673271"/>
                    <a:pt x="329933" y="936015"/>
                  </a:cubicBezTo>
                  <a:lnTo>
                    <a:pt x="6251" y="967552"/>
                  </a:lnTo>
                  <a:cubicBezTo>
                    <a:pt x="2622" y="967915"/>
                    <a:pt x="0" y="971101"/>
                    <a:pt x="323" y="974690"/>
                  </a:cubicBezTo>
                  <a:cubicBezTo>
                    <a:pt x="646" y="978078"/>
                    <a:pt x="3509" y="980619"/>
                    <a:pt x="6856" y="980619"/>
                  </a:cubicBezTo>
                  <a:lnTo>
                    <a:pt x="7502" y="980619"/>
                  </a:lnTo>
                  <a:lnTo>
                    <a:pt x="336789" y="948557"/>
                  </a:lnTo>
                  <a:cubicBezTo>
                    <a:pt x="340015" y="948234"/>
                    <a:pt x="342556" y="945613"/>
                    <a:pt x="342717" y="942387"/>
                  </a:cubicBezTo>
                  <a:cubicBezTo>
                    <a:pt x="352315" y="758244"/>
                    <a:pt x="383328" y="156574"/>
                    <a:pt x="380425" y="144879"/>
                  </a:cubicBezTo>
                  <a:cubicBezTo>
                    <a:pt x="379416" y="140765"/>
                    <a:pt x="376714" y="129917"/>
                    <a:pt x="47145" y="460"/>
                  </a:cubicBezTo>
                  <a:cubicBezTo>
                    <a:pt x="46360" y="148"/>
                    <a:pt x="45549" y="0"/>
                    <a:pt x="447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9"/>
            <p:cNvGrpSpPr/>
            <p:nvPr/>
          </p:nvGrpSpPr>
          <p:grpSpPr>
            <a:xfrm>
              <a:off x="7655176" y="1031046"/>
              <a:ext cx="358719" cy="655079"/>
              <a:chOff x="14586050" y="-146466"/>
              <a:chExt cx="514798" cy="940203"/>
            </a:xfrm>
          </p:grpSpPr>
          <p:sp>
            <p:nvSpPr>
              <p:cNvPr id="235" name="Google Shape;235;p29"/>
              <p:cNvSpPr/>
              <p:nvPr/>
            </p:nvSpPr>
            <p:spPr>
              <a:xfrm>
                <a:off x="14870312" y="-146466"/>
                <a:ext cx="172417" cy="38375"/>
              </a:xfrm>
              <a:custGeom>
                <a:avLst/>
                <a:gdLst/>
                <a:ahLst/>
                <a:cxnLst/>
                <a:rect l="l" t="t" r="r" b="b"/>
                <a:pathLst>
                  <a:path w="189991" h="42287" extrusionOk="0">
                    <a:moveTo>
                      <a:pt x="6981" y="1"/>
                    </a:moveTo>
                    <a:cubicBezTo>
                      <a:pt x="3772" y="1"/>
                      <a:pt x="1110" y="2335"/>
                      <a:pt x="605" y="5506"/>
                    </a:cubicBezTo>
                    <a:cubicBezTo>
                      <a:pt x="0" y="9096"/>
                      <a:pt x="2420" y="12483"/>
                      <a:pt x="5969" y="13048"/>
                    </a:cubicBezTo>
                    <a:lnTo>
                      <a:pt x="181844" y="42206"/>
                    </a:lnTo>
                    <a:cubicBezTo>
                      <a:pt x="182207" y="42286"/>
                      <a:pt x="182570" y="42286"/>
                      <a:pt x="182933" y="42286"/>
                    </a:cubicBezTo>
                    <a:cubicBezTo>
                      <a:pt x="186078" y="42286"/>
                      <a:pt x="188861" y="40028"/>
                      <a:pt x="189385" y="36802"/>
                    </a:cubicBezTo>
                    <a:cubicBezTo>
                      <a:pt x="189990" y="33212"/>
                      <a:pt x="187571" y="29865"/>
                      <a:pt x="184022" y="29260"/>
                    </a:cubicBezTo>
                    <a:lnTo>
                      <a:pt x="8147" y="102"/>
                    </a:lnTo>
                    <a:cubicBezTo>
                      <a:pt x="7752" y="34"/>
                      <a:pt x="7362" y="1"/>
                      <a:pt x="69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14586050" y="-146435"/>
                <a:ext cx="361230" cy="940172"/>
              </a:xfrm>
              <a:custGeom>
                <a:avLst/>
                <a:gdLst/>
                <a:ahLst/>
                <a:cxnLst/>
                <a:rect l="l" t="t" r="r" b="b"/>
                <a:pathLst>
                  <a:path w="398050" h="1036002" extrusionOk="0">
                    <a:moveTo>
                      <a:pt x="314205" y="13619"/>
                    </a:moveTo>
                    <a:lnTo>
                      <a:pt x="384216" y="1005997"/>
                    </a:lnTo>
                    <a:lnTo>
                      <a:pt x="207091" y="1022371"/>
                    </a:lnTo>
                    <a:cubicBezTo>
                      <a:pt x="142887" y="699415"/>
                      <a:pt x="25529" y="106335"/>
                      <a:pt x="14035" y="38744"/>
                    </a:cubicBezTo>
                    <a:lnTo>
                      <a:pt x="314205" y="13619"/>
                    </a:lnTo>
                    <a:close/>
                    <a:moveTo>
                      <a:pt x="320327" y="1"/>
                    </a:moveTo>
                    <a:cubicBezTo>
                      <a:pt x="320129" y="1"/>
                      <a:pt x="319930" y="10"/>
                      <a:pt x="319730" y="28"/>
                    </a:cubicBezTo>
                    <a:lnTo>
                      <a:pt x="6010" y="26242"/>
                    </a:lnTo>
                    <a:cubicBezTo>
                      <a:pt x="2622" y="26524"/>
                      <a:pt x="1" y="29347"/>
                      <a:pt x="1" y="32775"/>
                    </a:cubicBezTo>
                    <a:cubicBezTo>
                      <a:pt x="1" y="47576"/>
                      <a:pt x="175392" y="930138"/>
                      <a:pt x="195395" y="1030719"/>
                    </a:cubicBezTo>
                    <a:cubicBezTo>
                      <a:pt x="196000" y="1033784"/>
                      <a:pt x="198702" y="1036002"/>
                      <a:pt x="201808" y="1036002"/>
                    </a:cubicBezTo>
                    <a:cubicBezTo>
                      <a:pt x="202009" y="1036002"/>
                      <a:pt x="202211" y="1036002"/>
                      <a:pt x="202413" y="1035961"/>
                    </a:cubicBezTo>
                    <a:lnTo>
                      <a:pt x="391838" y="1018459"/>
                    </a:lnTo>
                    <a:cubicBezTo>
                      <a:pt x="395387" y="1018136"/>
                      <a:pt x="398049" y="1015031"/>
                      <a:pt x="397767" y="1011482"/>
                    </a:cubicBezTo>
                    <a:lnTo>
                      <a:pt x="326828" y="6077"/>
                    </a:lnTo>
                    <a:cubicBezTo>
                      <a:pt x="326707" y="4343"/>
                      <a:pt x="325900" y="2730"/>
                      <a:pt x="324570" y="1560"/>
                    </a:cubicBezTo>
                    <a:cubicBezTo>
                      <a:pt x="323388" y="558"/>
                      <a:pt x="321890" y="1"/>
                      <a:pt x="3203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14934762" y="744814"/>
                <a:ext cx="166085" cy="33038"/>
              </a:xfrm>
              <a:custGeom>
                <a:avLst/>
                <a:gdLst/>
                <a:ahLst/>
                <a:cxnLst/>
                <a:rect l="l" t="t" r="r" b="b"/>
                <a:pathLst>
                  <a:path w="183014" h="36406" extrusionOk="0">
                    <a:moveTo>
                      <a:pt x="176059" y="1"/>
                    </a:moveTo>
                    <a:cubicBezTo>
                      <a:pt x="175746" y="1"/>
                      <a:pt x="175429" y="23"/>
                      <a:pt x="175110" y="69"/>
                    </a:cubicBezTo>
                    <a:lnTo>
                      <a:pt x="6090" y="23380"/>
                    </a:lnTo>
                    <a:cubicBezTo>
                      <a:pt x="2501" y="23864"/>
                      <a:pt x="1" y="27171"/>
                      <a:pt x="485" y="30760"/>
                    </a:cubicBezTo>
                    <a:cubicBezTo>
                      <a:pt x="928" y="34026"/>
                      <a:pt x="3751" y="36406"/>
                      <a:pt x="6978" y="36406"/>
                    </a:cubicBezTo>
                    <a:cubicBezTo>
                      <a:pt x="7260" y="36406"/>
                      <a:pt x="7582" y="36406"/>
                      <a:pt x="7865" y="36366"/>
                    </a:cubicBezTo>
                    <a:lnTo>
                      <a:pt x="176884" y="13055"/>
                    </a:lnTo>
                    <a:cubicBezTo>
                      <a:pt x="180473" y="12571"/>
                      <a:pt x="183014" y="9224"/>
                      <a:pt x="182490" y="5635"/>
                    </a:cubicBezTo>
                    <a:cubicBezTo>
                      <a:pt x="182048" y="2399"/>
                      <a:pt x="179293" y="1"/>
                      <a:pt x="176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14686294" y="96861"/>
                <a:ext cx="196499" cy="577857"/>
              </a:xfrm>
              <a:custGeom>
                <a:avLst/>
                <a:gdLst/>
                <a:ahLst/>
                <a:cxnLst/>
                <a:rect l="l" t="t" r="r" b="b"/>
                <a:pathLst>
                  <a:path w="216528" h="636757" extrusionOk="0">
                    <a:moveTo>
                      <a:pt x="140789" y="13148"/>
                    </a:moveTo>
                    <a:lnTo>
                      <a:pt x="202573" y="623650"/>
                    </a:lnTo>
                    <a:lnTo>
                      <a:pt x="135546" y="623650"/>
                    </a:lnTo>
                    <a:lnTo>
                      <a:pt x="14841" y="13148"/>
                    </a:lnTo>
                    <a:close/>
                    <a:moveTo>
                      <a:pt x="6856" y="0"/>
                    </a:moveTo>
                    <a:cubicBezTo>
                      <a:pt x="4880" y="0"/>
                      <a:pt x="3025" y="888"/>
                      <a:pt x="1775" y="2420"/>
                    </a:cubicBezTo>
                    <a:cubicBezTo>
                      <a:pt x="525" y="3912"/>
                      <a:pt x="0" y="5929"/>
                      <a:pt x="404" y="7865"/>
                    </a:cubicBezTo>
                    <a:lnTo>
                      <a:pt x="123730" y="631473"/>
                    </a:lnTo>
                    <a:cubicBezTo>
                      <a:pt x="124335" y="634538"/>
                      <a:pt x="127037" y="636757"/>
                      <a:pt x="130183" y="636757"/>
                    </a:cubicBezTo>
                    <a:lnTo>
                      <a:pt x="209833" y="636757"/>
                    </a:lnTo>
                    <a:cubicBezTo>
                      <a:pt x="211688" y="636757"/>
                      <a:pt x="213462" y="635990"/>
                      <a:pt x="214712" y="634619"/>
                    </a:cubicBezTo>
                    <a:cubicBezTo>
                      <a:pt x="215922" y="633248"/>
                      <a:pt x="216527" y="631393"/>
                      <a:pt x="216326" y="629538"/>
                    </a:cubicBezTo>
                    <a:lnTo>
                      <a:pt x="153251" y="5929"/>
                    </a:lnTo>
                    <a:cubicBezTo>
                      <a:pt x="152928" y="2581"/>
                      <a:pt x="150065" y="0"/>
                      <a:pt x="1467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29"/>
            <p:cNvSpPr/>
            <p:nvPr/>
          </p:nvSpPr>
          <p:spPr>
            <a:xfrm>
              <a:off x="8005275" y="1132414"/>
              <a:ext cx="115221" cy="452350"/>
            </a:xfrm>
            <a:custGeom>
              <a:avLst/>
              <a:gdLst/>
              <a:ahLst/>
              <a:cxnLst/>
              <a:rect l="l" t="t" r="r" b="b"/>
              <a:pathLst>
                <a:path w="182208" h="715411" extrusionOk="0">
                  <a:moveTo>
                    <a:pt x="13592" y="14007"/>
                  </a:moveTo>
                  <a:lnTo>
                    <a:pt x="169101" y="32760"/>
                  </a:lnTo>
                  <a:lnTo>
                    <a:pt x="169101" y="702304"/>
                  </a:lnTo>
                  <a:lnTo>
                    <a:pt x="49323" y="702304"/>
                  </a:lnTo>
                  <a:lnTo>
                    <a:pt x="13592" y="14007"/>
                  </a:lnTo>
                  <a:close/>
                  <a:moveTo>
                    <a:pt x="6598" y="1"/>
                  </a:moveTo>
                  <a:cubicBezTo>
                    <a:pt x="4968" y="1"/>
                    <a:pt x="3352" y="608"/>
                    <a:pt x="2179" y="1747"/>
                  </a:cubicBezTo>
                  <a:cubicBezTo>
                    <a:pt x="727" y="3078"/>
                    <a:pt x="1" y="4973"/>
                    <a:pt x="81" y="6909"/>
                  </a:cubicBezTo>
                  <a:lnTo>
                    <a:pt x="36539" y="709200"/>
                  </a:lnTo>
                  <a:cubicBezTo>
                    <a:pt x="36700" y="712709"/>
                    <a:pt x="39564" y="715411"/>
                    <a:pt x="43072" y="715411"/>
                  </a:cubicBezTo>
                  <a:lnTo>
                    <a:pt x="175674" y="715411"/>
                  </a:lnTo>
                  <a:cubicBezTo>
                    <a:pt x="179304" y="715411"/>
                    <a:pt x="182208" y="712507"/>
                    <a:pt x="182208" y="708877"/>
                  </a:cubicBezTo>
                  <a:lnTo>
                    <a:pt x="182208" y="26953"/>
                  </a:lnTo>
                  <a:cubicBezTo>
                    <a:pt x="182208" y="23646"/>
                    <a:pt x="179748" y="20823"/>
                    <a:pt x="176441" y="20460"/>
                  </a:cubicBezTo>
                  <a:lnTo>
                    <a:pt x="7421" y="53"/>
                  </a:lnTo>
                  <a:cubicBezTo>
                    <a:pt x="7148" y="18"/>
                    <a:pt x="6872" y="1"/>
                    <a:pt x="65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8047686" y="947269"/>
              <a:ext cx="395442" cy="637495"/>
            </a:xfrm>
            <a:custGeom>
              <a:avLst/>
              <a:gdLst/>
              <a:ahLst/>
              <a:cxnLst/>
              <a:rect l="l" t="t" r="r" b="b"/>
              <a:pathLst>
                <a:path w="625343" h="1008226" extrusionOk="0">
                  <a:moveTo>
                    <a:pt x="6614" y="1"/>
                  </a:moveTo>
                  <a:cubicBezTo>
                    <a:pt x="5069" y="1"/>
                    <a:pt x="3556" y="511"/>
                    <a:pt x="2339" y="1531"/>
                  </a:cubicBezTo>
                  <a:cubicBezTo>
                    <a:pt x="887" y="2781"/>
                    <a:pt x="0" y="4596"/>
                    <a:pt x="0" y="6531"/>
                  </a:cubicBezTo>
                  <a:lnTo>
                    <a:pt x="0" y="153652"/>
                  </a:lnTo>
                  <a:cubicBezTo>
                    <a:pt x="0" y="157282"/>
                    <a:pt x="2944" y="160226"/>
                    <a:pt x="6574" y="160226"/>
                  </a:cubicBezTo>
                  <a:cubicBezTo>
                    <a:pt x="10203" y="160226"/>
                    <a:pt x="13107" y="157282"/>
                    <a:pt x="13107" y="153652"/>
                  </a:cubicBezTo>
                  <a:lnTo>
                    <a:pt x="13107" y="14275"/>
                  </a:lnTo>
                  <a:lnTo>
                    <a:pt x="611591" y="115420"/>
                  </a:lnTo>
                  <a:lnTo>
                    <a:pt x="545572" y="993344"/>
                  </a:lnTo>
                  <a:lnTo>
                    <a:pt x="497298" y="980721"/>
                  </a:lnTo>
                  <a:cubicBezTo>
                    <a:pt x="496760" y="980593"/>
                    <a:pt x="496222" y="980531"/>
                    <a:pt x="495694" y="980531"/>
                  </a:cubicBezTo>
                  <a:cubicBezTo>
                    <a:pt x="492734" y="980531"/>
                    <a:pt x="490060" y="982463"/>
                    <a:pt x="489273" y="985440"/>
                  </a:cubicBezTo>
                  <a:cubicBezTo>
                    <a:pt x="488386" y="988908"/>
                    <a:pt x="490442" y="992538"/>
                    <a:pt x="493951" y="993425"/>
                  </a:cubicBezTo>
                  <a:lnTo>
                    <a:pt x="549887" y="1008024"/>
                  </a:lnTo>
                  <a:cubicBezTo>
                    <a:pt x="550412" y="1008185"/>
                    <a:pt x="551017" y="1008226"/>
                    <a:pt x="551541" y="1008226"/>
                  </a:cubicBezTo>
                  <a:cubicBezTo>
                    <a:pt x="552872" y="1008226"/>
                    <a:pt x="554243" y="1007822"/>
                    <a:pt x="555332" y="1007016"/>
                  </a:cubicBezTo>
                  <a:cubicBezTo>
                    <a:pt x="556945" y="1005886"/>
                    <a:pt x="557913" y="1004112"/>
                    <a:pt x="558074" y="1002176"/>
                  </a:cubicBezTo>
                  <a:lnTo>
                    <a:pt x="625101" y="110419"/>
                  </a:lnTo>
                  <a:cubicBezTo>
                    <a:pt x="625343" y="107072"/>
                    <a:pt x="623004" y="104047"/>
                    <a:pt x="619657" y="103483"/>
                  </a:cubicBezTo>
                  <a:lnTo>
                    <a:pt x="7663" y="79"/>
                  </a:lnTo>
                  <a:cubicBezTo>
                    <a:pt x="7313" y="27"/>
                    <a:pt x="6963" y="1"/>
                    <a:pt x="6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29"/>
            <p:cNvGrpSpPr/>
            <p:nvPr/>
          </p:nvGrpSpPr>
          <p:grpSpPr>
            <a:xfrm>
              <a:off x="8731968" y="1533587"/>
              <a:ext cx="84924" cy="74738"/>
              <a:chOff x="16131355" y="574806"/>
              <a:chExt cx="121875" cy="107268"/>
            </a:xfrm>
          </p:grpSpPr>
          <p:sp>
            <p:nvSpPr>
              <p:cNvPr id="242" name="Google Shape;242;p29"/>
              <p:cNvSpPr/>
              <p:nvPr/>
            </p:nvSpPr>
            <p:spPr>
              <a:xfrm>
                <a:off x="16131355" y="574806"/>
                <a:ext cx="90180" cy="67376"/>
              </a:xfrm>
              <a:custGeom>
                <a:avLst/>
                <a:gdLst/>
                <a:ahLst/>
                <a:cxnLst/>
                <a:rect l="l" t="t" r="r" b="b"/>
                <a:pathLst>
                  <a:path w="99372" h="74243" extrusionOk="0">
                    <a:moveTo>
                      <a:pt x="91921" y="1"/>
                    </a:moveTo>
                    <a:cubicBezTo>
                      <a:pt x="90596" y="1"/>
                      <a:pt x="89264" y="405"/>
                      <a:pt x="88120" y="1247"/>
                    </a:cubicBezTo>
                    <a:lnTo>
                      <a:pt x="3630" y="62346"/>
                    </a:lnTo>
                    <a:cubicBezTo>
                      <a:pt x="686" y="64483"/>
                      <a:pt x="1" y="68597"/>
                      <a:pt x="2138" y="71501"/>
                    </a:cubicBezTo>
                    <a:cubicBezTo>
                      <a:pt x="3429" y="73275"/>
                      <a:pt x="5405" y="74243"/>
                      <a:pt x="7461" y="74243"/>
                    </a:cubicBezTo>
                    <a:cubicBezTo>
                      <a:pt x="8792" y="74243"/>
                      <a:pt x="10123" y="73840"/>
                      <a:pt x="11293" y="72993"/>
                    </a:cubicBezTo>
                    <a:lnTo>
                      <a:pt x="95782" y="11894"/>
                    </a:lnTo>
                    <a:cubicBezTo>
                      <a:pt x="98726" y="9757"/>
                      <a:pt x="99371" y="5643"/>
                      <a:pt x="97274" y="2739"/>
                    </a:cubicBezTo>
                    <a:cubicBezTo>
                      <a:pt x="95979" y="956"/>
                      <a:pt x="93959" y="1"/>
                      <a:pt x="91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16131758" y="643585"/>
                <a:ext cx="121472" cy="38489"/>
              </a:xfrm>
              <a:custGeom>
                <a:avLst/>
                <a:gdLst/>
                <a:ahLst/>
                <a:cxnLst/>
                <a:rect l="l" t="t" r="r" b="b"/>
                <a:pathLst>
                  <a:path w="133853" h="42412" extrusionOk="0">
                    <a:moveTo>
                      <a:pt x="126453" y="1"/>
                    </a:moveTo>
                    <a:cubicBezTo>
                      <a:pt x="125792" y="1"/>
                      <a:pt x="125119" y="100"/>
                      <a:pt x="124456" y="308"/>
                    </a:cubicBezTo>
                    <a:cubicBezTo>
                      <a:pt x="88478" y="11955"/>
                      <a:pt x="27735" y="29353"/>
                      <a:pt x="10210" y="29353"/>
                    </a:cubicBezTo>
                    <a:cubicBezTo>
                      <a:pt x="9348" y="29353"/>
                      <a:pt x="8590" y="29311"/>
                      <a:pt x="7945" y="29224"/>
                    </a:cubicBezTo>
                    <a:cubicBezTo>
                      <a:pt x="7600" y="29165"/>
                      <a:pt x="7257" y="29136"/>
                      <a:pt x="6917" y="29136"/>
                    </a:cubicBezTo>
                    <a:cubicBezTo>
                      <a:pt x="3798" y="29136"/>
                      <a:pt x="997" y="31553"/>
                      <a:pt x="524" y="34789"/>
                    </a:cubicBezTo>
                    <a:cubicBezTo>
                      <a:pt x="0" y="38338"/>
                      <a:pt x="2501" y="41686"/>
                      <a:pt x="6090" y="42170"/>
                    </a:cubicBezTo>
                    <a:cubicBezTo>
                      <a:pt x="7138" y="42331"/>
                      <a:pt x="8348" y="42412"/>
                      <a:pt x="9719" y="42412"/>
                    </a:cubicBezTo>
                    <a:cubicBezTo>
                      <a:pt x="36175" y="42412"/>
                      <a:pt x="118729" y="15956"/>
                      <a:pt x="128489" y="12810"/>
                    </a:cubicBezTo>
                    <a:cubicBezTo>
                      <a:pt x="131957" y="11681"/>
                      <a:pt x="133852" y="7971"/>
                      <a:pt x="132723" y="4543"/>
                    </a:cubicBezTo>
                    <a:cubicBezTo>
                      <a:pt x="131843" y="1771"/>
                      <a:pt x="129248" y="1"/>
                      <a:pt x="126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29"/>
            <p:cNvSpPr/>
            <p:nvPr/>
          </p:nvSpPr>
          <p:spPr>
            <a:xfrm>
              <a:off x="7845094" y="4017938"/>
              <a:ext cx="36533" cy="25002"/>
            </a:xfrm>
            <a:custGeom>
              <a:avLst/>
              <a:gdLst/>
              <a:ahLst/>
              <a:cxnLst/>
              <a:rect l="l" t="t" r="r" b="b"/>
              <a:pathLst>
                <a:path w="57672" h="39472" extrusionOk="0">
                  <a:moveTo>
                    <a:pt x="47065" y="0"/>
                  </a:moveTo>
                  <a:cubicBezTo>
                    <a:pt x="45482" y="0"/>
                    <a:pt x="43882" y="413"/>
                    <a:pt x="42427" y="1280"/>
                  </a:cubicBezTo>
                  <a:lnTo>
                    <a:pt x="5969" y="22090"/>
                  </a:lnTo>
                  <a:cubicBezTo>
                    <a:pt x="1614" y="24712"/>
                    <a:pt x="1" y="30398"/>
                    <a:pt x="2582" y="34794"/>
                  </a:cubicBezTo>
                  <a:cubicBezTo>
                    <a:pt x="4316" y="37778"/>
                    <a:pt x="7421" y="39472"/>
                    <a:pt x="10648" y="39472"/>
                  </a:cubicBezTo>
                  <a:cubicBezTo>
                    <a:pt x="12261" y="39472"/>
                    <a:pt x="13874" y="39029"/>
                    <a:pt x="15326" y="38222"/>
                  </a:cubicBezTo>
                  <a:lnTo>
                    <a:pt x="51703" y="17331"/>
                  </a:lnTo>
                  <a:cubicBezTo>
                    <a:pt x="56058" y="14791"/>
                    <a:pt x="57671" y="9104"/>
                    <a:pt x="55090" y="4708"/>
                  </a:cubicBezTo>
                  <a:cubicBezTo>
                    <a:pt x="53390" y="1686"/>
                    <a:pt x="50264" y="0"/>
                    <a:pt x="47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9"/>
            <p:cNvGrpSpPr/>
            <p:nvPr/>
          </p:nvGrpSpPr>
          <p:grpSpPr>
            <a:xfrm>
              <a:off x="7801357" y="3550009"/>
              <a:ext cx="380548" cy="485569"/>
              <a:chOff x="14795834" y="3468878"/>
              <a:chExt cx="546125" cy="696913"/>
            </a:xfrm>
          </p:grpSpPr>
          <p:sp>
            <p:nvSpPr>
              <p:cNvPr id="246" name="Google Shape;246;p29"/>
              <p:cNvSpPr/>
              <p:nvPr/>
            </p:nvSpPr>
            <p:spPr>
              <a:xfrm>
                <a:off x="14795834" y="3468878"/>
                <a:ext cx="426667" cy="398744"/>
              </a:xfrm>
              <a:custGeom>
                <a:avLst/>
                <a:gdLst/>
                <a:ahLst/>
                <a:cxnLst/>
                <a:rect l="l" t="t" r="r" b="b"/>
                <a:pathLst>
                  <a:path w="470157" h="439387" extrusionOk="0">
                    <a:moveTo>
                      <a:pt x="235079" y="18552"/>
                    </a:moveTo>
                    <a:cubicBezTo>
                      <a:pt x="354412" y="18552"/>
                      <a:pt x="451565" y="108769"/>
                      <a:pt x="451565" y="219674"/>
                    </a:cubicBezTo>
                    <a:cubicBezTo>
                      <a:pt x="451565" y="330538"/>
                      <a:pt x="354412" y="420835"/>
                      <a:pt x="235079" y="420835"/>
                    </a:cubicBezTo>
                    <a:cubicBezTo>
                      <a:pt x="115745" y="420835"/>
                      <a:pt x="18592" y="330538"/>
                      <a:pt x="18592" y="219674"/>
                    </a:cubicBezTo>
                    <a:cubicBezTo>
                      <a:pt x="18592" y="108769"/>
                      <a:pt x="115745" y="18552"/>
                      <a:pt x="235079" y="18552"/>
                    </a:cubicBezTo>
                    <a:close/>
                    <a:moveTo>
                      <a:pt x="235079" y="1"/>
                    </a:moveTo>
                    <a:cubicBezTo>
                      <a:pt x="105501" y="1"/>
                      <a:pt x="0" y="98525"/>
                      <a:pt x="0" y="219674"/>
                    </a:cubicBezTo>
                    <a:cubicBezTo>
                      <a:pt x="0" y="340822"/>
                      <a:pt x="105501" y="439386"/>
                      <a:pt x="235079" y="439386"/>
                    </a:cubicBezTo>
                    <a:cubicBezTo>
                      <a:pt x="364656" y="439386"/>
                      <a:pt x="470157" y="340822"/>
                      <a:pt x="470157" y="219674"/>
                    </a:cubicBezTo>
                    <a:cubicBezTo>
                      <a:pt x="470157" y="98525"/>
                      <a:pt x="364656" y="1"/>
                      <a:pt x="23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14822880" y="3759307"/>
                <a:ext cx="90510" cy="133971"/>
              </a:xfrm>
              <a:custGeom>
                <a:avLst/>
                <a:gdLst/>
                <a:ahLst/>
                <a:cxnLst/>
                <a:rect l="l" t="t" r="r" b="b"/>
                <a:pathLst>
                  <a:path w="99735" h="147626" extrusionOk="0">
                    <a:moveTo>
                      <a:pt x="51823" y="18491"/>
                    </a:moveTo>
                    <a:cubicBezTo>
                      <a:pt x="53033" y="18491"/>
                      <a:pt x="54243" y="18733"/>
                      <a:pt x="55574" y="19016"/>
                    </a:cubicBezTo>
                    <a:cubicBezTo>
                      <a:pt x="75497" y="24218"/>
                      <a:pt x="79126" y="52771"/>
                      <a:pt x="76223" y="75638"/>
                    </a:cubicBezTo>
                    <a:cubicBezTo>
                      <a:pt x="72456" y="104711"/>
                      <a:pt x="59171" y="128977"/>
                      <a:pt x="45752" y="128977"/>
                    </a:cubicBezTo>
                    <a:cubicBezTo>
                      <a:pt x="44373" y="128977"/>
                      <a:pt x="42992" y="128720"/>
                      <a:pt x="41620" y="128187"/>
                    </a:cubicBezTo>
                    <a:cubicBezTo>
                      <a:pt x="24521" y="121734"/>
                      <a:pt x="19681" y="88503"/>
                      <a:pt x="24884" y="60030"/>
                    </a:cubicBezTo>
                    <a:cubicBezTo>
                      <a:pt x="29400" y="35591"/>
                      <a:pt x="40451" y="18491"/>
                      <a:pt x="51823" y="18491"/>
                    </a:cubicBezTo>
                    <a:close/>
                    <a:moveTo>
                      <a:pt x="51950" y="0"/>
                    </a:moveTo>
                    <a:cubicBezTo>
                      <a:pt x="30883" y="0"/>
                      <a:pt x="13076" y="21631"/>
                      <a:pt x="6614" y="56723"/>
                    </a:cubicBezTo>
                    <a:cubicBezTo>
                      <a:pt x="1" y="92939"/>
                      <a:pt x="7623" y="135204"/>
                      <a:pt x="35006" y="145609"/>
                    </a:cubicBezTo>
                    <a:cubicBezTo>
                      <a:pt x="38515" y="146940"/>
                      <a:pt x="42144" y="147625"/>
                      <a:pt x="45814" y="147625"/>
                    </a:cubicBezTo>
                    <a:cubicBezTo>
                      <a:pt x="71948" y="147625"/>
                      <a:pt x="90176" y="112579"/>
                      <a:pt x="94613" y="78057"/>
                    </a:cubicBezTo>
                    <a:cubicBezTo>
                      <a:pt x="99734" y="38051"/>
                      <a:pt x="86264" y="7804"/>
                      <a:pt x="60293" y="1110"/>
                    </a:cubicBezTo>
                    <a:cubicBezTo>
                      <a:pt x="57468" y="364"/>
                      <a:pt x="54682" y="0"/>
                      <a:pt x="519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14993137" y="3792346"/>
                <a:ext cx="78761" cy="122817"/>
              </a:xfrm>
              <a:custGeom>
                <a:avLst/>
                <a:gdLst/>
                <a:ahLst/>
                <a:cxnLst/>
                <a:rect l="l" t="t" r="r" b="b"/>
                <a:pathLst>
                  <a:path w="86789" h="135335" extrusionOk="0">
                    <a:moveTo>
                      <a:pt x="46957" y="18252"/>
                    </a:moveTo>
                    <a:cubicBezTo>
                      <a:pt x="59614" y="18252"/>
                      <a:pt x="65467" y="38250"/>
                      <a:pt x="66624" y="55604"/>
                    </a:cubicBezTo>
                    <a:cubicBezTo>
                      <a:pt x="68721" y="87303"/>
                      <a:pt x="57994" y="115614"/>
                      <a:pt x="47669" y="116703"/>
                    </a:cubicBezTo>
                    <a:lnTo>
                      <a:pt x="47307" y="126059"/>
                    </a:lnTo>
                    <a:lnTo>
                      <a:pt x="46984" y="116784"/>
                    </a:lnTo>
                    <a:cubicBezTo>
                      <a:pt x="46884" y="116787"/>
                      <a:pt x="46784" y="116789"/>
                      <a:pt x="46683" y="116789"/>
                    </a:cubicBezTo>
                    <a:cubicBezTo>
                      <a:pt x="38478" y="116789"/>
                      <a:pt x="30394" y="105395"/>
                      <a:pt x="25932" y="87585"/>
                    </a:cubicBezTo>
                    <a:cubicBezTo>
                      <a:pt x="18834" y="58992"/>
                      <a:pt x="24077" y="27253"/>
                      <a:pt x="36942" y="21083"/>
                    </a:cubicBezTo>
                    <a:cubicBezTo>
                      <a:pt x="40491" y="19348"/>
                      <a:pt x="43717" y="18381"/>
                      <a:pt x="46540" y="18260"/>
                    </a:cubicBezTo>
                    <a:cubicBezTo>
                      <a:pt x="46680" y="18255"/>
                      <a:pt x="46819" y="18252"/>
                      <a:pt x="46957" y="18252"/>
                    </a:cubicBezTo>
                    <a:close/>
                    <a:moveTo>
                      <a:pt x="47921" y="1"/>
                    </a:moveTo>
                    <a:cubicBezTo>
                      <a:pt x="42720" y="1"/>
                      <a:pt x="37144" y="1225"/>
                      <a:pt x="31296" y="3781"/>
                    </a:cubicBezTo>
                    <a:cubicBezTo>
                      <a:pt x="7058" y="14509"/>
                      <a:pt x="0" y="56411"/>
                      <a:pt x="7219" y="90650"/>
                    </a:cubicBezTo>
                    <a:cubicBezTo>
                      <a:pt x="13107" y="118558"/>
                      <a:pt x="27384" y="135335"/>
                      <a:pt x="45371" y="135335"/>
                    </a:cubicBezTo>
                    <a:cubicBezTo>
                      <a:pt x="45572" y="135335"/>
                      <a:pt x="47065" y="135295"/>
                      <a:pt x="47266" y="135295"/>
                    </a:cubicBezTo>
                    <a:cubicBezTo>
                      <a:pt x="75497" y="133601"/>
                      <a:pt x="86789" y="87747"/>
                      <a:pt x="85780" y="55766"/>
                    </a:cubicBezTo>
                    <a:cubicBezTo>
                      <a:pt x="84675" y="21174"/>
                      <a:pt x="69548" y="1"/>
                      <a:pt x="47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15099420" y="3755592"/>
                <a:ext cx="90179" cy="115396"/>
              </a:xfrm>
              <a:custGeom>
                <a:avLst/>
                <a:gdLst/>
                <a:ahLst/>
                <a:cxnLst/>
                <a:rect l="l" t="t" r="r" b="b"/>
                <a:pathLst>
                  <a:path w="99371" h="127158" extrusionOk="0">
                    <a:moveTo>
                      <a:pt x="41700" y="18551"/>
                    </a:moveTo>
                    <a:cubicBezTo>
                      <a:pt x="53315" y="18551"/>
                      <a:pt x="67592" y="36821"/>
                      <a:pt x="73439" y="59284"/>
                    </a:cubicBezTo>
                    <a:cubicBezTo>
                      <a:pt x="77956" y="76545"/>
                      <a:pt x="77553" y="97798"/>
                      <a:pt x="62954" y="106025"/>
                    </a:cubicBezTo>
                    <a:cubicBezTo>
                      <a:pt x="60055" y="107659"/>
                      <a:pt x="57152" y="108433"/>
                      <a:pt x="54303" y="108433"/>
                    </a:cubicBezTo>
                    <a:cubicBezTo>
                      <a:pt x="42805" y="108433"/>
                      <a:pt x="32177" y="95840"/>
                      <a:pt x="26133" y="76383"/>
                    </a:cubicBezTo>
                    <a:cubicBezTo>
                      <a:pt x="19842" y="56138"/>
                      <a:pt x="20729" y="30489"/>
                      <a:pt x="34603" y="20931"/>
                    </a:cubicBezTo>
                    <a:cubicBezTo>
                      <a:pt x="36942" y="19277"/>
                      <a:pt x="39281" y="18551"/>
                      <a:pt x="41700" y="18551"/>
                    </a:cubicBezTo>
                    <a:close/>
                    <a:moveTo>
                      <a:pt x="41700" y="0"/>
                    </a:moveTo>
                    <a:cubicBezTo>
                      <a:pt x="35530" y="0"/>
                      <a:pt x="29602" y="1896"/>
                      <a:pt x="24117" y="5727"/>
                    </a:cubicBezTo>
                    <a:cubicBezTo>
                      <a:pt x="1694" y="21092"/>
                      <a:pt x="0" y="55090"/>
                      <a:pt x="8429" y="81868"/>
                    </a:cubicBezTo>
                    <a:cubicBezTo>
                      <a:pt x="17059" y="109816"/>
                      <a:pt x="34643" y="127158"/>
                      <a:pt x="54122" y="127158"/>
                    </a:cubicBezTo>
                    <a:cubicBezTo>
                      <a:pt x="60171" y="127158"/>
                      <a:pt x="66221" y="125504"/>
                      <a:pt x="72109" y="122238"/>
                    </a:cubicBezTo>
                    <a:cubicBezTo>
                      <a:pt x="91951" y="111066"/>
                      <a:pt x="99371" y="85175"/>
                      <a:pt x="91386" y="54565"/>
                    </a:cubicBezTo>
                    <a:cubicBezTo>
                      <a:pt x="84248" y="27424"/>
                      <a:pt x="64890" y="0"/>
                      <a:pt x="41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15160539" y="3613150"/>
                <a:ext cx="103283" cy="121472"/>
              </a:xfrm>
              <a:custGeom>
                <a:avLst/>
                <a:gdLst/>
                <a:ahLst/>
                <a:cxnLst/>
                <a:rect l="l" t="t" r="r" b="b"/>
                <a:pathLst>
                  <a:path w="113810" h="133853" extrusionOk="0">
                    <a:moveTo>
                      <a:pt x="39080" y="18511"/>
                    </a:moveTo>
                    <a:cubicBezTo>
                      <a:pt x="52308" y="18511"/>
                      <a:pt x="71585" y="36700"/>
                      <a:pt x="83119" y="59929"/>
                    </a:cubicBezTo>
                    <a:cubicBezTo>
                      <a:pt x="93080" y="80174"/>
                      <a:pt x="94573" y="99049"/>
                      <a:pt x="86910" y="109010"/>
                    </a:cubicBezTo>
                    <a:cubicBezTo>
                      <a:pt x="83563" y="113285"/>
                      <a:pt x="80054" y="115301"/>
                      <a:pt x="75578" y="115301"/>
                    </a:cubicBezTo>
                    <a:cubicBezTo>
                      <a:pt x="63801" y="115301"/>
                      <a:pt x="47267" y="101751"/>
                      <a:pt x="35611" y="82272"/>
                    </a:cubicBezTo>
                    <a:cubicBezTo>
                      <a:pt x="23351" y="61986"/>
                      <a:pt x="19681" y="40894"/>
                      <a:pt x="26134" y="28432"/>
                    </a:cubicBezTo>
                    <a:cubicBezTo>
                      <a:pt x="31377" y="18511"/>
                      <a:pt x="37144" y="18511"/>
                      <a:pt x="39080" y="18511"/>
                    </a:cubicBezTo>
                    <a:close/>
                    <a:moveTo>
                      <a:pt x="39080" y="0"/>
                    </a:moveTo>
                    <a:cubicBezTo>
                      <a:pt x="30490" y="0"/>
                      <a:pt x="18310" y="3428"/>
                      <a:pt x="9680" y="19842"/>
                    </a:cubicBezTo>
                    <a:cubicBezTo>
                      <a:pt x="1" y="38353"/>
                      <a:pt x="3711" y="65293"/>
                      <a:pt x="19681" y="91870"/>
                    </a:cubicBezTo>
                    <a:cubicBezTo>
                      <a:pt x="31377" y="111268"/>
                      <a:pt x="53074" y="133853"/>
                      <a:pt x="75578" y="133853"/>
                    </a:cubicBezTo>
                    <a:cubicBezTo>
                      <a:pt x="85821" y="133853"/>
                      <a:pt x="94855" y="129134"/>
                      <a:pt x="101630" y="120262"/>
                    </a:cubicBezTo>
                    <a:cubicBezTo>
                      <a:pt x="113810" y="104372"/>
                      <a:pt x="113084" y="78723"/>
                      <a:pt x="99654" y="51702"/>
                    </a:cubicBezTo>
                    <a:cubicBezTo>
                      <a:pt x="87394" y="26779"/>
                      <a:pt x="63156" y="0"/>
                      <a:pt x="39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14859588" y="3876388"/>
                <a:ext cx="32977" cy="289403"/>
              </a:xfrm>
              <a:custGeom>
                <a:avLst/>
                <a:gdLst/>
                <a:ahLst/>
                <a:cxnLst/>
                <a:rect l="l" t="t" r="r" b="b"/>
                <a:pathLst>
                  <a:path w="36338" h="318901" extrusionOk="0">
                    <a:moveTo>
                      <a:pt x="10121" y="1"/>
                    </a:moveTo>
                    <a:cubicBezTo>
                      <a:pt x="9767" y="1"/>
                      <a:pt x="9405" y="20"/>
                      <a:pt x="9034" y="59"/>
                    </a:cubicBezTo>
                    <a:cubicBezTo>
                      <a:pt x="3953" y="341"/>
                      <a:pt x="1" y="4737"/>
                      <a:pt x="283" y="9899"/>
                    </a:cubicBezTo>
                    <a:lnTo>
                      <a:pt x="17463" y="310109"/>
                    </a:lnTo>
                    <a:cubicBezTo>
                      <a:pt x="17786" y="315110"/>
                      <a:pt x="21859" y="318901"/>
                      <a:pt x="26739" y="318901"/>
                    </a:cubicBezTo>
                    <a:cubicBezTo>
                      <a:pt x="26940" y="318901"/>
                      <a:pt x="27021" y="318901"/>
                      <a:pt x="27263" y="318820"/>
                    </a:cubicBezTo>
                    <a:cubicBezTo>
                      <a:pt x="32385" y="318538"/>
                      <a:pt x="36337" y="314223"/>
                      <a:pt x="36014" y="309020"/>
                    </a:cubicBezTo>
                    <a:lnTo>
                      <a:pt x="18834" y="8810"/>
                    </a:lnTo>
                    <a:cubicBezTo>
                      <a:pt x="18533" y="3982"/>
                      <a:pt x="15232" y="1"/>
                      <a:pt x="101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14848133" y="4087836"/>
                <a:ext cx="62767" cy="48419"/>
              </a:xfrm>
              <a:custGeom>
                <a:avLst/>
                <a:gdLst/>
                <a:ahLst/>
                <a:cxnLst/>
                <a:rect l="l" t="t" r="r" b="b"/>
                <a:pathLst>
                  <a:path w="69165" h="53354" extrusionOk="0">
                    <a:moveTo>
                      <a:pt x="58573" y="0"/>
                    </a:moveTo>
                    <a:cubicBezTo>
                      <a:pt x="56672" y="0"/>
                      <a:pt x="54758" y="581"/>
                      <a:pt x="53114" y="1773"/>
                    </a:cubicBezTo>
                    <a:lnTo>
                      <a:pt x="5082" y="36537"/>
                    </a:lnTo>
                    <a:cubicBezTo>
                      <a:pt x="888" y="39562"/>
                      <a:pt x="1" y="45369"/>
                      <a:pt x="2945" y="49483"/>
                    </a:cubicBezTo>
                    <a:cubicBezTo>
                      <a:pt x="4840" y="52023"/>
                      <a:pt x="7582" y="53354"/>
                      <a:pt x="10446" y="53354"/>
                    </a:cubicBezTo>
                    <a:cubicBezTo>
                      <a:pt x="12382" y="53354"/>
                      <a:pt x="14277" y="52790"/>
                      <a:pt x="15931" y="51620"/>
                    </a:cubicBezTo>
                    <a:lnTo>
                      <a:pt x="64003" y="16776"/>
                    </a:lnTo>
                    <a:cubicBezTo>
                      <a:pt x="68157" y="13832"/>
                      <a:pt x="69165" y="7944"/>
                      <a:pt x="66100" y="3830"/>
                    </a:cubicBezTo>
                    <a:cubicBezTo>
                      <a:pt x="64260" y="1312"/>
                      <a:pt x="61431" y="0"/>
                      <a:pt x="58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15025746" y="3906707"/>
                <a:ext cx="16836" cy="151592"/>
              </a:xfrm>
              <a:custGeom>
                <a:avLst/>
                <a:gdLst/>
                <a:ahLst/>
                <a:cxnLst/>
                <a:rect l="l" t="t" r="r" b="b"/>
                <a:pathLst>
                  <a:path w="18552" h="167044" extrusionOk="0">
                    <a:moveTo>
                      <a:pt x="9317" y="1"/>
                    </a:moveTo>
                    <a:cubicBezTo>
                      <a:pt x="4155" y="1"/>
                      <a:pt x="1" y="4115"/>
                      <a:pt x="1" y="9277"/>
                    </a:cubicBezTo>
                    <a:lnTo>
                      <a:pt x="1" y="157809"/>
                    </a:lnTo>
                    <a:cubicBezTo>
                      <a:pt x="1" y="162971"/>
                      <a:pt x="4155" y="167044"/>
                      <a:pt x="9317" y="167044"/>
                    </a:cubicBezTo>
                    <a:cubicBezTo>
                      <a:pt x="14439" y="167044"/>
                      <a:pt x="18552" y="163011"/>
                      <a:pt x="18552" y="157809"/>
                    </a:cubicBezTo>
                    <a:lnTo>
                      <a:pt x="18552" y="9277"/>
                    </a:lnTo>
                    <a:cubicBezTo>
                      <a:pt x="18552" y="4115"/>
                      <a:pt x="14439" y="1"/>
                      <a:pt x="9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15151573" y="3850731"/>
                <a:ext cx="55154" cy="232895"/>
              </a:xfrm>
              <a:custGeom>
                <a:avLst/>
                <a:gdLst/>
                <a:ahLst/>
                <a:cxnLst/>
                <a:rect l="l" t="t" r="r" b="b"/>
                <a:pathLst>
                  <a:path w="60776" h="256634" extrusionOk="0">
                    <a:moveTo>
                      <a:pt x="10043" y="1"/>
                    </a:moveTo>
                    <a:cubicBezTo>
                      <a:pt x="9522" y="1"/>
                      <a:pt x="8996" y="46"/>
                      <a:pt x="8469" y="141"/>
                    </a:cubicBezTo>
                    <a:cubicBezTo>
                      <a:pt x="3428" y="988"/>
                      <a:pt x="0" y="5827"/>
                      <a:pt x="887" y="10828"/>
                    </a:cubicBezTo>
                    <a:lnTo>
                      <a:pt x="41620" y="248931"/>
                    </a:lnTo>
                    <a:cubicBezTo>
                      <a:pt x="42386" y="253448"/>
                      <a:pt x="46338" y="256634"/>
                      <a:pt x="50734" y="256634"/>
                    </a:cubicBezTo>
                    <a:cubicBezTo>
                      <a:pt x="51218" y="256634"/>
                      <a:pt x="51823" y="256594"/>
                      <a:pt x="52307" y="256553"/>
                    </a:cubicBezTo>
                    <a:cubicBezTo>
                      <a:pt x="57429" y="255666"/>
                      <a:pt x="60776" y="250826"/>
                      <a:pt x="59970" y="245826"/>
                    </a:cubicBezTo>
                    <a:lnTo>
                      <a:pt x="19197" y="7803"/>
                    </a:lnTo>
                    <a:cubicBezTo>
                      <a:pt x="18404" y="3226"/>
                      <a:pt x="14421" y="1"/>
                      <a:pt x="100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15169580" y="3946761"/>
                <a:ext cx="37697" cy="28827"/>
              </a:xfrm>
              <a:custGeom>
                <a:avLst/>
                <a:gdLst/>
                <a:ahLst/>
                <a:cxnLst/>
                <a:rect l="l" t="t" r="r" b="b"/>
                <a:pathLst>
                  <a:path w="41539" h="31765" extrusionOk="0">
                    <a:moveTo>
                      <a:pt x="30977" y="1"/>
                    </a:moveTo>
                    <a:cubicBezTo>
                      <a:pt x="29230" y="1"/>
                      <a:pt x="27462" y="495"/>
                      <a:pt x="25891" y="1517"/>
                    </a:cubicBezTo>
                    <a:lnTo>
                      <a:pt x="5525" y="14705"/>
                    </a:lnTo>
                    <a:cubicBezTo>
                      <a:pt x="1210" y="17528"/>
                      <a:pt x="0" y="23215"/>
                      <a:pt x="2823" y="27570"/>
                    </a:cubicBezTo>
                    <a:cubicBezTo>
                      <a:pt x="4598" y="30272"/>
                      <a:pt x="7542" y="31764"/>
                      <a:pt x="10566" y="31764"/>
                    </a:cubicBezTo>
                    <a:cubicBezTo>
                      <a:pt x="12300" y="31764"/>
                      <a:pt x="13994" y="31280"/>
                      <a:pt x="15648" y="30232"/>
                    </a:cubicBezTo>
                    <a:lnTo>
                      <a:pt x="35974" y="17004"/>
                    </a:lnTo>
                    <a:cubicBezTo>
                      <a:pt x="40289" y="14181"/>
                      <a:pt x="41539" y="8494"/>
                      <a:pt x="38716" y="4220"/>
                    </a:cubicBezTo>
                    <a:cubicBezTo>
                      <a:pt x="36931" y="1465"/>
                      <a:pt x="33983" y="1"/>
                      <a:pt x="30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15188134" y="4028869"/>
                <a:ext cx="35429" cy="29431"/>
              </a:xfrm>
              <a:custGeom>
                <a:avLst/>
                <a:gdLst/>
                <a:ahLst/>
                <a:cxnLst/>
                <a:rect l="l" t="t" r="r" b="b"/>
                <a:pathLst>
                  <a:path w="39040" h="32431" extrusionOk="0">
                    <a:moveTo>
                      <a:pt x="28568" y="1"/>
                    </a:moveTo>
                    <a:cubicBezTo>
                      <a:pt x="26593" y="1"/>
                      <a:pt x="24604" y="633"/>
                      <a:pt x="22908" y="1942"/>
                    </a:cubicBezTo>
                    <a:lnTo>
                      <a:pt x="4840" y="15815"/>
                    </a:lnTo>
                    <a:cubicBezTo>
                      <a:pt x="727" y="19001"/>
                      <a:pt x="1" y="24809"/>
                      <a:pt x="3106" y="28882"/>
                    </a:cubicBezTo>
                    <a:cubicBezTo>
                      <a:pt x="4961" y="31221"/>
                      <a:pt x="7744" y="32431"/>
                      <a:pt x="10446" y="32431"/>
                    </a:cubicBezTo>
                    <a:cubicBezTo>
                      <a:pt x="12422" y="32431"/>
                      <a:pt x="14439" y="31826"/>
                      <a:pt x="16213" y="30536"/>
                    </a:cubicBezTo>
                    <a:lnTo>
                      <a:pt x="34200" y="16622"/>
                    </a:lnTo>
                    <a:cubicBezTo>
                      <a:pt x="38273" y="13517"/>
                      <a:pt x="39040" y="7669"/>
                      <a:pt x="35934" y="3596"/>
                    </a:cubicBezTo>
                    <a:cubicBezTo>
                      <a:pt x="34075" y="1242"/>
                      <a:pt x="31336" y="1"/>
                      <a:pt x="285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15225978" y="3717746"/>
                <a:ext cx="103355" cy="221755"/>
              </a:xfrm>
              <a:custGeom>
                <a:avLst/>
                <a:gdLst/>
                <a:ahLst/>
                <a:cxnLst/>
                <a:rect l="l" t="t" r="r" b="b"/>
                <a:pathLst>
                  <a:path w="113890" h="244358" extrusionOk="0">
                    <a:moveTo>
                      <a:pt x="10427" y="1"/>
                    </a:moveTo>
                    <a:cubicBezTo>
                      <a:pt x="9274" y="1"/>
                      <a:pt x="8105" y="209"/>
                      <a:pt x="6977" y="649"/>
                    </a:cubicBezTo>
                    <a:cubicBezTo>
                      <a:pt x="2299" y="2746"/>
                      <a:pt x="0" y="8029"/>
                      <a:pt x="1976" y="12828"/>
                    </a:cubicBezTo>
                    <a:lnTo>
                      <a:pt x="94814" y="238631"/>
                    </a:lnTo>
                    <a:cubicBezTo>
                      <a:pt x="96226" y="242220"/>
                      <a:pt x="99694" y="244358"/>
                      <a:pt x="103364" y="244358"/>
                    </a:cubicBezTo>
                    <a:cubicBezTo>
                      <a:pt x="104533" y="244358"/>
                      <a:pt x="105703" y="244076"/>
                      <a:pt x="106953" y="243672"/>
                    </a:cubicBezTo>
                    <a:cubicBezTo>
                      <a:pt x="111631" y="241696"/>
                      <a:pt x="113890" y="236292"/>
                      <a:pt x="111954" y="231533"/>
                    </a:cubicBezTo>
                    <a:lnTo>
                      <a:pt x="19157" y="5731"/>
                    </a:lnTo>
                    <a:cubicBezTo>
                      <a:pt x="17680" y="2161"/>
                      <a:pt x="14137" y="1"/>
                      <a:pt x="10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5257635" y="3820201"/>
                <a:ext cx="61157" cy="73076"/>
              </a:xfrm>
              <a:custGeom>
                <a:avLst/>
                <a:gdLst/>
                <a:ahLst/>
                <a:cxnLst/>
                <a:rect l="l" t="t" r="r" b="b"/>
                <a:pathLst>
                  <a:path w="67391" h="80525" extrusionOk="0">
                    <a:moveTo>
                      <a:pt x="56944" y="0"/>
                    </a:moveTo>
                    <a:cubicBezTo>
                      <a:pt x="54108" y="0"/>
                      <a:pt x="51291" y="1291"/>
                      <a:pt x="49444" y="3738"/>
                    </a:cubicBezTo>
                    <a:lnTo>
                      <a:pt x="3026" y="65683"/>
                    </a:lnTo>
                    <a:cubicBezTo>
                      <a:pt x="1" y="69797"/>
                      <a:pt x="767" y="75604"/>
                      <a:pt x="4921" y="78669"/>
                    </a:cubicBezTo>
                    <a:cubicBezTo>
                      <a:pt x="6575" y="79919"/>
                      <a:pt x="8551" y="80524"/>
                      <a:pt x="10446" y="80524"/>
                    </a:cubicBezTo>
                    <a:cubicBezTo>
                      <a:pt x="13269" y="80524"/>
                      <a:pt x="16092" y="79193"/>
                      <a:pt x="17867" y="76774"/>
                    </a:cubicBezTo>
                    <a:lnTo>
                      <a:pt x="64286" y="14909"/>
                    </a:lnTo>
                    <a:cubicBezTo>
                      <a:pt x="67391" y="10755"/>
                      <a:pt x="66625" y="4947"/>
                      <a:pt x="62471" y="1842"/>
                    </a:cubicBezTo>
                    <a:cubicBezTo>
                      <a:pt x="60820" y="600"/>
                      <a:pt x="58877" y="0"/>
                      <a:pt x="569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5289184" y="3876418"/>
                <a:ext cx="52776" cy="63083"/>
              </a:xfrm>
              <a:custGeom>
                <a:avLst/>
                <a:gdLst/>
                <a:ahLst/>
                <a:cxnLst/>
                <a:rect l="l" t="t" r="r" b="b"/>
                <a:pathLst>
                  <a:path w="58155" h="69513" extrusionOk="0">
                    <a:moveTo>
                      <a:pt x="47673" y="1"/>
                    </a:moveTo>
                    <a:cubicBezTo>
                      <a:pt x="44803" y="1"/>
                      <a:pt x="41952" y="1328"/>
                      <a:pt x="40128" y="3857"/>
                    </a:cubicBezTo>
                    <a:lnTo>
                      <a:pt x="3066" y="54793"/>
                    </a:lnTo>
                    <a:cubicBezTo>
                      <a:pt x="1" y="58987"/>
                      <a:pt x="888" y="64673"/>
                      <a:pt x="5122" y="67738"/>
                    </a:cubicBezTo>
                    <a:cubicBezTo>
                      <a:pt x="6655" y="69029"/>
                      <a:pt x="8591" y="69513"/>
                      <a:pt x="10567" y="69513"/>
                    </a:cubicBezTo>
                    <a:cubicBezTo>
                      <a:pt x="13390" y="69513"/>
                      <a:pt x="16213" y="68263"/>
                      <a:pt x="18028" y="65682"/>
                    </a:cubicBezTo>
                    <a:lnTo>
                      <a:pt x="55211" y="14746"/>
                    </a:lnTo>
                    <a:cubicBezTo>
                      <a:pt x="58155" y="10552"/>
                      <a:pt x="57268" y="4825"/>
                      <a:pt x="53074" y="1760"/>
                    </a:cubicBezTo>
                    <a:cubicBezTo>
                      <a:pt x="51457" y="575"/>
                      <a:pt x="49561" y="1"/>
                      <a:pt x="476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29"/>
            <p:cNvGrpSpPr/>
            <p:nvPr/>
          </p:nvGrpSpPr>
          <p:grpSpPr>
            <a:xfrm>
              <a:off x="5148028" y="1063393"/>
              <a:ext cx="824828" cy="723482"/>
              <a:chOff x="10988036" y="-100040"/>
              <a:chExt cx="1183711" cy="1038378"/>
            </a:xfrm>
          </p:grpSpPr>
          <p:sp>
            <p:nvSpPr>
              <p:cNvPr id="261" name="Google Shape;261;p29"/>
              <p:cNvSpPr/>
              <p:nvPr/>
            </p:nvSpPr>
            <p:spPr>
              <a:xfrm>
                <a:off x="11656108" y="168809"/>
                <a:ext cx="515640" cy="506714"/>
              </a:xfrm>
              <a:custGeom>
                <a:avLst/>
                <a:gdLst/>
                <a:ahLst/>
                <a:cxnLst/>
                <a:rect l="l" t="t" r="r" b="b"/>
                <a:pathLst>
                  <a:path w="568198" h="558362" extrusionOk="0">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11860182" y="356235"/>
                <a:ext cx="159681" cy="159645"/>
              </a:xfrm>
              <a:custGeom>
                <a:avLst/>
                <a:gdLst/>
                <a:ahLst/>
                <a:cxnLst/>
                <a:rect l="l" t="t" r="r" b="b"/>
                <a:pathLst>
                  <a:path w="175957" h="175917" extrusionOk="0">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11874712" y="400061"/>
                <a:ext cx="115323" cy="41926"/>
              </a:xfrm>
              <a:custGeom>
                <a:avLst/>
                <a:gdLst/>
                <a:ahLst/>
                <a:cxnLst/>
                <a:rect l="l" t="t" r="r" b="b"/>
                <a:pathLst>
                  <a:path w="127078" h="46199" extrusionOk="0">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11885691" y="420939"/>
                <a:ext cx="108662" cy="47179"/>
              </a:xfrm>
              <a:custGeom>
                <a:avLst/>
                <a:gdLst/>
                <a:ahLst/>
                <a:cxnLst/>
                <a:rect l="l" t="t" r="r" b="b"/>
                <a:pathLst>
                  <a:path w="119738" h="51988" extrusionOk="0">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11885728" y="382779"/>
                <a:ext cx="106905" cy="106896"/>
              </a:xfrm>
              <a:custGeom>
                <a:avLst/>
                <a:gdLst/>
                <a:ahLst/>
                <a:cxnLst/>
                <a:rect l="l" t="t" r="r" b="b"/>
                <a:pathLst>
                  <a:path w="117802" h="117792" extrusionOk="0">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11865489" y="289553"/>
                <a:ext cx="31732" cy="31732"/>
              </a:xfrm>
              <a:custGeom>
                <a:avLst/>
                <a:gdLst/>
                <a:ahLst/>
                <a:cxnLst/>
                <a:rect l="l" t="t" r="r" b="b"/>
                <a:pathLst>
                  <a:path w="34966" h="34966" extrusionOk="0">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11972430" y="528835"/>
                <a:ext cx="30378" cy="30341"/>
              </a:xfrm>
              <a:custGeom>
                <a:avLst/>
                <a:gdLst/>
                <a:ahLst/>
                <a:cxnLst/>
                <a:rect l="l" t="t" r="r" b="b"/>
                <a:pathLst>
                  <a:path w="33474" h="33434" extrusionOk="0">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11280826" y="-100040"/>
                <a:ext cx="441856" cy="588288"/>
              </a:xfrm>
              <a:custGeom>
                <a:avLst/>
                <a:gdLst/>
                <a:ahLst/>
                <a:cxnLst/>
                <a:rect l="l" t="t" r="r" b="b"/>
                <a:pathLst>
                  <a:path w="486894" h="648251" extrusionOk="0">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11400174" y="120760"/>
                <a:ext cx="172636" cy="172636"/>
              </a:xfrm>
              <a:custGeom>
                <a:avLst/>
                <a:gdLst/>
                <a:ahLst/>
                <a:cxnLst/>
                <a:rect l="l" t="t" r="r" b="b"/>
                <a:pathLst>
                  <a:path w="190233" h="190233" extrusionOk="0">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11435638" y="188154"/>
                <a:ext cx="120080" cy="50783"/>
              </a:xfrm>
              <a:custGeom>
                <a:avLst/>
                <a:gdLst/>
                <a:ahLst/>
                <a:cxnLst/>
                <a:rect l="l" t="t" r="r" b="b"/>
                <a:pathLst>
                  <a:path w="132320" h="55959" extrusionOk="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11435674" y="153634"/>
                <a:ext cx="106832" cy="106896"/>
              </a:xfrm>
              <a:custGeom>
                <a:avLst/>
                <a:gdLst/>
                <a:ahLst/>
                <a:cxnLst/>
                <a:rect l="l" t="t" r="r" b="b"/>
                <a:pathLst>
                  <a:path w="117721" h="117792" extrusionOk="0">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11417814" y="79733"/>
                <a:ext cx="31769" cy="31732"/>
              </a:xfrm>
              <a:custGeom>
                <a:avLst/>
                <a:gdLst/>
                <a:ahLst/>
                <a:cxnLst/>
                <a:rect l="l" t="t" r="r" b="b"/>
                <a:pathLst>
                  <a:path w="35007" h="34966" extrusionOk="0">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11524792" y="319014"/>
                <a:ext cx="30341" cy="30341"/>
              </a:xfrm>
              <a:custGeom>
                <a:avLst/>
                <a:gdLst/>
                <a:ahLst/>
                <a:cxnLst/>
                <a:rect l="l" t="t" r="r" b="b"/>
                <a:pathLst>
                  <a:path w="33434" h="33434" extrusionOk="0">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10988036" y="388582"/>
                <a:ext cx="556081" cy="549755"/>
              </a:xfrm>
              <a:custGeom>
                <a:avLst/>
                <a:gdLst/>
                <a:ahLst/>
                <a:cxnLst/>
                <a:rect l="l" t="t" r="r" b="b"/>
                <a:pathLst>
                  <a:path w="612761" h="605791" extrusionOk="0">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11193355" y="563750"/>
                <a:ext cx="172673" cy="172636"/>
              </a:xfrm>
              <a:custGeom>
                <a:avLst/>
                <a:gdLst/>
                <a:ahLst/>
                <a:cxnLst/>
                <a:rect l="l" t="t" r="r" b="b"/>
                <a:pathLst>
                  <a:path w="190273" h="190233" extrusionOk="0">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11219925" y="607466"/>
                <a:ext cx="115360" cy="41962"/>
              </a:xfrm>
              <a:custGeom>
                <a:avLst/>
                <a:gdLst/>
                <a:ahLst/>
                <a:cxnLst/>
                <a:rect l="l" t="t" r="r" b="b"/>
                <a:pathLst>
                  <a:path w="127118" h="46239" extrusionOk="0">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11230905" y="628365"/>
                <a:ext cx="108661" cy="47157"/>
              </a:xfrm>
              <a:custGeom>
                <a:avLst/>
                <a:gdLst/>
                <a:ahLst/>
                <a:cxnLst/>
                <a:rect l="l" t="t" r="r" b="b"/>
                <a:pathLst>
                  <a:path w="119737" h="51964" extrusionOk="0">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11230942" y="590194"/>
                <a:ext cx="106869" cy="106885"/>
              </a:xfrm>
              <a:custGeom>
                <a:avLst/>
                <a:gdLst/>
                <a:ahLst/>
                <a:cxnLst/>
                <a:rect l="l" t="t" r="r" b="b"/>
                <a:pathLst>
                  <a:path w="117762" h="117780" extrusionOk="0">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11143288" y="583207"/>
                <a:ext cx="35354" cy="31743"/>
              </a:xfrm>
              <a:custGeom>
                <a:avLst/>
                <a:gdLst/>
                <a:ahLst/>
                <a:cxnLst/>
                <a:rect l="l" t="t" r="r" b="b"/>
                <a:pathLst>
                  <a:path w="38958" h="34978" extrusionOk="0">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11382240" y="691140"/>
                <a:ext cx="33782" cy="30348"/>
              </a:xfrm>
              <a:custGeom>
                <a:avLst/>
                <a:gdLst/>
                <a:ahLst/>
                <a:cxnLst/>
                <a:rect l="l" t="t" r="r" b="b"/>
                <a:pathLst>
                  <a:path w="37225" h="33441" extrusionOk="0">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29"/>
            <p:cNvGrpSpPr/>
            <p:nvPr/>
          </p:nvGrpSpPr>
          <p:grpSpPr>
            <a:xfrm>
              <a:off x="7399591" y="3476690"/>
              <a:ext cx="400798" cy="218746"/>
              <a:chOff x="8576668" y="3485561"/>
              <a:chExt cx="417585" cy="227932"/>
            </a:xfrm>
          </p:grpSpPr>
          <p:sp>
            <p:nvSpPr>
              <p:cNvPr id="282" name="Google Shape;282;p29"/>
              <p:cNvSpPr/>
              <p:nvPr/>
            </p:nvSpPr>
            <p:spPr>
              <a:xfrm>
                <a:off x="8576668" y="3485561"/>
                <a:ext cx="403731" cy="227932"/>
              </a:xfrm>
              <a:custGeom>
                <a:avLst/>
                <a:gdLst/>
                <a:ahLst/>
                <a:cxnLst/>
                <a:rect l="l" t="t" r="r" b="b"/>
                <a:pathLst>
                  <a:path w="611713" h="345351" extrusionOk="0">
                    <a:moveTo>
                      <a:pt x="7369" y="1"/>
                    </a:moveTo>
                    <a:cubicBezTo>
                      <a:pt x="5448" y="1"/>
                      <a:pt x="3546" y="824"/>
                      <a:pt x="2259" y="2433"/>
                    </a:cubicBezTo>
                    <a:cubicBezTo>
                      <a:pt x="1" y="5256"/>
                      <a:pt x="485" y="9369"/>
                      <a:pt x="3267" y="11668"/>
                    </a:cubicBezTo>
                    <a:cubicBezTo>
                      <a:pt x="10406" y="17314"/>
                      <a:pt x="52590" y="57845"/>
                      <a:pt x="101509" y="104788"/>
                    </a:cubicBezTo>
                    <a:cubicBezTo>
                      <a:pt x="268915" y="265378"/>
                      <a:pt x="350703" y="342326"/>
                      <a:pt x="362922" y="345149"/>
                    </a:cubicBezTo>
                    <a:cubicBezTo>
                      <a:pt x="363568" y="345311"/>
                      <a:pt x="364414" y="345351"/>
                      <a:pt x="365382" y="345351"/>
                    </a:cubicBezTo>
                    <a:cubicBezTo>
                      <a:pt x="393734" y="345351"/>
                      <a:pt x="556099" y="285220"/>
                      <a:pt x="606631" y="266185"/>
                    </a:cubicBezTo>
                    <a:cubicBezTo>
                      <a:pt x="610019" y="264935"/>
                      <a:pt x="611712" y="261144"/>
                      <a:pt x="610422" y="257756"/>
                    </a:cubicBezTo>
                    <a:cubicBezTo>
                      <a:pt x="609482" y="255123"/>
                      <a:pt x="606958" y="253514"/>
                      <a:pt x="604290" y="253514"/>
                    </a:cubicBezTo>
                    <a:cubicBezTo>
                      <a:pt x="603525" y="253514"/>
                      <a:pt x="602748" y="253646"/>
                      <a:pt x="601993" y="253925"/>
                    </a:cubicBezTo>
                    <a:cubicBezTo>
                      <a:pt x="499003" y="292640"/>
                      <a:pt x="383086" y="332524"/>
                      <a:pt x="367029" y="332524"/>
                    </a:cubicBezTo>
                    <a:cubicBezTo>
                      <a:pt x="366744" y="332524"/>
                      <a:pt x="366491" y="332511"/>
                      <a:pt x="366270" y="332486"/>
                    </a:cubicBezTo>
                    <a:cubicBezTo>
                      <a:pt x="351186" y="326154"/>
                      <a:pt x="200557" y="181655"/>
                      <a:pt x="110583" y="95310"/>
                    </a:cubicBezTo>
                    <a:cubicBezTo>
                      <a:pt x="57429" y="44294"/>
                      <a:pt x="19036" y="7474"/>
                      <a:pt x="11494" y="1424"/>
                    </a:cubicBezTo>
                    <a:cubicBezTo>
                      <a:pt x="10280" y="470"/>
                      <a:pt x="8819" y="1"/>
                      <a:pt x="7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8964067" y="3636571"/>
                <a:ext cx="30185" cy="30184"/>
              </a:xfrm>
              <a:custGeom>
                <a:avLst/>
                <a:gdLst/>
                <a:ahLst/>
                <a:cxnLst/>
                <a:rect l="l" t="t" r="r" b="b"/>
                <a:pathLst>
                  <a:path w="45735" h="45734" extrusionOk="0">
                    <a:moveTo>
                      <a:pt x="22868" y="0"/>
                    </a:moveTo>
                    <a:cubicBezTo>
                      <a:pt x="10245" y="0"/>
                      <a:pt x="1" y="10244"/>
                      <a:pt x="1" y="22867"/>
                    </a:cubicBezTo>
                    <a:cubicBezTo>
                      <a:pt x="1" y="35490"/>
                      <a:pt x="10245" y="45733"/>
                      <a:pt x="22868" y="45733"/>
                    </a:cubicBezTo>
                    <a:cubicBezTo>
                      <a:pt x="35491" y="45733"/>
                      <a:pt x="45734" y="35490"/>
                      <a:pt x="45734" y="22867"/>
                    </a:cubicBezTo>
                    <a:cubicBezTo>
                      <a:pt x="45734" y="10244"/>
                      <a:pt x="35491" y="0"/>
                      <a:pt x="22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9"/>
            <p:cNvSpPr/>
            <p:nvPr/>
          </p:nvSpPr>
          <p:spPr>
            <a:xfrm>
              <a:off x="7574971" y="2731450"/>
              <a:ext cx="289604" cy="100610"/>
            </a:xfrm>
            <a:custGeom>
              <a:avLst/>
              <a:gdLst/>
              <a:ahLst/>
              <a:cxnLst/>
              <a:rect l="l" t="t" r="r" b="b"/>
              <a:pathLst>
                <a:path w="457172" h="158840" extrusionOk="0">
                  <a:moveTo>
                    <a:pt x="7341" y="0"/>
                  </a:moveTo>
                  <a:cubicBezTo>
                    <a:pt x="4583" y="0"/>
                    <a:pt x="2032" y="1761"/>
                    <a:pt x="1130" y="4500"/>
                  </a:cubicBezTo>
                  <a:cubicBezTo>
                    <a:pt x="1" y="7969"/>
                    <a:pt x="1856" y="11639"/>
                    <a:pt x="5324" y="12808"/>
                  </a:cubicBezTo>
                  <a:lnTo>
                    <a:pt x="447775" y="158477"/>
                  </a:lnTo>
                  <a:cubicBezTo>
                    <a:pt x="448460" y="158719"/>
                    <a:pt x="449146" y="158840"/>
                    <a:pt x="449791" y="158840"/>
                  </a:cubicBezTo>
                  <a:cubicBezTo>
                    <a:pt x="452574" y="158840"/>
                    <a:pt x="455155" y="157065"/>
                    <a:pt x="456042" y="154323"/>
                  </a:cubicBezTo>
                  <a:cubicBezTo>
                    <a:pt x="457172" y="150855"/>
                    <a:pt x="455316" y="147185"/>
                    <a:pt x="451848" y="146055"/>
                  </a:cubicBezTo>
                  <a:lnTo>
                    <a:pt x="9438" y="346"/>
                  </a:lnTo>
                  <a:cubicBezTo>
                    <a:pt x="8741" y="111"/>
                    <a:pt x="8035" y="0"/>
                    <a:pt x="7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7855907" y="2818700"/>
              <a:ext cx="28971" cy="28968"/>
            </a:xfrm>
            <a:custGeom>
              <a:avLst/>
              <a:gdLst/>
              <a:ahLst/>
              <a:cxnLst/>
              <a:rect l="l" t="t" r="r" b="b"/>
              <a:pathLst>
                <a:path w="45734" h="45734" extrusionOk="0">
                  <a:moveTo>
                    <a:pt x="22827" y="1"/>
                  </a:moveTo>
                  <a:cubicBezTo>
                    <a:pt x="10204" y="1"/>
                    <a:pt x="0" y="10244"/>
                    <a:pt x="0" y="22867"/>
                  </a:cubicBezTo>
                  <a:cubicBezTo>
                    <a:pt x="0" y="35490"/>
                    <a:pt x="10204" y="45734"/>
                    <a:pt x="22827" y="45734"/>
                  </a:cubicBezTo>
                  <a:cubicBezTo>
                    <a:pt x="35490" y="45734"/>
                    <a:pt x="45733" y="35490"/>
                    <a:pt x="45733" y="22867"/>
                  </a:cubicBezTo>
                  <a:cubicBezTo>
                    <a:pt x="45733" y="10244"/>
                    <a:pt x="35490" y="1"/>
                    <a:pt x="22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7627277" y="2183633"/>
              <a:ext cx="235265" cy="36905"/>
            </a:xfrm>
            <a:custGeom>
              <a:avLst/>
              <a:gdLst/>
              <a:ahLst/>
              <a:cxnLst/>
              <a:rect l="l" t="t" r="r" b="b"/>
              <a:pathLst>
                <a:path w="371392" h="58265" extrusionOk="0">
                  <a:moveTo>
                    <a:pt x="364196" y="1"/>
                  </a:moveTo>
                  <a:cubicBezTo>
                    <a:pt x="363987" y="1"/>
                    <a:pt x="363778" y="10"/>
                    <a:pt x="363568" y="30"/>
                  </a:cubicBezTo>
                  <a:lnTo>
                    <a:pt x="6171" y="45239"/>
                  </a:lnTo>
                  <a:cubicBezTo>
                    <a:pt x="2542" y="45682"/>
                    <a:pt x="1" y="48949"/>
                    <a:pt x="485" y="52538"/>
                  </a:cubicBezTo>
                  <a:cubicBezTo>
                    <a:pt x="928" y="55845"/>
                    <a:pt x="3751" y="58265"/>
                    <a:pt x="6978" y="58265"/>
                  </a:cubicBezTo>
                  <a:cubicBezTo>
                    <a:pt x="7260" y="58265"/>
                    <a:pt x="7542" y="58265"/>
                    <a:pt x="7825" y="58225"/>
                  </a:cubicBezTo>
                  <a:lnTo>
                    <a:pt x="365221" y="13056"/>
                  </a:lnTo>
                  <a:cubicBezTo>
                    <a:pt x="368810" y="12612"/>
                    <a:pt x="371392" y="9305"/>
                    <a:pt x="370908" y="5716"/>
                  </a:cubicBezTo>
                  <a:cubicBezTo>
                    <a:pt x="370491" y="2342"/>
                    <a:pt x="367471" y="1"/>
                    <a:pt x="364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7857717" y="2173325"/>
              <a:ext cx="28971" cy="28968"/>
            </a:xfrm>
            <a:custGeom>
              <a:avLst/>
              <a:gdLst/>
              <a:ahLst/>
              <a:cxnLst/>
              <a:rect l="l" t="t" r="r" b="b"/>
              <a:pathLst>
                <a:path w="45734" h="45734" extrusionOk="0">
                  <a:moveTo>
                    <a:pt x="22867" y="0"/>
                  </a:moveTo>
                  <a:cubicBezTo>
                    <a:pt x="10204" y="0"/>
                    <a:pt x="1" y="10244"/>
                    <a:pt x="1" y="22867"/>
                  </a:cubicBezTo>
                  <a:cubicBezTo>
                    <a:pt x="1" y="35490"/>
                    <a:pt x="10204" y="45734"/>
                    <a:pt x="22867" y="45734"/>
                  </a:cubicBezTo>
                  <a:cubicBezTo>
                    <a:pt x="35490" y="45734"/>
                    <a:pt x="45734" y="35490"/>
                    <a:pt x="45734" y="22867"/>
                  </a:cubicBezTo>
                  <a:cubicBezTo>
                    <a:pt x="45734" y="10244"/>
                    <a:pt x="35490" y="0"/>
                    <a:pt x="22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7632199" y="1718322"/>
              <a:ext cx="392559" cy="326750"/>
            </a:xfrm>
            <a:custGeom>
              <a:avLst/>
              <a:gdLst/>
              <a:ahLst/>
              <a:cxnLst/>
              <a:rect l="l" t="t" r="r" b="b"/>
              <a:pathLst>
                <a:path w="619698" h="515865" extrusionOk="0">
                  <a:moveTo>
                    <a:pt x="594633" y="1"/>
                  </a:moveTo>
                  <a:cubicBezTo>
                    <a:pt x="594339" y="1"/>
                    <a:pt x="594036" y="19"/>
                    <a:pt x="593725" y="56"/>
                  </a:cubicBezTo>
                  <a:cubicBezTo>
                    <a:pt x="590136" y="419"/>
                    <a:pt x="587474" y="3645"/>
                    <a:pt x="587878" y="7234"/>
                  </a:cubicBezTo>
                  <a:lnTo>
                    <a:pt x="605945" y="186457"/>
                  </a:lnTo>
                  <a:lnTo>
                    <a:pt x="4437" y="503484"/>
                  </a:lnTo>
                  <a:cubicBezTo>
                    <a:pt x="1210" y="505178"/>
                    <a:pt x="0" y="509170"/>
                    <a:pt x="1694" y="512356"/>
                  </a:cubicBezTo>
                  <a:cubicBezTo>
                    <a:pt x="2904" y="514574"/>
                    <a:pt x="5122" y="515865"/>
                    <a:pt x="7502" y="515865"/>
                  </a:cubicBezTo>
                  <a:cubicBezTo>
                    <a:pt x="8550" y="515865"/>
                    <a:pt x="9599" y="515623"/>
                    <a:pt x="10567" y="515099"/>
                  </a:cubicBezTo>
                  <a:lnTo>
                    <a:pt x="615947" y="195974"/>
                  </a:lnTo>
                  <a:cubicBezTo>
                    <a:pt x="618326" y="194724"/>
                    <a:pt x="619697" y="192184"/>
                    <a:pt x="619415" y="189522"/>
                  </a:cubicBezTo>
                  <a:lnTo>
                    <a:pt x="600904" y="5944"/>
                  </a:lnTo>
                  <a:cubicBezTo>
                    <a:pt x="600531" y="2628"/>
                    <a:pt x="598197" y="1"/>
                    <a:pt x="594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7990866" y="1697140"/>
              <a:ext cx="28971" cy="28968"/>
            </a:xfrm>
            <a:custGeom>
              <a:avLst/>
              <a:gdLst/>
              <a:ahLst/>
              <a:cxnLst/>
              <a:rect l="l" t="t" r="r" b="b"/>
              <a:pathLst>
                <a:path w="45734" h="45734" extrusionOk="0">
                  <a:moveTo>
                    <a:pt x="22867" y="1"/>
                  </a:moveTo>
                  <a:cubicBezTo>
                    <a:pt x="10244" y="1"/>
                    <a:pt x="1" y="10245"/>
                    <a:pt x="1" y="22868"/>
                  </a:cubicBezTo>
                  <a:cubicBezTo>
                    <a:pt x="1" y="35491"/>
                    <a:pt x="10244" y="45734"/>
                    <a:pt x="22867" y="45734"/>
                  </a:cubicBezTo>
                  <a:cubicBezTo>
                    <a:pt x="35490" y="45734"/>
                    <a:pt x="45734" y="35491"/>
                    <a:pt x="45734" y="22868"/>
                  </a:cubicBezTo>
                  <a:cubicBezTo>
                    <a:pt x="45734" y="10245"/>
                    <a:pt x="35490" y="1"/>
                    <a:pt x="228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5672180" y="1714682"/>
              <a:ext cx="322176" cy="395944"/>
            </a:xfrm>
            <a:custGeom>
              <a:avLst/>
              <a:gdLst/>
              <a:ahLst/>
              <a:cxnLst/>
              <a:rect l="l" t="t" r="r" b="b"/>
              <a:pathLst>
                <a:path w="508591" h="625107" extrusionOk="0">
                  <a:moveTo>
                    <a:pt x="7392" y="1"/>
                  </a:moveTo>
                  <a:cubicBezTo>
                    <a:pt x="5944" y="1"/>
                    <a:pt x="4488" y="480"/>
                    <a:pt x="3267" y="1457"/>
                  </a:cubicBezTo>
                  <a:cubicBezTo>
                    <a:pt x="444" y="3716"/>
                    <a:pt x="0" y="7870"/>
                    <a:pt x="2259" y="10652"/>
                  </a:cubicBezTo>
                  <a:lnTo>
                    <a:pt x="496088" y="622646"/>
                  </a:lnTo>
                  <a:cubicBezTo>
                    <a:pt x="497379" y="624259"/>
                    <a:pt x="499274" y="625106"/>
                    <a:pt x="501210" y="625106"/>
                  </a:cubicBezTo>
                  <a:cubicBezTo>
                    <a:pt x="502622" y="625106"/>
                    <a:pt x="504074" y="624622"/>
                    <a:pt x="505324" y="623654"/>
                  </a:cubicBezTo>
                  <a:cubicBezTo>
                    <a:pt x="508106" y="621356"/>
                    <a:pt x="508590" y="617242"/>
                    <a:pt x="506292" y="614419"/>
                  </a:cubicBezTo>
                  <a:lnTo>
                    <a:pt x="12502" y="2425"/>
                  </a:lnTo>
                  <a:cubicBezTo>
                    <a:pt x="11175" y="824"/>
                    <a:pt x="9291" y="1"/>
                    <a:pt x="7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5652722" y="1692398"/>
              <a:ext cx="28971" cy="28968"/>
            </a:xfrm>
            <a:custGeom>
              <a:avLst/>
              <a:gdLst/>
              <a:ahLst/>
              <a:cxnLst/>
              <a:rect l="l" t="t" r="r" b="b"/>
              <a:pathLst>
                <a:path w="45734" h="45734" extrusionOk="0">
                  <a:moveTo>
                    <a:pt x="22826" y="1"/>
                  </a:moveTo>
                  <a:cubicBezTo>
                    <a:pt x="10203" y="1"/>
                    <a:pt x="0" y="10244"/>
                    <a:pt x="0" y="22867"/>
                  </a:cubicBezTo>
                  <a:cubicBezTo>
                    <a:pt x="0" y="35490"/>
                    <a:pt x="10203" y="45734"/>
                    <a:pt x="22826" y="45734"/>
                  </a:cubicBezTo>
                  <a:cubicBezTo>
                    <a:pt x="35490" y="45734"/>
                    <a:pt x="45733" y="35490"/>
                    <a:pt x="45733" y="22867"/>
                  </a:cubicBezTo>
                  <a:cubicBezTo>
                    <a:pt x="45733" y="10244"/>
                    <a:pt x="35490" y="1"/>
                    <a:pt x="22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6258150" y="1637876"/>
              <a:ext cx="128631" cy="436074"/>
            </a:xfrm>
            <a:custGeom>
              <a:avLst/>
              <a:gdLst/>
              <a:ahLst/>
              <a:cxnLst/>
              <a:rect l="l" t="t" r="r" b="b"/>
              <a:pathLst>
                <a:path w="203058" h="688464" extrusionOk="0">
                  <a:moveTo>
                    <a:pt x="195875" y="0"/>
                  </a:moveTo>
                  <a:cubicBezTo>
                    <a:pt x="194202" y="0"/>
                    <a:pt x="192527" y="635"/>
                    <a:pt x="191241" y="1901"/>
                  </a:cubicBezTo>
                  <a:lnTo>
                    <a:pt x="2340" y="188907"/>
                  </a:lnTo>
                  <a:cubicBezTo>
                    <a:pt x="606" y="190641"/>
                    <a:pt x="1" y="193181"/>
                    <a:pt x="686" y="195521"/>
                  </a:cubicBezTo>
                  <a:lnTo>
                    <a:pt x="152082" y="683825"/>
                  </a:lnTo>
                  <a:cubicBezTo>
                    <a:pt x="152969" y="686648"/>
                    <a:pt x="155550" y="688463"/>
                    <a:pt x="158373" y="688463"/>
                  </a:cubicBezTo>
                  <a:cubicBezTo>
                    <a:pt x="159018" y="688463"/>
                    <a:pt x="159664" y="688342"/>
                    <a:pt x="160309" y="688140"/>
                  </a:cubicBezTo>
                  <a:cubicBezTo>
                    <a:pt x="163777" y="687092"/>
                    <a:pt x="165713" y="683422"/>
                    <a:pt x="164624" y="679954"/>
                  </a:cubicBezTo>
                  <a:lnTo>
                    <a:pt x="14439" y="195440"/>
                  </a:lnTo>
                  <a:lnTo>
                    <a:pt x="200477" y="11217"/>
                  </a:lnTo>
                  <a:cubicBezTo>
                    <a:pt x="203058" y="8676"/>
                    <a:pt x="203058" y="4522"/>
                    <a:pt x="200517" y="1941"/>
                  </a:cubicBezTo>
                  <a:cubicBezTo>
                    <a:pt x="199242" y="645"/>
                    <a:pt x="197560" y="0"/>
                    <a:pt x="195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6376099" y="1621330"/>
              <a:ext cx="28972" cy="28968"/>
            </a:xfrm>
            <a:custGeom>
              <a:avLst/>
              <a:gdLst/>
              <a:ahLst/>
              <a:cxnLst/>
              <a:rect l="l" t="t" r="r" b="b"/>
              <a:pathLst>
                <a:path w="45735" h="45734" extrusionOk="0">
                  <a:moveTo>
                    <a:pt x="22868" y="1"/>
                  </a:moveTo>
                  <a:cubicBezTo>
                    <a:pt x="10245" y="1"/>
                    <a:pt x="1" y="10244"/>
                    <a:pt x="1" y="22867"/>
                  </a:cubicBezTo>
                  <a:cubicBezTo>
                    <a:pt x="1" y="35490"/>
                    <a:pt x="10245" y="45734"/>
                    <a:pt x="22868" y="45734"/>
                  </a:cubicBezTo>
                  <a:cubicBezTo>
                    <a:pt x="35491" y="45734"/>
                    <a:pt x="45734" y="35490"/>
                    <a:pt x="45734" y="22867"/>
                  </a:cubicBezTo>
                  <a:cubicBezTo>
                    <a:pt x="45734" y="10244"/>
                    <a:pt x="35491" y="1"/>
                    <a:pt x="22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9"/>
            <p:cNvGrpSpPr/>
            <p:nvPr/>
          </p:nvGrpSpPr>
          <p:grpSpPr>
            <a:xfrm>
              <a:off x="6240324" y="1012997"/>
              <a:ext cx="840078" cy="575464"/>
              <a:chOff x="12555593" y="-172372"/>
              <a:chExt cx="1205597" cy="825936"/>
            </a:xfrm>
          </p:grpSpPr>
          <p:sp>
            <p:nvSpPr>
              <p:cNvPr id="295" name="Google Shape;295;p29"/>
              <p:cNvSpPr/>
              <p:nvPr/>
            </p:nvSpPr>
            <p:spPr>
              <a:xfrm>
                <a:off x="12634134" y="194104"/>
                <a:ext cx="147236" cy="124289"/>
              </a:xfrm>
              <a:custGeom>
                <a:avLst/>
                <a:gdLst/>
                <a:ahLst/>
                <a:cxnLst/>
                <a:rect l="l" t="t" r="r" b="b"/>
                <a:pathLst>
                  <a:path w="162244" h="136958" extrusionOk="0">
                    <a:moveTo>
                      <a:pt x="114857" y="13026"/>
                    </a:moveTo>
                    <a:cubicBezTo>
                      <a:pt x="129537" y="13026"/>
                      <a:pt x="141636" y="24036"/>
                      <a:pt x="143168" y="38514"/>
                    </a:cubicBezTo>
                    <a:lnTo>
                      <a:pt x="147927" y="84852"/>
                    </a:lnTo>
                    <a:cubicBezTo>
                      <a:pt x="148774" y="92394"/>
                      <a:pt x="146516" y="99895"/>
                      <a:pt x="141797" y="105662"/>
                    </a:cubicBezTo>
                    <a:cubicBezTo>
                      <a:pt x="137079" y="111631"/>
                      <a:pt x="130263" y="115301"/>
                      <a:pt x="122721" y="116148"/>
                    </a:cubicBezTo>
                    <a:lnTo>
                      <a:pt x="50169" y="123689"/>
                    </a:lnTo>
                    <a:cubicBezTo>
                      <a:pt x="49181" y="123787"/>
                      <a:pt x="48201" y="123834"/>
                      <a:pt x="47233" y="123834"/>
                    </a:cubicBezTo>
                    <a:cubicBezTo>
                      <a:pt x="32594" y="123834"/>
                      <a:pt x="20511" y="112923"/>
                      <a:pt x="19035" y="98322"/>
                    </a:cubicBezTo>
                    <a:lnTo>
                      <a:pt x="14156" y="51984"/>
                    </a:lnTo>
                    <a:cubicBezTo>
                      <a:pt x="13430" y="44483"/>
                      <a:pt x="15527" y="37103"/>
                      <a:pt x="20286" y="31174"/>
                    </a:cubicBezTo>
                    <a:cubicBezTo>
                      <a:pt x="25165" y="25246"/>
                      <a:pt x="31981" y="21576"/>
                      <a:pt x="39482" y="20850"/>
                    </a:cubicBezTo>
                    <a:lnTo>
                      <a:pt x="111873" y="13187"/>
                    </a:lnTo>
                    <a:cubicBezTo>
                      <a:pt x="112922" y="13026"/>
                      <a:pt x="113970" y="13026"/>
                      <a:pt x="114857" y="13026"/>
                    </a:cubicBezTo>
                    <a:close/>
                    <a:moveTo>
                      <a:pt x="114998" y="0"/>
                    </a:moveTo>
                    <a:cubicBezTo>
                      <a:pt x="113513" y="0"/>
                      <a:pt x="112013" y="80"/>
                      <a:pt x="110502" y="242"/>
                    </a:cubicBezTo>
                    <a:lnTo>
                      <a:pt x="38111" y="7743"/>
                    </a:lnTo>
                    <a:cubicBezTo>
                      <a:pt x="27101" y="8993"/>
                      <a:pt x="17140" y="14236"/>
                      <a:pt x="10123" y="22947"/>
                    </a:cubicBezTo>
                    <a:cubicBezTo>
                      <a:pt x="3146" y="31537"/>
                      <a:pt x="0" y="42386"/>
                      <a:pt x="1049" y="53396"/>
                    </a:cubicBezTo>
                    <a:lnTo>
                      <a:pt x="5928" y="99734"/>
                    </a:lnTo>
                    <a:cubicBezTo>
                      <a:pt x="8227" y="120906"/>
                      <a:pt x="25851" y="136957"/>
                      <a:pt x="47225" y="136957"/>
                    </a:cubicBezTo>
                    <a:cubicBezTo>
                      <a:pt x="48597" y="136957"/>
                      <a:pt x="50210" y="136796"/>
                      <a:pt x="51581" y="136796"/>
                    </a:cubicBezTo>
                    <a:lnTo>
                      <a:pt x="124133" y="129093"/>
                    </a:lnTo>
                    <a:cubicBezTo>
                      <a:pt x="135143" y="128045"/>
                      <a:pt x="144983" y="122641"/>
                      <a:pt x="151960" y="113889"/>
                    </a:cubicBezTo>
                    <a:cubicBezTo>
                      <a:pt x="158937" y="105339"/>
                      <a:pt x="162244" y="94491"/>
                      <a:pt x="161034" y="83481"/>
                    </a:cubicBezTo>
                    <a:lnTo>
                      <a:pt x="156114" y="37143"/>
                    </a:lnTo>
                    <a:cubicBezTo>
                      <a:pt x="154042" y="15898"/>
                      <a:pt x="136032" y="0"/>
                      <a:pt x="114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12672672" y="372522"/>
                <a:ext cx="52520" cy="106749"/>
              </a:xfrm>
              <a:custGeom>
                <a:avLst/>
                <a:gdLst/>
                <a:ahLst/>
                <a:cxnLst/>
                <a:rect l="l" t="t" r="r" b="b"/>
                <a:pathLst>
                  <a:path w="57873" h="117630" extrusionOk="0">
                    <a:moveTo>
                      <a:pt x="27154" y="5465"/>
                    </a:moveTo>
                    <a:cubicBezTo>
                      <a:pt x="38439" y="5465"/>
                      <a:pt x="44535" y="12717"/>
                      <a:pt x="46177" y="29360"/>
                    </a:cubicBezTo>
                    <a:lnTo>
                      <a:pt x="51057" y="84449"/>
                    </a:lnTo>
                    <a:cubicBezTo>
                      <a:pt x="52832" y="102638"/>
                      <a:pt x="46702" y="110865"/>
                      <a:pt x="33917" y="112075"/>
                    </a:cubicBezTo>
                    <a:cubicBezTo>
                      <a:pt x="33041" y="112157"/>
                      <a:pt x="32190" y="112198"/>
                      <a:pt x="31367" y="112198"/>
                    </a:cubicBezTo>
                    <a:cubicBezTo>
                      <a:pt x="20063" y="112198"/>
                      <a:pt x="13727" y="104433"/>
                      <a:pt x="12261" y="88119"/>
                    </a:cubicBezTo>
                    <a:lnTo>
                      <a:pt x="7179" y="32868"/>
                    </a:lnTo>
                    <a:cubicBezTo>
                      <a:pt x="5606" y="15567"/>
                      <a:pt x="11010" y="6816"/>
                      <a:pt x="24319" y="5606"/>
                    </a:cubicBezTo>
                    <a:cubicBezTo>
                      <a:pt x="25298" y="5512"/>
                      <a:pt x="26243" y="5465"/>
                      <a:pt x="27154" y="5465"/>
                    </a:cubicBezTo>
                    <a:close/>
                    <a:moveTo>
                      <a:pt x="27141" y="0"/>
                    </a:moveTo>
                    <a:cubicBezTo>
                      <a:pt x="26061" y="0"/>
                      <a:pt x="24946" y="54"/>
                      <a:pt x="23795" y="161"/>
                    </a:cubicBezTo>
                    <a:cubicBezTo>
                      <a:pt x="7340" y="1573"/>
                      <a:pt x="1" y="13268"/>
                      <a:pt x="1735" y="33393"/>
                    </a:cubicBezTo>
                    <a:lnTo>
                      <a:pt x="6816" y="88482"/>
                    </a:lnTo>
                    <a:cubicBezTo>
                      <a:pt x="7905" y="101589"/>
                      <a:pt x="11898" y="108768"/>
                      <a:pt x="17302" y="112962"/>
                    </a:cubicBezTo>
                    <a:cubicBezTo>
                      <a:pt x="21587" y="116522"/>
                      <a:pt x="26599" y="117630"/>
                      <a:pt x="31325" y="117630"/>
                    </a:cubicBezTo>
                    <a:cubicBezTo>
                      <a:pt x="32382" y="117630"/>
                      <a:pt x="33425" y="117575"/>
                      <a:pt x="34442" y="117479"/>
                    </a:cubicBezTo>
                    <a:cubicBezTo>
                      <a:pt x="40209" y="116995"/>
                      <a:pt x="46339" y="115059"/>
                      <a:pt x="50896" y="109978"/>
                    </a:cubicBezTo>
                    <a:cubicBezTo>
                      <a:pt x="55251" y="104896"/>
                      <a:pt x="57873" y="97032"/>
                      <a:pt x="56663" y="83925"/>
                    </a:cubicBezTo>
                    <a:lnTo>
                      <a:pt x="51743" y="28835"/>
                    </a:lnTo>
                    <a:cubicBezTo>
                      <a:pt x="49977" y="9938"/>
                      <a:pt x="41842" y="0"/>
                      <a:pt x="27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12728888" y="367465"/>
                <a:ext cx="52666" cy="106609"/>
              </a:xfrm>
              <a:custGeom>
                <a:avLst/>
                <a:gdLst/>
                <a:ahLst/>
                <a:cxnLst/>
                <a:rect l="l" t="t" r="r" b="b"/>
                <a:pathLst>
                  <a:path w="58034" h="117476" extrusionOk="0">
                    <a:moveTo>
                      <a:pt x="26698" y="5270"/>
                    </a:moveTo>
                    <a:cubicBezTo>
                      <a:pt x="38280" y="5270"/>
                      <a:pt x="44627" y="12496"/>
                      <a:pt x="46137" y="29327"/>
                    </a:cubicBezTo>
                    <a:lnTo>
                      <a:pt x="51218" y="84417"/>
                    </a:lnTo>
                    <a:cubicBezTo>
                      <a:pt x="52751" y="102605"/>
                      <a:pt x="46822" y="110832"/>
                      <a:pt x="34078" y="112042"/>
                    </a:cubicBezTo>
                    <a:cubicBezTo>
                      <a:pt x="33279" y="112106"/>
                      <a:pt x="32502" y="112138"/>
                      <a:pt x="31747" y="112138"/>
                    </a:cubicBezTo>
                    <a:cubicBezTo>
                      <a:pt x="20117" y="112138"/>
                      <a:pt x="13697" y="104512"/>
                      <a:pt x="12220" y="87925"/>
                    </a:cubicBezTo>
                    <a:lnTo>
                      <a:pt x="7138" y="32836"/>
                    </a:lnTo>
                    <a:cubicBezTo>
                      <a:pt x="5565" y="15373"/>
                      <a:pt x="11131" y="6622"/>
                      <a:pt x="24238" y="5371"/>
                    </a:cubicBezTo>
                    <a:cubicBezTo>
                      <a:pt x="25083" y="5304"/>
                      <a:pt x="25903" y="5270"/>
                      <a:pt x="26698" y="5270"/>
                    </a:cubicBezTo>
                    <a:close/>
                    <a:moveTo>
                      <a:pt x="27293" y="1"/>
                    </a:moveTo>
                    <a:cubicBezTo>
                      <a:pt x="26203" y="1"/>
                      <a:pt x="25077" y="57"/>
                      <a:pt x="23915" y="169"/>
                    </a:cubicBezTo>
                    <a:cubicBezTo>
                      <a:pt x="7300" y="1540"/>
                      <a:pt x="0" y="13276"/>
                      <a:pt x="1734" y="33360"/>
                    </a:cubicBezTo>
                    <a:lnTo>
                      <a:pt x="6775" y="88449"/>
                    </a:lnTo>
                    <a:cubicBezTo>
                      <a:pt x="7985" y="101556"/>
                      <a:pt x="12058" y="108735"/>
                      <a:pt x="17301" y="112929"/>
                    </a:cubicBezTo>
                    <a:cubicBezTo>
                      <a:pt x="21498" y="116476"/>
                      <a:pt x="26536" y="117476"/>
                      <a:pt x="31269" y="117476"/>
                    </a:cubicBezTo>
                    <a:cubicBezTo>
                      <a:pt x="32403" y="117476"/>
                      <a:pt x="33519" y="117419"/>
                      <a:pt x="34602" y="117325"/>
                    </a:cubicBezTo>
                    <a:cubicBezTo>
                      <a:pt x="40329" y="116760"/>
                      <a:pt x="46500" y="115026"/>
                      <a:pt x="50855" y="109945"/>
                    </a:cubicBezTo>
                    <a:cubicBezTo>
                      <a:pt x="55372" y="104702"/>
                      <a:pt x="58034" y="97040"/>
                      <a:pt x="56783" y="83892"/>
                    </a:cubicBezTo>
                    <a:lnTo>
                      <a:pt x="51702" y="28843"/>
                    </a:lnTo>
                    <a:cubicBezTo>
                      <a:pt x="50089" y="9972"/>
                      <a:pt x="41844" y="1"/>
                      <a:pt x="27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12785177" y="362234"/>
                <a:ext cx="52556" cy="106732"/>
              </a:xfrm>
              <a:custGeom>
                <a:avLst/>
                <a:gdLst/>
                <a:ahLst/>
                <a:cxnLst/>
                <a:rect l="l" t="t" r="r" b="b"/>
                <a:pathLst>
                  <a:path w="57913" h="117611" extrusionOk="0">
                    <a:moveTo>
                      <a:pt x="27108" y="5432"/>
                    </a:moveTo>
                    <a:cubicBezTo>
                      <a:pt x="38423" y="5432"/>
                      <a:pt x="44533" y="12808"/>
                      <a:pt x="46177" y="29324"/>
                    </a:cubicBezTo>
                    <a:lnTo>
                      <a:pt x="51258" y="84615"/>
                    </a:lnTo>
                    <a:cubicBezTo>
                      <a:pt x="52831" y="102602"/>
                      <a:pt x="46701" y="110990"/>
                      <a:pt x="34119" y="112039"/>
                    </a:cubicBezTo>
                    <a:cubicBezTo>
                      <a:pt x="33189" y="112127"/>
                      <a:pt x="32289" y="112172"/>
                      <a:pt x="31419" y="112172"/>
                    </a:cubicBezTo>
                    <a:cubicBezTo>
                      <a:pt x="19990" y="112172"/>
                      <a:pt x="13722" y="104498"/>
                      <a:pt x="12260" y="88083"/>
                    </a:cubicBezTo>
                    <a:lnTo>
                      <a:pt x="7179" y="32994"/>
                    </a:lnTo>
                    <a:cubicBezTo>
                      <a:pt x="5606" y="15531"/>
                      <a:pt x="11010" y="6780"/>
                      <a:pt x="24319" y="5570"/>
                    </a:cubicBezTo>
                    <a:cubicBezTo>
                      <a:pt x="25281" y="5478"/>
                      <a:pt x="26211" y="5432"/>
                      <a:pt x="27108" y="5432"/>
                    </a:cubicBezTo>
                    <a:close/>
                    <a:moveTo>
                      <a:pt x="26766" y="1"/>
                    </a:moveTo>
                    <a:cubicBezTo>
                      <a:pt x="25803" y="1"/>
                      <a:pt x="24813" y="42"/>
                      <a:pt x="23794" y="126"/>
                    </a:cubicBezTo>
                    <a:cubicBezTo>
                      <a:pt x="7340" y="1698"/>
                      <a:pt x="0" y="13434"/>
                      <a:pt x="1734" y="33357"/>
                    </a:cubicBezTo>
                    <a:lnTo>
                      <a:pt x="6856" y="88608"/>
                    </a:lnTo>
                    <a:cubicBezTo>
                      <a:pt x="7864" y="101715"/>
                      <a:pt x="11897" y="108893"/>
                      <a:pt x="17342" y="113087"/>
                    </a:cubicBezTo>
                    <a:cubicBezTo>
                      <a:pt x="21562" y="116490"/>
                      <a:pt x="26526" y="117610"/>
                      <a:pt x="31222" y="117610"/>
                    </a:cubicBezTo>
                    <a:cubicBezTo>
                      <a:pt x="32314" y="117610"/>
                      <a:pt x="33391" y="117550"/>
                      <a:pt x="34441" y="117443"/>
                    </a:cubicBezTo>
                    <a:cubicBezTo>
                      <a:pt x="40208" y="116959"/>
                      <a:pt x="46338" y="115185"/>
                      <a:pt x="50896" y="109942"/>
                    </a:cubicBezTo>
                    <a:cubicBezTo>
                      <a:pt x="55251" y="104901"/>
                      <a:pt x="57913" y="97198"/>
                      <a:pt x="56663" y="84091"/>
                    </a:cubicBezTo>
                    <a:lnTo>
                      <a:pt x="51783" y="28800"/>
                    </a:lnTo>
                    <a:cubicBezTo>
                      <a:pt x="49964" y="9935"/>
                      <a:pt x="41670" y="1"/>
                      <a:pt x="26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12841356" y="357146"/>
                <a:ext cx="52666" cy="106753"/>
              </a:xfrm>
              <a:custGeom>
                <a:avLst/>
                <a:gdLst/>
                <a:ahLst/>
                <a:cxnLst/>
                <a:rect l="l" t="t" r="r" b="b"/>
                <a:pathLst>
                  <a:path w="58034" h="117634" extrusionOk="0">
                    <a:moveTo>
                      <a:pt x="27253" y="5438"/>
                    </a:moveTo>
                    <a:cubicBezTo>
                      <a:pt x="38438" y="5438"/>
                      <a:pt x="44682" y="12654"/>
                      <a:pt x="46177" y="29366"/>
                    </a:cubicBezTo>
                    <a:lnTo>
                      <a:pt x="51218" y="84455"/>
                    </a:lnTo>
                    <a:cubicBezTo>
                      <a:pt x="52832" y="102603"/>
                      <a:pt x="46863" y="110830"/>
                      <a:pt x="34078" y="112040"/>
                    </a:cubicBezTo>
                    <a:cubicBezTo>
                      <a:pt x="33166" y="112127"/>
                      <a:pt x="32283" y="112171"/>
                      <a:pt x="31429" y="112171"/>
                    </a:cubicBezTo>
                    <a:cubicBezTo>
                      <a:pt x="20005" y="112171"/>
                      <a:pt x="13724" y="104369"/>
                      <a:pt x="12260" y="88085"/>
                    </a:cubicBezTo>
                    <a:lnTo>
                      <a:pt x="7179" y="32834"/>
                    </a:lnTo>
                    <a:cubicBezTo>
                      <a:pt x="5606" y="15533"/>
                      <a:pt x="11212" y="6781"/>
                      <a:pt x="24520" y="5571"/>
                    </a:cubicBezTo>
                    <a:cubicBezTo>
                      <a:pt x="25462" y="5483"/>
                      <a:pt x="26373" y="5438"/>
                      <a:pt x="27253" y="5438"/>
                    </a:cubicBezTo>
                    <a:close/>
                    <a:moveTo>
                      <a:pt x="27286" y="1"/>
                    </a:moveTo>
                    <a:cubicBezTo>
                      <a:pt x="26210" y="1"/>
                      <a:pt x="25100" y="56"/>
                      <a:pt x="23956" y="167"/>
                    </a:cubicBezTo>
                    <a:cubicBezTo>
                      <a:pt x="7340" y="1740"/>
                      <a:pt x="0" y="13436"/>
                      <a:pt x="1936" y="33358"/>
                    </a:cubicBezTo>
                    <a:lnTo>
                      <a:pt x="6816" y="88609"/>
                    </a:lnTo>
                    <a:cubicBezTo>
                      <a:pt x="8066" y="101555"/>
                      <a:pt x="12059" y="108733"/>
                      <a:pt x="17302" y="113089"/>
                    </a:cubicBezTo>
                    <a:cubicBezTo>
                      <a:pt x="21597" y="116525"/>
                      <a:pt x="26731" y="117633"/>
                      <a:pt x="31530" y="117633"/>
                    </a:cubicBezTo>
                    <a:cubicBezTo>
                      <a:pt x="32588" y="117633"/>
                      <a:pt x="33630" y="117579"/>
                      <a:pt x="34643" y="117485"/>
                    </a:cubicBezTo>
                    <a:cubicBezTo>
                      <a:pt x="40410" y="116920"/>
                      <a:pt x="46500" y="115186"/>
                      <a:pt x="50896" y="109943"/>
                    </a:cubicBezTo>
                    <a:cubicBezTo>
                      <a:pt x="55413" y="104862"/>
                      <a:pt x="58034" y="97038"/>
                      <a:pt x="56824" y="84092"/>
                    </a:cubicBezTo>
                    <a:lnTo>
                      <a:pt x="51743" y="28841"/>
                    </a:lnTo>
                    <a:cubicBezTo>
                      <a:pt x="50128" y="10103"/>
                      <a:pt x="41835" y="1"/>
                      <a:pt x="27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12930840" y="349026"/>
                <a:ext cx="52556" cy="106639"/>
              </a:xfrm>
              <a:custGeom>
                <a:avLst/>
                <a:gdLst/>
                <a:ahLst/>
                <a:cxnLst/>
                <a:rect l="l" t="t" r="r" b="b"/>
                <a:pathLst>
                  <a:path w="57913" h="117509" extrusionOk="0">
                    <a:moveTo>
                      <a:pt x="27093" y="5473"/>
                    </a:moveTo>
                    <a:cubicBezTo>
                      <a:pt x="38443" y="5473"/>
                      <a:pt x="44719" y="12688"/>
                      <a:pt x="46177" y="29400"/>
                    </a:cubicBezTo>
                    <a:lnTo>
                      <a:pt x="51258" y="84489"/>
                    </a:lnTo>
                    <a:cubicBezTo>
                      <a:pt x="52831" y="102637"/>
                      <a:pt x="46701" y="110865"/>
                      <a:pt x="34118" y="112074"/>
                    </a:cubicBezTo>
                    <a:cubicBezTo>
                      <a:pt x="33317" y="112138"/>
                      <a:pt x="32537" y="112171"/>
                      <a:pt x="31780" y="112171"/>
                    </a:cubicBezTo>
                    <a:cubicBezTo>
                      <a:pt x="20117" y="112171"/>
                      <a:pt x="13699" y="104545"/>
                      <a:pt x="12260" y="87958"/>
                    </a:cubicBezTo>
                    <a:lnTo>
                      <a:pt x="7179" y="32868"/>
                    </a:lnTo>
                    <a:cubicBezTo>
                      <a:pt x="5606" y="15406"/>
                      <a:pt x="11212" y="6654"/>
                      <a:pt x="24318" y="5606"/>
                    </a:cubicBezTo>
                    <a:cubicBezTo>
                      <a:pt x="25275" y="5517"/>
                      <a:pt x="26200" y="5473"/>
                      <a:pt x="27093" y="5473"/>
                    </a:cubicBezTo>
                    <a:close/>
                    <a:moveTo>
                      <a:pt x="27122" y="0"/>
                    </a:moveTo>
                    <a:cubicBezTo>
                      <a:pt x="26048" y="0"/>
                      <a:pt x="24938" y="54"/>
                      <a:pt x="23794" y="161"/>
                    </a:cubicBezTo>
                    <a:cubicBezTo>
                      <a:pt x="7340" y="1573"/>
                      <a:pt x="0" y="13308"/>
                      <a:pt x="1775" y="33392"/>
                    </a:cubicBezTo>
                    <a:lnTo>
                      <a:pt x="6816" y="88482"/>
                    </a:lnTo>
                    <a:cubicBezTo>
                      <a:pt x="8066" y="101589"/>
                      <a:pt x="12058" y="108767"/>
                      <a:pt x="17342" y="112962"/>
                    </a:cubicBezTo>
                    <a:cubicBezTo>
                      <a:pt x="21539" y="116508"/>
                      <a:pt x="26576" y="117508"/>
                      <a:pt x="31310" y="117508"/>
                    </a:cubicBezTo>
                    <a:cubicBezTo>
                      <a:pt x="32443" y="117508"/>
                      <a:pt x="33560" y="117451"/>
                      <a:pt x="34643" y="117358"/>
                    </a:cubicBezTo>
                    <a:cubicBezTo>
                      <a:pt x="40248" y="116995"/>
                      <a:pt x="46338" y="115059"/>
                      <a:pt x="50895" y="109977"/>
                    </a:cubicBezTo>
                    <a:cubicBezTo>
                      <a:pt x="55291" y="104735"/>
                      <a:pt x="57913" y="97032"/>
                      <a:pt x="56824" y="83925"/>
                    </a:cubicBezTo>
                    <a:lnTo>
                      <a:pt x="51783" y="28875"/>
                    </a:lnTo>
                    <a:cubicBezTo>
                      <a:pt x="49979" y="9974"/>
                      <a:pt x="41802" y="0"/>
                      <a:pt x="27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12987019" y="343825"/>
                <a:ext cx="52666" cy="106731"/>
              </a:xfrm>
              <a:custGeom>
                <a:avLst/>
                <a:gdLst/>
                <a:ahLst/>
                <a:cxnLst/>
                <a:rect l="l" t="t" r="r" b="b"/>
                <a:pathLst>
                  <a:path w="58034" h="117610" extrusionOk="0">
                    <a:moveTo>
                      <a:pt x="27239" y="5431"/>
                    </a:moveTo>
                    <a:cubicBezTo>
                      <a:pt x="38451" y="5431"/>
                      <a:pt x="44732" y="12810"/>
                      <a:pt x="46338" y="29364"/>
                    </a:cubicBezTo>
                    <a:lnTo>
                      <a:pt x="51258" y="84574"/>
                    </a:lnTo>
                    <a:cubicBezTo>
                      <a:pt x="52993" y="102601"/>
                      <a:pt x="46903" y="110990"/>
                      <a:pt x="34078" y="112038"/>
                    </a:cubicBezTo>
                    <a:cubicBezTo>
                      <a:pt x="33151" y="112127"/>
                      <a:pt x="32254" y="112171"/>
                      <a:pt x="31386" y="112171"/>
                    </a:cubicBezTo>
                    <a:cubicBezTo>
                      <a:pt x="19984" y="112171"/>
                      <a:pt x="13682" y="104498"/>
                      <a:pt x="12220" y="88083"/>
                    </a:cubicBezTo>
                    <a:lnTo>
                      <a:pt x="7340" y="33034"/>
                    </a:lnTo>
                    <a:cubicBezTo>
                      <a:pt x="5767" y="15531"/>
                      <a:pt x="11212" y="6779"/>
                      <a:pt x="24480" y="5570"/>
                    </a:cubicBezTo>
                    <a:cubicBezTo>
                      <a:pt x="25431" y="5478"/>
                      <a:pt x="26350" y="5431"/>
                      <a:pt x="27239" y="5431"/>
                    </a:cubicBezTo>
                    <a:close/>
                    <a:moveTo>
                      <a:pt x="26902" y="0"/>
                    </a:moveTo>
                    <a:cubicBezTo>
                      <a:pt x="25946" y="0"/>
                      <a:pt x="24964" y="42"/>
                      <a:pt x="23956" y="125"/>
                    </a:cubicBezTo>
                    <a:cubicBezTo>
                      <a:pt x="7340" y="1698"/>
                      <a:pt x="0" y="13434"/>
                      <a:pt x="1936" y="33518"/>
                    </a:cubicBezTo>
                    <a:lnTo>
                      <a:pt x="6816" y="88607"/>
                    </a:lnTo>
                    <a:cubicBezTo>
                      <a:pt x="8066" y="101714"/>
                      <a:pt x="12059" y="108893"/>
                      <a:pt x="17342" y="113087"/>
                    </a:cubicBezTo>
                    <a:cubicBezTo>
                      <a:pt x="21726" y="116490"/>
                      <a:pt x="26694" y="117610"/>
                      <a:pt x="31407" y="117610"/>
                    </a:cubicBezTo>
                    <a:cubicBezTo>
                      <a:pt x="32503" y="117610"/>
                      <a:pt x="33585" y="117549"/>
                      <a:pt x="34643" y="117442"/>
                    </a:cubicBezTo>
                    <a:cubicBezTo>
                      <a:pt x="40410" y="116959"/>
                      <a:pt x="46500" y="115184"/>
                      <a:pt x="50896" y="110103"/>
                    </a:cubicBezTo>
                    <a:cubicBezTo>
                      <a:pt x="55453" y="104900"/>
                      <a:pt x="58034" y="97197"/>
                      <a:pt x="56824" y="84090"/>
                    </a:cubicBezTo>
                    <a:lnTo>
                      <a:pt x="51783" y="28799"/>
                    </a:lnTo>
                    <a:cubicBezTo>
                      <a:pt x="50116" y="9934"/>
                      <a:pt x="41689" y="0"/>
                      <a:pt x="26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13043381" y="338743"/>
                <a:ext cx="52483" cy="106746"/>
              </a:xfrm>
              <a:custGeom>
                <a:avLst/>
                <a:gdLst/>
                <a:ahLst/>
                <a:cxnLst/>
                <a:rect l="l" t="t" r="r" b="b"/>
                <a:pathLst>
                  <a:path w="57832" h="117626" extrusionOk="0">
                    <a:moveTo>
                      <a:pt x="26996" y="5434"/>
                    </a:moveTo>
                    <a:cubicBezTo>
                      <a:pt x="38382" y="5434"/>
                      <a:pt x="44676" y="12806"/>
                      <a:pt x="46136" y="29358"/>
                    </a:cubicBezTo>
                    <a:lnTo>
                      <a:pt x="51178" y="84609"/>
                    </a:lnTo>
                    <a:cubicBezTo>
                      <a:pt x="52750" y="102596"/>
                      <a:pt x="46661" y="110823"/>
                      <a:pt x="34038" y="112033"/>
                    </a:cubicBezTo>
                    <a:cubicBezTo>
                      <a:pt x="33125" y="112120"/>
                      <a:pt x="32242" y="112163"/>
                      <a:pt x="31388" y="112163"/>
                    </a:cubicBezTo>
                    <a:cubicBezTo>
                      <a:pt x="19964" y="112163"/>
                      <a:pt x="13683" y="104365"/>
                      <a:pt x="12220" y="88117"/>
                    </a:cubicBezTo>
                    <a:lnTo>
                      <a:pt x="7138" y="32867"/>
                    </a:lnTo>
                    <a:cubicBezTo>
                      <a:pt x="5565" y="15525"/>
                      <a:pt x="11171" y="6774"/>
                      <a:pt x="24278" y="5564"/>
                    </a:cubicBezTo>
                    <a:cubicBezTo>
                      <a:pt x="25214" y="5477"/>
                      <a:pt x="26120" y="5434"/>
                      <a:pt x="26996" y="5434"/>
                    </a:cubicBezTo>
                    <a:close/>
                    <a:moveTo>
                      <a:pt x="27052" y="1"/>
                    </a:moveTo>
                    <a:cubicBezTo>
                      <a:pt x="25987" y="1"/>
                      <a:pt x="24887" y="53"/>
                      <a:pt x="23754" y="160"/>
                    </a:cubicBezTo>
                    <a:cubicBezTo>
                      <a:pt x="7300" y="1733"/>
                      <a:pt x="0" y="13428"/>
                      <a:pt x="1694" y="33351"/>
                    </a:cubicBezTo>
                    <a:lnTo>
                      <a:pt x="6775" y="88601"/>
                    </a:lnTo>
                    <a:cubicBezTo>
                      <a:pt x="7985" y="101547"/>
                      <a:pt x="11857" y="108726"/>
                      <a:pt x="17261" y="113081"/>
                    </a:cubicBezTo>
                    <a:cubicBezTo>
                      <a:pt x="21589" y="116517"/>
                      <a:pt x="26703" y="117626"/>
                      <a:pt x="31404" y="117626"/>
                    </a:cubicBezTo>
                    <a:cubicBezTo>
                      <a:pt x="32440" y="117626"/>
                      <a:pt x="33457" y="117572"/>
                      <a:pt x="34441" y="117477"/>
                    </a:cubicBezTo>
                    <a:cubicBezTo>
                      <a:pt x="40168" y="116953"/>
                      <a:pt x="46298" y="115178"/>
                      <a:pt x="50855" y="109976"/>
                    </a:cubicBezTo>
                    <a:cubicBezTo>
                      <a:pt x="55251" y="104894"/>
                      <a:pt x="57832" y="97030"/>
                      <a:pt x="56783" y="84085"/>
                    </a:cubicBezTo>
                    <a:lnTo>
                      <a:pt x="51742" y="28834"/>
                    </a:lnTo>
                    <a:cubicBezTo>
                      <a:pt x="49937" y="10069"/>
                      <a:pt x="41751" y="1"/>
                      <a:pt x="270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13099522" y="333656"/>
                <a:ext cx="52667" cy="106749"/>
              </a:xfrm>
              <a:custGeom>
                <a:avLst/>
                <a:gdLst/>
                <a:ahLst/>
                <a:cxnLst/>
                <a:rect l="l" t="t" r="r" b="b"/>
                <a:pathLst>
                  <a:path w="58035" h="117630" extrusionOk="0">
                    <a:moveTo>
                      <a:pt x="27222" y="5431"/>
                    </a:moveTo>
                    <a:cubicBezTo>
                      <a:pt x="38445" y="5431"/>
                      <a:pt x="44731" y="12646"/>
                      <a:pt x="46339" y="29358"/>
                    </a:cubicBezTo>
                    <a:lnTo>
                      <a:pt x="51219" y="84448"/>
                    </a:lnTo>
                    <a:cubicBezTo>
                      <a:pt x="52993" y="102636"/>
                      <a:pt x="46863" y="110823"/>
                      <a:pt x="34079" y="112073"/>
                    </a:cubicBezTo>
                    <a:cubicBezTo>
                      <a:pt x="33203" y="112155"/>
                      <a:pt x="32354" y="112196"/>
                      <a:pt x="31531" y="112196"/>
                    </a:cubicBezTo>
                    <a:cubicBezTo>
                      <a:pt x="20192" y="112196"/>
                      <a:pt x="13875" y="104399"/>
                      <a:pt x="12221" y="88118"/>
                    </a:cubicBezTo>
                    <a:lnTo>
                      <a:pt x="7341" y="32827"/>
                    </a:lnTo>
                    <a:cubicBezTo>
                      <a:pt x="5768" y="15525"/>
                      <a:pt x="11212" y="6814"/>
                      <a:pt x="24481" y="5564"/>
                    </a:cubicBezTo>
                    <a:cubicBezTo>
                      <a:pt x="25425" y="5476"/>
                      <a:pt x="26339" y="5431"/>
                      <a:pt x="27222" y="5431"/>
                    </a:cubicBezTo>
                    <a:close/>
                    <a:moveTo>
                      <a:pt x="27255" y="1"/>
                    </a:moveTo>
                    <a:cubicBezTo>
                      <a:pt x="26189" y="1"/>
                      <a:pt x="25090" y="54"/>
                      <a:pt x="23956" y="160"/>
                    </a:cubicBezTo>
                    <a:cubicBezTo>
                      <a:pt x="7542" y="1571"/>
                      <a:pt x="1" y="13428"/>
                      <a:pt x="1896" y="33391"/>
                    </a:cubicBezTo>
                    <a:lnTo>
                      <a:pt x="6816" y="88440"/>
                    </a:lnTo>
                    <a:cubicBezTo>
                      <a:pt x="8026" y="101547"/>
                      <a:pt x="12059" y="108726"/>
                      <a:pt x="17302" y="113122"/>
                    </a:cubicBezTo>
                    <a:cubicBezTo>
                      <a:pt x="21743" y="116543"/>
                      <a:pt x="26747" y="117630"/>
                      <a:pt x="31461" y="117630"/>
                    </a:cubicBezTo>
                    <a:cubicBezTo>
                      <a:pt x="32526" y="117630"/>
                      <a:pt x="33577" y="117574"/>
                      <a:pt x="34603" y="117477"/>
                    </a:cubicBezTo>
                    <a:cubicBezTo>
                      <a:pt x="40370" y="116953"/>
                      <a:pt x="46500" y="115017"/>
                      <a:pt x="51057" y="109976"/>
                    </a:cubicBezTo>
                    <a:cubicBezTo>
                      <a:pt x="55413" y="104895"/>
                      <a:pt x="58034" y="97030"/>
                      <a:pt x="56825" y="83923"/>
                    </a:cubicBezTo>
                    <a:lnTo>
                      <a:pt x="51945" y="28834"/>
                    </a:lnTo>
                    <a:cubicBezTo>
                      <a:pt x="50140" y="10070"/>
                      <a:pt x="41953" y="1"/>
                      <a:pt x="272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13189006" y="325565"/>
                <a:ext cx="52703" cy="106618"/>
              </a:xfrm>
              <a:custGeom>
                <a:avLst/>
                <a:gdLst/>
                <a:ahLst/>
                <a:cxnLst/>
                <a:rect l="l" t="t" r="r" b="b"/>
                <a:pathLst>
                  <a:path w="58075" h="117485" extrusionOk="0">
                    <a:moveTo>
                      <a:pt x="26790" y="5303"/>
                    </a:moveTo>
                    <a:cubicBezTo>
                      <a:pt x="38364" y="5303"/>
                      <a:pt x="44706" y="12497"/>
                      <a:pt x="46177" y="29360"/>
                    </a:cubicBezTo>
                    <a:lnTo>
                      <a:pt x="51259" y="84450"/>
                    </a:lnTo>
                    <a:cubicBezTo>
                      <a:pt x="52791" y="102638"/>
                      <a:pt x="46702" y="110825"/>
                      <a:pt x="34119" y="111874"/>
                    </a:cubicBezTo>
                    <a:cubicBezTo>
                      <a:pt x="33192" y="111962"/>
                      <a:pt x="32295" y="112007"/>
                      <a:pt x="31427" y="112007"/>
                    </a:cubicBezTo>
                    <a:cubicBezTo>
                      <a:pt x="20025" y="112007"/>
                      <a:pt x="13722" y="104333"/>
                      <a:pt x="12261" y="87918"/>
                    </a:cubicBezTo>
                    <a:lnTo>
                      <a:pt x="7219" y="32829"/>
                    </a:lnTo>
                    <a:cubicBezTo>
                      <a:pt x="5606" y="15366"/>
                      <a:pt x="11212" y="6615"/>
                      <a:pt x="24319" y="5405"/>
                    </a:cubicBezTo>
                    <a:cubicBezTo>
                      <a:pt x="25167" y="5337"/>
                      <a:pt x="25991" y="5303"/>
                      <a:pt x="26790" y="5303"/>
                    </a:cubicBezTo>
                    <a:close/>
                    <a:moveTo>
                      <a:pt x="27306" y="1"/>
                    </a:moveTo>
                    <a:cubicBezTo>
                      <a:pt x="26236" y="1"/>
                      <a:pt x="25133" y="55"/>
                      <a:pt x="23996" y="162"/>
                    </a:cubicBezTo>
                    <a:cubicBezTo>
                      <a:pt x="7381" y="1533"/>
                      <a:pt x="0" y="13269"/>
                      <a:pt x="1735" y="33353"/>
                    </a:cubicBezTo>
                    <a:lnTo>
                      <a:pt x="6816" y="88443"/>
                    </a:lnTo>
                    <a:cubicBezTo>
                      <a:pt x="8066" y="101550"/>
                      <a:pt x="12099" y="108728"/>
                      <a:pt x="17302" y="112922"/>
                    </a:cubicBezTo>
                    <a:cubicBezTo>
                      <a:pt x="21541" y="116450"/>
                      <a:pt x="26534" y="117484"/>
                      <a:pt x="31238" y="117484"/>
                    </a:cubicBezTo>
                    <a:cubicBezTo>
                      <a:pt x="32396" y="117484"/>
                      <a:pt x="33536" y="117422"/>
                      <a:pt x="34643" y="117318"/>
                    </a:cubicBezTo>
                    <a:cubicBezTo>
                      <a:pt x="40410" y="116794"/>
                      <a:pt x="46540" y="115019"/>
                      <a:pt x="50896" y="109978"/>
                    </a:cubicBezTo>
                    <a:cubicBezTo>
                      <a:pt x="55453" y="104736"/>
                      <a:pt x="58074" y="97033"/>
                      <a:pt x="56865" y="83926"/>
                    </a:cubicBezTo>
                    <a:lnTo>
                      <a:pt x="51743" y="28836"/>
                    </a:lnTo>
                    <a:cubicBezTo>
                      <a:pt x="50127" y="9939"/>
                      <a:pt x="41862" y="1"/>
                      <a:pt x="27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13245185" y="320359"/>
                <a:ext cx="52703" cy="106721"/>
              </a:xfrm>
              <a:custGeom>
                <a:avLst/>
                <a:gdLst/>
                <a:ahLst/>
                <a:cxnLst/>
                <a:rect l="l" t="t" r="r" b="b"/>
                <a:pathLst>
                  <a:path w="58075" h="117599" extrusionOk="0">
                    <a:moveTo>
                      <a:pt x="27199" y="5406"/>
                    </a:moveTo>
                    <a:cubicBezTo>
                      <a:pt x="38424" y="5406"/>
                      <a:pt x="44729" y="12778"/>
                      <a:pt x="46339" y="29330"/>
                    </a:cubicBezTo>
                    <a:lnTo>
                      <a:pt x="51259" y="84581"/>
                    </a:lnTo>
                    <a:cubicBezTo>
                      <a:pt x="52993" y="102608"/>
                      <a:pt x="46863" y="110997"/>
                      <a:pt x="34119" y="112045"/>
                    </a:cubicBezTo>
                    <a:cubicBezTo>
                      <a:pt x="33229" y="112129"/>
                      <a:pt x="32366" y="112170"/>
                      <a:pt x="31530" y="112170"/>
                    </a:cubicBezTo>
                    <a:cubicBezTo>
                      <a:pt x="20213" y="112170"/>
                      <a:pt x="13887" y="104502"/>
                      <a:pt x="12422" y="88090"/>
                    </a:cubicBezTo>
                    <a:lnTo>
                      <a:pt x="7341" y="33000"/>
                    </a:lnTo>
                    <a:cubicBezTo>
                      <a:pt x="5768" y="15498"/>
                      <a:pt x="11172" y="6786"/>
                      <a:pt x="24521" y="5536"/>
                    </a:cubicBezTo>
                    <a:cubicBezTo>
                      <a:pt x="25443" y="5450"/>
                      <a:pt x="26335" y="5406"/>
                      <a:pt x="27199" y="5406"/>
                    </a:cubicBezTo>
                    <a:close/>
                    <a:moveTo>
                      <a:pt x="27003" y="0"/>
                    </a:moveTo>
                    <a:cubicBezTo>
                      <a:pt x="26016" y="0"/>
                      <a:pt x="25001" y="44"/>
                      <a:pt x="23956" y="132"/>
                    </a:cubicBezTo>
                    <a:cubicBezTo>
                      <a:pt x="7341" y="1705"/>
                      <a:pt x="1" y="13400"/>
                      <a:pt x="1936" y="33363"/>
                    </a:cubicBezTo>
                    <a:lnTo>
                      <a:pt x="7018" y="88574"/>
                    </a:lnTo>
                    <a:cubicBezTo>
                      <a:pt x="8066" y="101560"/>
                      <a:pt x="12099" y="108859"/>
                      <a:pt x="17302" y="113054"/>
                    </a:cubicBezTo>
                    <a:cubicBezTo>
                      <a:pt x="21762" y="116490"/>
                      <a:pt x="26791" y="117598"/>
                      <a:pt x="31524" y="117598"/>
                    </a:cubicBezTo>
                    <a:cubicBezTo>
                      <a:pt x="32568" y="117598"/>
                      <a:pt x="33597" y="117544"/>
                      <a:pt x="34603" y="117450"/>
                    </a:cubicBezTo>
                    <a:cubicBezTo>
                      <a:pt x="40370" y="116925"/>
                      <a:pt x="46500" y="115151"/>
                      <a:pt x="51057" y="109948"/>
                    </a:cubicBezTo>
                    <a:cubicBezTo>
                      <a:pt x="55413" y="104867"/>
                      <a:pt x="58075" y="97164"/>
                      <a:pt x="56824" y="84057"/>
                    </a:cubicBezTo>
                    <a:lnTo>
                      <a:pt x="51945" y="28806"/>
                    </a:lnTo>
                    <a:cubicBezTo>
                      <a:pt x="50129" y="9935"/>
                      <a:pt x="41860" y="0"/>
                      <a:pt x="270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13301547" y="315247"/>
                <a:ext cx="52667" cy="106748"/>
              </a:xfrm>
              <a:custGeom>
                <a:avLst/>
                <a:gdLst/>
                <a:ahLst/>
                <a:cxnLst/>
                <a:rect l="l" t="t" r="r" b="b"/>
                <a:pathLst>
                  <a:path w="58035" h="117629" extrusionOk="0">
                    <a:moveTo>
                      <a:pt x="27041" y="5431"/>
                    </a:moveTo>
                    <a:cubicBezTo>
                      <a:pt x="38399" y="5431"/>
                      <a:pt x="44678" y="12678"/>
                      <a:pt x="46137" y="29358"/>
                    </a:cubicBezTo>
                    <a:lnTo>
                      <a:pt x="51218" y="84447"/>
                    </a:lnTo>
                    <a:cubicBezTo>
                      <a:pt x="52791" y="102636"/>
                      <a:pt x="46823" y="110822"/>
                      <a:pt x="34079" y="112073"/>
                    </a:cubicBezTo>
                    <a:cubicBezTo>
                      <a:pt x="33192" y="112155"/>
                      <a:pt x="32332" y="112196"/>
                      <a:pt x="31500" y="112196"/>
                    </a:cubicBezTo>
                    <a:cubicBezTo>
                      <a:pt x="20026" y="112196"/>
                      <a:pt x="13687" y="104398"/>
                      <a:pt x="12220" y="88117"/>
                    </a:cubicBezTo>
                    <a:lnTo>
                      <a:pt x="7139" y="32866"/>
                    </a:lnTo>
                    <a:cubicBezTo>
                      <a:pt x="5566" y="15525"/>
                      <a:pt x="11172" y="6814"/>
                      <a:pt x="24279" y="5564"/>
                    </a:cubicBezTo>
                    <a:cubicBezTo>
                      <a:pt x="25231" y="5476"/>
                      <a:pt x="26152" y="5431"/>
                      <a:pt x="27041" y="5431"/>
                    </a:cubicBezTo>
                    <a:close/>
                    <a:moveTo>
                      <a:pt x="27193" y="0"/>
                    </a:moveTo>
                    <a:cubicBezTo>
                      <a:pt x="26134" y="0"/>
                      <a:pt x="25041" y="53"/>
                      <a:pt x="23916" y="159"/>
                    </a:cubicBezTo>
                    <a:cubicBezTo>
                      <a:pt x="7300" y="1732"/>
                      <a:pt x="0" y="13468"/>
                      <a:pt x="1735" y="33391"/>
                    </a:cubicBezTo>
                    <a:lnTo>
                      <a:pt x="6776" y="88641"/>
                    </a:lnTo>
                    <a:cubicBezTo>
                      <a:pt x="8026" y="101547"/>
                      <a:pt x="12059" y="108725"/>
                      <a:pt x="17302" y="113121"/>
                    </a:cubicBezTo>
                    <a:cubicBezTo>
                      <a:pt x="21545" y="116542"/>
                      <a:pt x="26647" y="117629"/>
                      <a:pt x="31425" y="117629"/>
                    </a:cubicBezTo>
                    <a:cubicBezTo>
                      <a:pt x="32506" y="117629"/>
                      <a:pt x="33569" y="117573"/>
                      <a:pt x="34603" y="117477"/>
                    </a:cubicBezTo>
                    <a:cubicBezTo>
                      <a:pt x="40370" y="116952"/>
                      <a:pt x="46500" y="115218"/>
                      <a:pt x="50855" y="109976"/>
                    </a:cubicBezTo>
                    <a:cubicBezTo>
                      <a:pt x="55413" y="104894"/>
                      <a:pt x="58034" y="97030"/>
                      <a:pt x="56784" y="84084"/>
                    </a:cubicBezTo>
                    <a:lnTo>
                      <a:pt x="51743" y="28833"/>
                    </a:lnTo>
                    <a:cubicBezTo>
                      <a:pt x="50126" y="10069"/>
                      <a:pt x="41812" y="0"/>
                      <a:pt x="27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13357726" y="310158"/>
                <a:ext cx="52667" cy="106720"/>
              </a:xfrm>
              <a:custGeom>
                <a:avLst/>
                <a:gdLst/>
                <a:ahLst/>
                <a:cxnLst/>
                <a:rect l="l" t="t" r="r" b="b"/>
                <a:pathLst>
                  <a:path w="58035" h="117598" extrusionOk="0">
                    <a:moveTo>
                      <a:pt x="27283" y="5465"/>
                    </a:moveTo>
                    <a:cubicBezTo>
                      <a:pt x="38595" y="5465"/>
                      <a:pt x="44657" y="12717"/>
                      <a:pt x="46298" y="29360"/>
                    </a:cubicBezTo>
                    <a:lnTo>
                      <a:pt x="51178" y="84449"/>
                    </a:lnTo>
                    <a:cubicBezTo>
                      <a:pt x="52953" y="102638"/>
                      <a:pt x="46823" y="110865"/>
                      <a:pt x="34079" y="112075"/>
                    </a:cubicBezTo>
                    <a:cubicBezTo>
                      <a:pt x="33289" y="112139"/>
                      <a:pt x="32521" y="112171"/>
                      <a:pt x="31774" y="112171"/>
                    </a:cubicBezTo>
                    <a:cubicBezTo>
                      <a:pt x="20278" y="112171"/>
                      <a:pt x="13859" y="104555"/>
                      <a:pt x="12382" y="88119"/>
                    </a:cubicBezTo>
                    <a:lnTo>
                      <a:pt x="7300" y="32869"/>
                    </a:lnTo>
                    <a:cubicBezTo>
                      <a:pt x="5727" y="15567"/>
                      <a:pt x="11131" y="6655"/>
                      <a:pt x="24440" y="5606"/>
                    </a:cubicBezTo>
                    <a:cubicBezTo>
                      <a:pt x="25422" y="5513"/>
                      <a:pt x="26370" y="5465"/>
                      <a:pt x="27283" y="5465"/>
                    </a:cubicBezTo>
                    <a:close/>
                    <a:moveTo>
                      <a:pt x="27254" y="0"/>
                    </a:moveTo>
                    <a:cubicBezTo>
                      <a:pt x="26177" y="0"/>
                      <a:pt x="25064" y="54"/>
                      <a:pt x="23916" y="162"/>
                    </a:cubicBezTo>
                    <a:cubicBezTo>
                      <a:pt x="7462" y="1573"/>
                      <a:pt x="1" y="13309"/>
                      <a:pt x="1896" y="33393"/>
                    </a:cubicBezTo>
                    <a:lnTo>
                      <a:pt x="6978" y="88482"/>
                    </a:lnTo>
                    <a:cubicBezTo>
                      <a:pt x="7986" y="101589"/>
                      <a:pt x="12059" y="108768"/>
                      <a:pt x="17463" y="112962"/>
                    </a:cubicBezTo>
                    <a:cubicBezTo>
                      <a:pt x="21917" y="116662"/>
                      <a:pt x="27127" y="117597"/>
                      <a:pt x="32031" y="117597"/>
                    </a:cubicBezTo>
                    <a:cubicBezTo>
                      <a:pt x="32900" y="117597"/>
                      <a:pt x="33759" y="117568"/>
                      <a:pt x="34603" y="117519"/>
                    </a:cubicBezTo>
                    <a:cubicBezTo>
                      <a:pt x="40370" y="116793"/>
                      <a:pt x="46500" y="115059"/>
                      <a:pt x="51057" y="109978"/>
                    </a:cubicBezTo>
                    <a:cubicBezTo>
                      <a:pt x="55413" y="104735"/>
                      <a:pt x="58034" y="97032"/>
                      <a:pt x="56784" y="83925"/>
                    </a:cubicBezTo>
                    <a:lnTo>
                      <a:pt x="51904" y="28836"/>
                    </a:lnTo>
                    <a:cubicBezTo>
                      <a:pt x="50101" y="9938"/>
                      <a:pt x="41928" y="0"/>
                      <a:pt x="27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13447173" y="301950"/>
                <a:ext cx="52703" cy="106725"/>
              </a:xfrm>
              <a:custGeom>
                <a:avLst/>
                <a:gdLst/>
                <a:ahLst/>
                <a:cxnLst/>
                <a:rect l="l" t="t" r="r" b="b"/>
                <a:pathLst>
                  <a:path w="58075" h="117603" extrusionOk="0">
                    <a:moveTo>
                      <a:pt x="27199" y="5407"/>
                    </a:moveTo>
                    <a:cubicBezTo>
                      <a:pt x="38423" y="5407"/>
                      <a:pt x="44717" y="12779"/>
                      <a:pt x="46178" y="29331"/>
                    </a:cubicBezTo>
                    <a:lnTo>
                      <a:pt x="51259" y="84582"/>
                    </a:lnTo>
                    <a:cubicBezTo>
                      <a:pt x="52832" y="102609"/>
                      <a:pt x="46904" y="110957"/>
                      <a:pt x="34119" y="112046"/>
                    </a:cubicBezTo>
                    <a:cubicBezTo>
                      <a:pt x="33214" y="112129"/>
                      <a:pt x="32338" y="112171"/>
                      <a:pt x="31489" y="112171"/>
                    </a:cubicBezTo>
                    <a:cubicBezTo>
                      <a:pt x="20048" y="112171"/>
                      <a:pt x="13725" y="104535"/>
                      <a:pt x="12261" y="88090"/>
                    </a:cubicBezTo>
                    <a:lnTo>
                      <a:pt x="7381" y="33001"/>
                    </a:lnTo>
                    <a:cubicBezTo>
                      <a:pt x="5607" y="15498"/>
                      <a:pt x="11212" y="6787"/>
                      <a:pt x="24521" y="5537"/>
                    </a:cubicBezTo>
                    <a:cubicBezTo>
                      <a:pt x="25443" y="5450"/>
                      <a:pt x="26335" y="5407"/>
                      <a:pt x="27199" y="5407"/>
                    </a:cubicBezTo>
                    <a:close/>
                    <a:moveTo>
                      <a:pt x="27009" y="1"/>
                    </a:moveTo>
                    <a:cubicBezTo>
                      <a:pt x="26032" y="1"/>
                      <a:pt x="25028" y="45"/>
                      <a:pt x="23997" y="133"/>
                    </a:cubicBezTo>
                    <a:cubicBezTo>
                      <a:pt x="7381" y="1705"/>
                      <a:pt x="1" y="13401"/>
                      <a:pt x="1977" y="33364"/>
                    </a:cubicBezTo>
                    <a:lnTo>
                      <a:pt x="6857" y="88615"/>
                    </a:lnTo>
                    <a:cubicBezTo>
                      <a:pt x="8067" y="101722"/>
                      <a:pt x="12100" y="108860"/>
                      <a:pt x="17342" y="113094"/>
                    </a:cubicBezTo>
                    <a:cubicBezTo>
                      <a:pt x="21783" y="116515"/>
                      <a:pt x="26760" y="117602"/>
                      <a:pt x="31486" y="117602"/>
                    </a:cubicBezTo>
                    <a:cubicBezTo>
                      <a:pt x="32555" y="117602"/>
                      <a:pt x="33610" y="117547"/>
                      <a:pt x="34644" y="117450"/>
                    </a:cubicBezTo>
                    <a:cubicBezTo>
                      <a:pt x="40411" y="116926"/>
                      <a:pt x="46541" y="115192"/>
                      <a:pt x="50896" y="110110"/>
                    </a:cubicBezTo>
                    <a:cubicBezTo>
                      <a:pt x="55453" y="104867"/>
                      <a:pt x="58075" y="97164"/>
                      <a:pt x="56865" y="84057"/>
                    </a:cubicBezTo>
                    <a:lnTo>
                      <a:pt x="51784" y="28968"/>
                    </a:lnTo>
                    <a:cubicBezTo>
                      <a:pt x="50157" y="9945"/>
                      <a:pt x="41722" y="1"/>
                      <a:pt x="27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13503535" y="296838"/>
                <a:ext cx="52521" cy="106763"/>
              </a:xfrm>
              <a:custGeom>
                <a:avLst/>
                <a:gdLst/>
                <a:ahLst/>
                <a:cxnLst/>
                <a:rect l="l" t="t" r="r" b="b"/>
                <a:pathLst>
                  <a:path w="57874" h="117645" extrusionOk="0">
                    <a:moveTo>
                      <a:pt x="27004" y="5434"/>
                    </a:moveTo>
                    <a:cubicBezTo>
                      <a:pt x="38418" y="5434"/>
                      <a:pt x="44677" y="12806"/>
                      <a:pt x="46137" y="29358"/>
                    </a:cubicBezTo>
                    <a:lnTo>
                      <a:pt x="51219" y="84609"/>
                    </a:lnTo>
                    <a:cubicBezTo>
                      <a:pt x="52792" y="102636"/>
                      <a:pt x="46662" y="110823"/>
                      <a:pt x="34079" y="112073"/>
                    </a:cubicBezTo>
                    <a:cubicBezTo>
                      <a:pt x="33192" y="112155"/>
                      <a:pt x="32332" y="112196"/>
                      <a:pt x="31500" y="112196"/>
                    </a:cubicBezTo>
                    <a:cubicBezTo>
                      <a:pt x="20026" y="112196"/>
                      <a:pt x="13687" y="104399"/>
                      <a:pt x="12220" y="88118"/>
                    </a:cubicBezTo>
                    <a:lnTo>
                      <a:pt x="7179" y="32867"/>
                    </a:lnTo>
                    <a:cubicBezTo>
                      <a:pt x="5566" y="15566"/>
                      <a:pt x="11011" y="6814"/>
                      <a:pt x="24279" y="5564"/>
                    </a:cubicBezTo>
                    <a:cubicBezTo>
                      <a:pt x="25218" y="5478"/>
                      <a:pt x="26126" y="5434"/>
                      <a:pt x="27004" y="5434"/>
                    </a:cubicBezTo>
                    <a:close/>
                    <a:moveTo>
                      <a:pt x="27053" y="1"/>
                    </a:moveTo>
                    <a:cubicBezTo>
                      <a:pt x="25988" y="1"/>
                      <a:pt x="24888" y="54"/>
                      <a:pt x="23755" y="160"/>
                    </a:cubicBezTo>
                    <a:cubicBezTo>
                      <a:pt x="7341" y="1733"/>
                      <a:pt x="1" y="13468"/>
                      <a:pt x="1735" y="33391"/>
                    </a:cubicBezTo>
                    <a:lnTo>
                      <a:pt x="6816" y="88642"/>
                    </a:lnTo>
                    <a:cubicBezTo>
                      <a:pt x="8026" y="101588"/>
                      <a:pt x="11898" y="108726"/>
                      <a:pt x="17262" y="113122"/>
                    </a:cubicBezTo>
                    <a:cubicBezTo>
                      <a:pt x="21548" y="116524"/>
                      <a:pt x="26498" y="117644"/>
                      <a:pt x="31206" y="117644"/>
                    </a:cubicBezTo>
                    <a:cubicBezTo>
                      <a:pt x="32302" y="117644"/>
                      <a:pt x="33384" y="117584"/>
                      <a:pt x="34442" y="117477"/>
                    </a:cubicBezTo>
                    <a:cubicBezTo>
                      <a:pt x="40209" y="116953"/>
                      <a:pt x="46339" y="115219"/>
                      <a:pt x="50896" y="109976"/>
                    </a:cubicBezTo>
                    <a:cubicBezTo>
                      <a:pt x="55252" y="104895"/>
                      <a:pt x="57873" y="97030"/>
                      <a:pt x="56824" y="84085"/>
                    </a:cubicBezTo>
                    <a:lnTo>
                      <a:pt x="51743" y="28834"/>
                    </a:lnTo>
                    <a:cubicBezTo>
                      <a:pt x="49938" y="10069"/>
                      <a:pt x="41752" y="1"/>
                      <a:pt x="27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13559677" y="291748"/>
                <a:ext cx="52703" cy="106765"/>
              </a:xfrm>
              <a:custGeom>
                <a:avLst/>
                <a:gdLst/>
                <a:ahLst/>
                <a:cxnLst/>
                <a:rect l="l" t="t" r="r" b="b"/>
                <a:pathLst>
                  <a:path w="58075" h="117647" extrusionOk="0">
                    <a:moveTo>
                      <a:pt x="27222" y="5474"/>
                    </a:moveTo>
                    <a:cubicBezTo>
                      <a:pt x="38444" y="5474"/>
                      <a:pt x="44719" y="12686"/>
                      <a:pt x="46177" y="29360"/>
                    </a:cubicBezTo>
                    <a:lnTo>
                      <a:pt x="51259" y="84450"/>
                    </a:lnTo>
                    <a:cubicBezTo>
                      <a:pt x="52832" y="102638"/>
                      <a:pt x="46863" y="110866"/>
                      <a:pt x="34119" y="112075"/>
                    </a:cubicBezTo>
                    <a:cubicBezTo>
                      <a:pt x="33226" y="112158"/>
                      <a:pt x="32361" y="112199"/>
                      <a:pt x="31523" y="112199"/>
                    </a:cubicBezTo>
                    <a:cubicBezTo>
                      <a:pt x="20028" y="112199"/>
                      <a:pt x="13727" y="104434"/>
                      <a:pt x="12261" y="88120"/>
                    </a:cubicBezTo>
                    <a:lnTo>
                      <a:pt x="7381" y="32869"/>
                    </a:lnTo>
                    <a:cubicBezTo>
                      <a:pt x="5606" y="15568"/>
                      <a:pt x="11212" y="6816"/>
                      <a:pt x="24480" y="5607"/>
                    </a:cubicBezTo>
                    <a:cubicBezTo>
                      <a:pt x="25425" y="5518"/>
                      <a:pt x="26339" y="5474"/>
                      <a:pt x="27222" y="5474"/>
                    </a:cubicBezTo>
                    <a:close/>
                    <a:moveTo>
                      <a:pt x="27266" y="1"/>
                    </a:moveTo>
                    <a:cubicBezTo>
                      <a:pt x="26196" y="1"/>
                      <a:pt x="25093" y="55"/>
                      <a:pt x="23956" y="162"/>
                    </a:cubicBezTo>
                    <a:cubicBezTo>
                      <a:pt x="7381" y="1574"/>
                      <a:pt x="1" y="13309"/>
                      <a:pt x="1936" y="33393"/>
                    </a:cubicBezTo>
                    <a:lnTo>
                      <a:pt x="6857" y="88483"/>
                    </a:lnTo>
                    <a:cubicBezTo>
                      <a:pt x="8066" y="101590"/>
                      <a:pt x="12059" y="108768"/>
                      <a:pt x="17342" y="113124"/>
                    </a:cubicBezTo>
                    <a:cubicBezTo>
                      <a:pt x="21726" y="116527"/>
                      <a:pt x="26695" y="117647"/>
                      <a:pt x="31407" y="117647"/>
                    </a:cubicBezTo>
                    <a:cubicBezTo>
                      <a:pt x="32503" y="117647"/>
                      <a:pt x="33585" y="117586"/>
                      <a:pt x="34643" y="117479"/>
                    </a:cubicBezTo>
                    <a:cubicBezTo>
                      <a:pt x="40410" y="116996"/>
                      <a:pt x="46500" y="115060"/>
                      <a:pt x="50896" y="109978"/>
                    </a:cubicBezTo>
                    <a:cubicBezTo>
                      <a:pt x="55453" y="104897"/>
                      <a:pt x="58075" y="97033"/>
                      <a:pt x="56865" y="83926"/>
                    </a:cubicBezTo>
                    <a:lnTo>
                      <a:pt x="51783" y="28836"/>
                    </a:lnTo>
                    <a:cubicBezTo>
                      <a:pt x="50130" y="9939"/>
                      <a:pt x="41827" y="1"/>
                      <a:pt x="2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13616039" y="286698"/>
                <a:ext cx="52520" cy="106595"/>
              </a:xfrm>
              <a:custGeom>
                <a:avLst/>
                <a:gdLst/>
                <a:ahLst/>
                <a:cxnLst/>
                <a:rect l="l" t="t" r="r" b="b"/>
                <a:pathLst>
                  <a:path w="57873" h="117460" extrusionOk="0">
                    <a:moveTo>
                      <a:pt x="26742" y="5303"/>
                    </a:moveTo>
                    <a:cubicBezTo>
                      <a:pt x="38289" y="5303"/>
                      <a:pt x="44666" y="12496"/>
                      <a:pt x="46137" y="29360"/>
                    </a:cubicBezTo>
                    <a:lnTo>
                      <a:pt x="51218" y="84409"/>
                    </a:lnTo>
                    <a:cubicBezTo>
                      <a:pt x="52791" y="102598"/>
                      <a:pt x="46661" y="110825"/>
                      <a:pt x="34079" y="112035"/>
                    </a:cubicBezTo>
                    <a:cubicBezTo>
                      <a:pt x="33279" y="112099"/>
                      <a:pt x="32502" y="112131"/>
                      <a:pt x="31747" y="112131"/>
                    </a:cubicBezTo>
                    <a:cubicBezTo>
                      <a:pt x="20117" y="112131"/>
                      <a:pt x="13697" y="104505"/>
                      <a:pt x="12220" y="87918"/>
                    </a:cubicBezTo>
                    <a:lnTo>
                      <a:pt x="7139" y="32828"/>
                    </a:lnTo>
                    <a:cubicBezTo>
                      <a:pt x="5606" y="15366"/>
                      <a:pt x="11010" y="6614"/>
                      <a:pt x="24279" y="5405"/>
                    </a:cubicBezTo>
                    <a:cubicBezTo>
                      <a:pt x="25124" y="5337"/>
                      <a:pt x="25946" y="5303"/>
                      <a:pt x="26742" y="5303"/>
                    </a:cubicBezTo>
                    <a:close/>
                    <a:moveTo>
                      <a:pt x="27100" y="0"/>
                    </a:moveTo>
                    <a:cubicBezTo>
                      <a:pt x="26020" y="0"/>
                      <a:pt x="24905" y="54"/>
                      <a:pt x="23754" y="162"/>
                    </a:cubicBezTo>
                    <a:cubicBezTo>
                      <a:pt x="7340" y="1533"/>
                      <a:pt x="0" y="13269"/>
                      <a:pt x="1735" y="33353"/>
                    </a:cubicBezTo>
                    <a:lnTo>
                      <a:pt x="6816" y="88442"/>
                    </a:lnTo>
                    <a:cubicBezTo>
                      <a:pt x="8026" y="101549"/>
                      <a:pt x="11857" y="108728"/>
                      <a:pt x="17302" y="112922"/>
                    </a:cubicBezTo>
                    <a:cubicBezTo>
                      <a:pt x="21486" y="116398"/>
                      <a:pt x="26440" y="117459"/>
                      <a:pt x="31038" y="117459"/>
                    </a:cubicBezTo>
                    <a:cubicBezTo>
                      <a:pt x="32201" y="117459"/>
                      <a:pt x="33342" y="117391"/>
                      <a:pt x="34441" y="117277"/>
                    </a:cubicBezTo>
                    <a:cubicBezTo>
                      <a:pt x="40209" y="116753"/>
                      <a:pt x="46298" y="115019"/>
                      <a:pt x="50896" y="109938"/>
                    </a:cubicBezTo>
                    <a:cubicBezTo>
                      <a:pt x="55251" y="104695"/>
                      <a:pt x="57873" y="97032"/>
                      <a:pt x="56824" y="83885"/>
                    </a:cubicBezTo>
                    <a:lnTo>
                      <a:pt x="51743" y="28836"/>
                    </a:lnTo>
                    <a:cubicBezTo>
                      <a:pt x="49939" y="9938"/>
                      <a:pt x="41801" y="0"/>
                      <a:pt x="27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12614920" y="457248"/>
                <a:ext cx="1135035" cy="101233"/>
              </a:xfrm>
              <a:custGeom>
                <a:avLst/>
                <a:gdLst/>
                <a:ahLst/>
                <a:cxnLst/>
                <a:rect l="l" t="t" r="r" b="b"/>
                <a:pathLst>
                  <a:path w="1250727" h="111551" extrusionOk="0">
                    <a:moveTo>
                      <a:pt x="1249678" y="0"/>
                    </a:moveTo>
                    <a:lnTo>
                      <a:pt x="1243225" y="524"/>
                    </a:lnTo>
                    <a:lnTo>
                      <a:pt x="1038797" y="16616"/>
                    </a:lnTo>
                    <a:lnTo>
                      <a:pt x="937208" y="24641"/>
                    </a:lnTo>
                    <a:lnTo>
                      <a:pt x="6493" y="97919"/>
                    </a:lnTo>
                    <a:lnTo>
                      <a:pt x="0" y="98443"/>
                    </a:lnTo>
                    <a:lnTo>
                      <a:pt x="1049" y="111550"/>
                    </a:lnTo>
                    <a:lnTo>
                      <a:pt x="7703" y="111026"/>
                    </a:lnTo>
                    <a:lnTo>
                      <a:pt x="837192" y="45653"/>
                    </a:lnTo>
                    <a:lnTo>
                      <a:pt x="938620" y="37788"/>
                    </a:lnTo>
                    <a:lnTo>
                      <a:pt x="1244435" y="13631"/>
                    </a:lnTo>
                    <a:lnTo>
                      <a:pt x="1250727" y="13107"/>
                    </a:lnTo>
                    <a:lnTo>
                      <a:pt x="12496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12555593" y="-172372"/>
                <a:ext cx="1205597" cy="825936"/>
              </a:xfrm>
              <a:custGeom>
                <a:avLst/>
                <a:gdLst/>
                <a:ahLst/>
                <a:cxnLst/>
                <a:rect l="l" t="t" r="r" b="b"/>
                <a:pathLst>
                  <a:path w="1328482" h="910122" extrusionOk="0">
                    <a:moveTo>
                      <a:pt x="1222376" y="13122"/>
                    </a:moveTo>
                    <a:cubicBezTo>
                      <a:pt x="1237217" y="13122"/>
                      <a:pt x="1249275" y="24293"/>
                      <a:pt x="1250687" y="38972"/>
                    </a:cubicBezTo>
                    <a:lnTo>
                      <a:pt x="1305050" y="654636"/>
                    </a:lnTo>
                    <a:lnTo>
                      <a:pt x="1306301" y="667905"/>
                    </a:lnTo>
                    <a:lnTo>
                      <a:pt x="1308559" y="694320"/>
                    </a:lnTo>
                    <a:lnTo>
                      <a:pt x="1309809" y="707427"/>
                    </a:lnTo>
                    <a:lnTo>
                      <a:pt x="1314528" y="761791"/>
                    </a:lnTo>
                    <a:cubicBezTo>
                      <a:pt x="1315213" y="769332"/>
                      <a:pt x="1312794" y="776834"/>
                      <a:pt x="1307874" y="782641"/>
                    </a:cubicBezTo>
                    <a:cubicBezTo>
                      <a:pt x="1303155" y="788408"/>
                      <a:pt x="1296178" y="791876"/>
                      <a:pt x="1288637" y="792562"/>
                    </a:cubicBezTo>
                    <a:lnTo>
                      <a:pt x="730522" y="841884"/>
                    </a:lnTo>
                    <a:lnTo>
                      <a:pt x="717576" y="843135"/>
                    </a:lnTo>
                    <a:lnTo>
                      <a:pt x="109615" y="896813"/>
                    </a:lnTo>
                    <a:cubicBezTo>
                      <a:pt x="108773" y="896887"/>
                      <a:pt x="107936" y="896923"/>
                      <a:pt x="107105" y="896923"/>
                    </a:cubicBezTo>
                    <a:cubicBezTo>
                      <a:pt x="92592" y="896923"/>
                      <a:pt x="80179" y="885799"/>
                      <a:pt x="78844" y="870921"/>
                    </a:cubicBezTo>
                    <a:lnTo>
                      <a:pt x="73037" y="804822"/>
                    </a:lnTo>
                    <a:lnTo>
                      <a:pt x="71827" y="791715"/>
                    </a:lnTo>
                    <a:lnTo>
                      <a:pt x="15044" y="148264"/>
                    </a:lnTo>
                    <a:cubicBezTo>
                      <a:pt x="13632" y="132536"/>
                      <a:pt x="25126" y="118703"/>
                      <a:pt x="40894" y="117292"/>
                    </a:cubicBezTo>
                    <a:lnTo>
                      <a:pt x="1219754" y="13283"/>
                    </a:lnTo>
                    <a:cubicBezTo>
                      <a:pt x="1220601" y="13122"/>
                      <a:pt x="1221489" y="13122"/>
                      <a:pt x="1222376" y="13122"/>
                    </a:cubicBezTo>
                    <a:close/>
                    <a:moveTo>
                      <a:pt x="1222561" y="0"/>
                    </a:moveTo>
                    <a:cubicBezTo>
                      <a:pt x="1221287" y="0"/>
                      <a:pt x="1220002" y="58"/>
                      <a:pt x="1218706" y="176"/>
                    </a:cubicBezTo>
                    <a:lnTo>
                      <a:pt x="39685" y="104386"/>
                    </a:lnTo>
                    <a:cubicBezTo>
                      <a:pt x="16939" y="106322"/>
                      <a:pt x="1" y="126608"/>
                      <a:pt x="1937" y="149313"/>
                    </a:cubicBezTo>
                    <a:lnTo>
                      <a:pt x="65899" y="872172"/>
                    </a:lnTo>
                    <a:cubicBezTo>
                      <a:pt x="67834" y="893667"/>
                      <a:pt x="85498" y="910121"/>
                      <a:pt x="107196" y="910121"/>
                    </a:cubicBezTo>
                    <a:cubicBezTo>
                      <a:pt x="108405" y="910121"/>
                      <a:pt x="109615" y="909920"/>
                      <a:pt x="110825" y="909920"/>
                    </a:cubicBezTo>
                    <a:lnTo>
                      <a:pt x="720198" y="856080"/>
                    </a:lnTo>
                    <a:lnTo>
                      <a:pt x="733305" y="854830"/>
                    </a:lnTo>
                    <a:lnTo>
                      <a:pt x="1289846" y="805709"/>
                    </a:lnTo>
                    <a:cubicBezTo>
                      <a:pt x="1300897" y="804661"/>
                      <a:pt x="1310858" y="799620"/>
                      <a:pt x="1317996" y="791029"/>
                    </a:cubicBezTo>
                    <a:cubicBezTo>
                      <a:pt x="1325175" y="782480"/>
                      <a:pt x="1328482" y="771792"/>
                      <a:pt x="1327473" y="760783"/>
                    </a:cubicBezTo>
                    <a:lnTo>
                      <a:pt x="1319045" y="665122"/>
                    </a:lnTo>
                    <a:lnTo>
                      <a:pt x="1317835" y="652015"/>
                    </a:lnTo>
                    <a:lnTo>
                      <a:pt x="1263633" y="37924"/>
                    </a:lnTo>
                    <a:cubicBezTo>
                      <a:pt x="1261844" y="16304"/>
                      <a:pt x="1243960" y="0"/>
                      <a:pt x="12225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29"/>
            <p:cNvSpPr/>
            <p:nvPr/>
          </p:nvSpPr>
          <p:spPr>
            <a:xfrm>
              <a:off x="5817442" y="912210"/>
              <a:ext cx="448788" cy="277205"/>
            </a:xfrm>
            <a:custGeom>
              <a:avLst/>
              <a:gdLst/>
              <a:ahLst/>
              <a:cxnLst/>
              <a:rect l="l" t="t" r="r" b="b"/>
              <a:pathLst>
                <a:path w="708462" h="437644" extrusionOk="0">
                  <a:moveTo>
                    <a:pt x="282134" y="1"/>
                  </a:moveTo>
                  <a:cubicBezTo>
                    <a:pt x="276359" y="1"/>
                    <a:pt x="270650" y="172"/>
                    <a:pt x="265003" y="517"/>
                  </a:cubicBezTo>
                  <a:lnTo>
                    <a:pt x="265568" y="9228"/>
                  </a:lnTo>
                  <a:cubicBezTo>
                    <a:pt x="271033" y="8894"/>
                    <a:pt x="276562" y="8728"/>
                    <a:pt x="282159" y="8728"/>
                  </a:cubicBezTo>
                  <a:cubicBezTo>
                    <a:pt x="298866" y="8728"/>
                    <a:pt x="316184" y="10210"/>
                    <a:pt x="334248" y="13140"/>
                  </a:cubicBezTo>
                  <a:lnTo>
                    <a:pt x="335660" y="4510"/>
                  </a:lnTo>
                  <a:cubicBezTo>
                    <a:pt x="317123" y="1521"/>
                    <a:pt x="299332" y="1"/>
                    <a:pt x="282134" y="1"/>
                  </a:cubicBezTo>
                  <a:close/>
                  <a:moveTo>
                    <a:pt x="404219" y="21327"/>
                  </a:moveTo>
                  <a:lnTo>
                    <a:pt x="401558" y="29635"/>
                  </a:lnTo>
                  <a:cubicBezTo>
                    <a:pt x="422367" y="36329"/>
                    <a:pt x="444226" y="44718"/>
                    <a:pt x="466447" y="54558"/>
                  </a:cubicBezTo>
                  <a:lnTo>
                    <a:pt x="469996" y="46573"/>
                  </a:lnTo>
                  <a:cubicBezTo>
                    <a:pt x="447492" y="36611"/>
                    <a:pt x="425352" y="28102"/>
                    <a:pt x="404219" y="21327"/>
                  </a:cubicBezTo>
                  <a:close/>
                  <a:moveTo>
                    <a:pt x="195597" y="15398"/>
                  </a:moveTo>
                  <a:cubicBezTo>
                    <a:pt x="188862" y="18060"/>
                    <a:pt x="182167" y="21165"/>
                    <a:pt x="175674" y="24553"/>
                  </a:cubicBezTo>
                  <a:cubicBezTo>
                    <a:pt x="161115" y="32256"/>
                    <a:pt x="147242" y="41290"/>
                    <a:pt x="134458" y="51332"/>
                  </a:cubicBezTo>
                  <a:lnTo>
                    <a:pt x="139822" y="58228"/>
                  </a:lnTo>
                  <a:cubicBezTo>
                    <a:pt x="152203" y="48468"/>
                    <a:pt x="165673" y="39757"/>
                    <a:pt x="179788" y="32296"/>
                  </a:cubicBezTo>
                  <a:cubicBezTo>
                    <a:pt x="185958" y="29030"/>
                    <a:pt x="192370" y="26086"/>
                    <a:pt x="198823" y="23545"/>
                  </a:cubicBezTo>
                  <a:lnTo>
                    <a:pt x="195597" y="15398"/>
                  </a:lnTo>
                  <a:close/>
                  <a:moveTo>
                    <a:pt x="533071" y="77707"/>
                  </a:moveTo>
                  <a:lnTo>
                    <a:pt x="528917" y="85410"/>
                  </a:lnTo>
                  <a:cubicBezTo>
                    <a:pt x="548678" y="96097"/>
                    <a:pt x="568923" y="107994"/>
                    <a:pt x="589088" y="120617"/>
                  </a:cubicBezTo>
                  <a:lnTo>
                    <a:pt x="593766" y="113237"/>
                  </a:lnTo>
                  <a:cubicBezTo>
                    <a:pt x="573400" y="100452"/>
                    <a:pt x="552993" y="88515"/>
                    <a:pt x="533071" y="77707"/>
                  </a:cubicBezTo>
                  <a:close/>
                  <a:moveTo>
                    <a:pt x="84692" y="101703"/>
                  </a:moveTo>
                  <a:cubicBezTo>
                    <a:pt x="70819" y="119730"/>
                    <a:pt x="58397" y="140056"/>
                    <a:pt x="47831" y="162075"/>
                  </a:cubicBezTo>
                  <a:lnTo>
                    <a:pt x="55736" y="165866"/>
                  </a:lnTo>
                  <a:cubicBezTo>
                    <a:pt x="66019" y="144371"/>
                    <a:pt x="78118" y="124569"/>
                    <a:pt x="91628" y="107066"/>
                  </a:cubicBezTo>
                  <a:lnTo>
                    <a:pt x="84692" y="101703"/>
                  </a:lnTo>
                  <a:close/>
                  <a:moveTo>
                    <a:pt x="652203" y="152275"/>
                  </a:moveTo>
                  <a:lnTo>
                    <a:pt x="647162" y="159414"/>
                  </a:lnTo>
                  <a:cubicBezTo>
                    <a:pt x="674182" y="178570"/>
                    <a:pt x="693702" y="193976"/>
                    <a:pt x="702937" y="201477"/>
                  </a:cubicBezTo>
                  <a:lnTo>
                    <a:pt x="708462" y="194661"/>
                  </a:lnTo>
                  <a:cubicBezTo>
                    <a:pt x="699106" y="187120"/>
                    <a:pt x="679465" y="171593"/>
                    <a:pt x="652203" y="152275"/>
                  </a:cubicBezTo>
                  <a:close/>
                  <a:moveTo>
                    <a:pt x="22787" y="228094"/>
                  </a:moveTo>
                  <a:cubicBezTo>
                    <a:pt x="16455" y="249831"/>
                    <a:pt x="11374" y="272980"/>
                    <a:pt x="7663" y="296936"/>
                  </a:cubicBezTo>
                  <a:lnTo>
                    <a:pt x="16294" y="298307"/>
                  </a:lnTo>
                  <a:cubicBezTo>
                    <a:pt x="19964" y="274674"/>
                    <a:pt x="24964" y="251888"/>
                    <a:pt x="31175" y="230554"/>
                  </a:cubicBezTo>
                  <a:lnTo>
                    <a:pt x="22787" y="228094"/>
                  </a:lnTo>
                  <a:close/>
                  <a:moveTo>
                    <a:pt x="686" y="367068"/>
                  </a:moveTo>
                  <a:cubicBezTo>
                    <a:pt x="202" y="378038"/>
                    <a:pt x="1" y="388080"/>
                    <a:pt x="1" y="396912"/>
                  </a:cubicBezTo>
                  <a:cubicBezTo>
                    <a:pt x="1" y="421795"/>
                    <a:pt x="1453" y="436999"/>
                    <a:pt x="1533" y="437644"/>
                  </a:cubicBezTo>
                  <a:lnTo>
                    <a:pt x="10244" y="436797"/>
                  </a:lnTo>
                  <a:cubicBezTo>
                    <a:pt x="10204" y="436636"/>
                    <a:pt x="8752" y="421351"/>
                    <a:pt x="8752" y="396912"/>
                  </a:cubicBezTo>
                  <a:cubicBezTo>
                    <a:pt x="8752" y="388160"/>
                    <a:pt x="8954" y="378280"/>
                    <a:pt x="9438" y="367471"/>
                  </a:cubicBezTo>
                  <a:lnTo>
                    <a:pt x="686" y="3670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7167391" y="1082544"/>
              <a:ext cx="455303" cy="295065"/>
            </a:xfrm>
            <a:custGeom>
              <a:avLst/>
              <a:gdLst/>
              <a:ahLst/>
              <a:cxnLst/>
              <a:rect l="l" t="t" r="r" b="b"/>
              <a:pathLst>
                <a:path w="718746" h="465842" extrusionOk="0">
                  <a:moveTo>
                    <a:pt x="378448" y="0"/>
                  </a:moveTo>
                  <a:lnTo>
                    <a:pt x="377965" y="8711"/>
                  </a:lnTo>
                  <a:cubicBezTo>
                    <a:pt x="399984" y="9881"/>
                    <a:pt x="423294" y="12260"/>
                    <a:pt x="447169" y="15769"/>
                  </a:cubicBezTo>
                  <a:lnTo>
                    <a:pt x="448419" y="7098"/>
                  </a:lnTo>
                  <a:cubicBezTo>
                    <a:pt x="424303" y="3589"/>
                    <a:pt x="400710" y="1170"/>
                    <a:pt x="378448" y="0"/>
                  </a:cubicBezTo>
                  <a:close/>
                  <a:moveTo>
                    <a:pt x="307994" y="282"/>
                  </a:moveTo>
                  <a:cubicBezTo>
                    <a:pt x="283231" y="1976"/>
                    <a:pt x="259760" y="5485"/>
                    <a:pt x="238184" y="10728"/>
                  </a:cubicBezTo>
                  <a:lnTo>
                    <a:pt x="240241" y="19237"/>
                  </a:lnTo>
                  <a:cubicBezTo>
                    <a:pt x="261333" y="14115"/>
                    <a:pt x="284320" y="10687"/>
                    <a:pt x="308598" y="8993"/>
                  </a:cubicBezTo>
                  <a:lnTo>
                    <a:pt x="307994" y="282"/>
                  </a:lnTo>
                  <a:close/>
                  <a:moveTo>
                    <a:pt x="517584" y="19842"/>
                  </a:moveTo>
                  <a:lnTo>
                    <a:pt x="515688" y="28392"/>
                  </a:lnTo>
                  <a:cubicBezTo>
                    <a:pt x="537708" y="33231"/>
                    <a:pt x="560494" y="38958"/>
                    <a:pt x="583320" y="45411"/>
                  </a:cubicBezTo>
                  <a:lnTo>
                    <a:pt x="585700" y="36982"/>
                  </a:lnTo>
                  <a:cubicBezTo>
                    <a:pt x="562712" y="30489"/>
                    <a:pt x="539765" y="24722"/>
                    <a:pt x="517584" y="19842"/>
                  </a:cubicBezTo>
                  <a:close/>
                  <a:moveTo>
                    <a:pt x="171681" y="35006"/>
                  </a:moveTo>
                  <a:cubicBezTo>
                    <a:pt x="161357" y="40289"/>
                    <a:pt x="151476" y="46217"/>
                    <a:pt x="142201" y="52710"/>
                  </a:cubicBezTo>
                  <a:cubicBezTo>
                    <a:pt x="132159" y="59727"/>
                    <a:pt x="122439" y="67309"/>
                    <a:pt x="113325" y="75173"/>
                  </a:cubicBezTo>
                  <a:lnTo>
                    <a:pt x="119092" y="81787"/>
                  </a:lnTo>
                  <a:cubicBezTo>
                    <a:pt x="127924" y="74085"/>
                    <a:pt x="137401" y="66704"/>
                    <a:pt x="147242" y="59889"/>
                  </a:cubicBezTo>
                  <a:cubicBezTo>
                    <a:pt x="156154" y="53638"/>
                    <a:pt x="165712" y="47871"/>
                    <a:pt x="175633" y="42789"/>
                  </a:cubicBezTo>
                  <a:lnTo>
                    <a:pt x="171681" y="35006"/>
                  </a:lnTo>
                  <a:close/>
                  <a:moveTo>
                    <a:pt x="652767" y="57792"/>
                  </a:moveTo>
                  <a:lnTo>
                    <a:pt x="649984" y="66099"/>
                  </a:lnTo>
                  <a:cubicBezTo>
                    <a:pt x="671923" y="73480"/>
                    <a:pt x="693983" y="81545"/>
                    <a:pt x="715559" y="89974"/>
                  </a:cubicBezTo>
                  <a:lnTo>
                    <a:pt x="718745" y="81828"/>
                  </a:lnTo>
                  <a:cubicBezTo>
                    <a:pt x="697089" y="73359"/>
                    <a:pt x="674827" y="65253"/>
                    <a:pt x="652767" y="57792"/>
                  </a:cubicBezTo>
                  <a:close/>
                  <a:moveTo>
                    <a:pt x="65293" y="127077"/>
                  </a:moveTo>
                  <a:cubicBezTo>
                    <a:pt x="51379" y="145911"/>
                    <a:pt x="39523" y="166559"/>
                    <a:pt x="29965" y="188377"/>
                  </a:cubicBezTo>
                  <a:lnTo>
                    <a:pt x="38031" y="191886"/>
                  </a:lnTo>
                  <a:cubicBezTo>
                    <a:pt x="47266" y="170632"/>
                    <a:pt x="58840" y="150589"/>
                    <a:pt x="72351" y="132239"/>
                  </a:cubicBezTo>
                  <a:lnTo>
                    <a:pt x="65293" y="127077"/>
                  </a:lnTo>
                  <a:close/>
                  <a:moveTo>
                    <a:pt x="8590" y="255727"/>
                  </a:moveTo>
                  <a:cubicBezTo>
                    <a:pt x="3831" y="278109"/>
                    <a:pt x="928" y="301662"/>
                    <a:pt x="0" y="325859"/>
                  </a:cubicBezTo>
                  <a:lnTo>
                    <a:pt x="8752" y="326182"/>
                  </a:lnTo>
                  <a:cubicBezTo>
                    <a:pt x="9639" y="302509"/>
                    <a:pt x="12502" y="279440"/>
                    <a:pt x="17140" y="257582"/>
                  </a:cubicBezTo>
                  <a:lnTo>
                    <a:pt x="8590" y="255727"/>
                  </a:lnTo>
                  <a:close/>
                  <a:moveTo>
                    <a:pt x="11373" y="395386"/>
                  </a:moveTo>
                  <a:lnTo>
                    <a:pt x="2662" y="396354"/>
                  </a:lnTo>
                  <a:cubicBezTo>
                    <a:pt x="7259" y="437893"/>
                    <a:pt x="15446" y="464712"/>
                    <a:pt x="15769" y="465841"/>
                  </a:cubicBezTo>
                  <a:lnTo>
                    <a:pt x="24157" y="463260"/>
                  </a:lnTo>
                  <a:cubicBezTo>
                    <a:pt x="24036" y="463018"/>
                    <a:pt x="15809" y="436038"/>
                    <a:pt x="11373" y="3953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8462942" y="1465169"/>
              <a:ext cx="102240" cy="418803"/>
            </a:xfrm>
            <a:custGeom>
              <a:avLst/>
              <a:gdLst/>
              <a:ahLst/>
              <a:cxnLst/>
              <a:rect l="l" t="t" r="r" b="b"/>
              <a:pathLst>
                <a:path w="161398" h="661196" extrusionOk="0">
                  <a:moveTo>
                    <a:pt x="6454" y="0"/>
                  </a:moveTo>
                  <a:lnTo>
                    <a:pt x="1" y="5888"/>
                  </a:lnTo>
                  <a:cubicBezTo>
                    <a:pt x="162" y="6090"/>
                    <a:pt x="18593" y="26496"/>
                    <a:pt x="42266" y="61058"/>
                  </a:cubicBezTo>
                  <a:lnTo>
                    <a:pt x="49485" y="56138"/>
                  </a:lnTo>
                  <a:cubicBezTo>
                    <a:pt x="25408" y="21012"/>
                    <a:pt x="6655" y="242"/>
                    <a:pt x="6454" y="0"/>
                  </a:cubicBezTo>
                  <a:close/>
                  <a:moveTo>
                    <a:pt x="86426" y="116027"/>
                  </a:moveTo>
                  <a:lnTo>
                    <a:pt x="78804" y="120261"/>
                  </a:lnTo>
                  <a:cubicBezTo>
                    <a:pt x="90217" y="140870"/>
                    <a:pt x="100501" y="161881"/>
                    <a:pt x="109373" y="182691"/>
                  </a:cubicBezTo>
                  <a:lnTo>
                    <a:pt x="117399" y="179263"/>
                  </a:lnTo>
                  <a:cubicBezTo>
                    <a:pt x="108405" y="158171"/>
                    <a:pt x="98001" y="136877"/>
                    <a:pt x="86426" y="116027"/>
                  </a:cubicBezTo>
                  <a:close/>
                  <a:moveTo>
                    <a:pt x="141233" y="245564"/>
                  </a:moveTo>
                  <a:lnTo>
                    <a:pt x="132805" y="248024"/>
                  </a:lnTo>
                  <a:cubicBezTo>
                    <a:pt x="139459" y="270689"/>
                    <a:pt x="144500" y="293475"/>
                    <a:pt x="147807" y="315696"/>
                  </a:cubicBezTo>
                  <a:lnTo>
                    <a:pt x="156478" y="314406"/>
                  </a:lnTo>
                  <a:cubicBezTo>
                    <a:pt x="153090" y="291821"/>
                    <a:pt x="147968" y="268632"/>
                    <a:pt x="141233" y="245564"/>
                  </a:cubicBezTo>
                  <a:close/>
                  <a:moveTo>
                    <a:pt x="152687" y="384699"/>
                  </a:moveTo>
                  <a:cubicBezTo>
                    <a:pt x="152405" y="407929"/>
                    <a:pt x="150186" y="431078"/>
                    <a:pt x="146033" y="453460"/>
                  </a:cubicBezTo>
                  <a:lnTo>
                    <a:pt x="154663" y="455074"/>
                  </a:lnTo>
                  <a:cubicBezTo>
                    <a:pt x="158898" y="432167"/>
                    <a:pt x="161156" y="408534"/>
                    <a:pt x="161398" y="384780"/>
                  </a:cubicBezTo>
                  <a:lnTo>
                    <a:pt x="152687" y="384699"/>
                  </a:lnTo>
                  <a:close/>
                  <a:moveTo>
                    <a:pt x="127441" y="520004"/>
                  </a:moveTo>
                  <a:cubicBezTo>
                    <a:pt x="119456" y="541217"/>
                    <a:pt x="109454" y="562188"/>
                    <a:pt x="97678" y="582352"/>
                  </a:cubicBezTo>
                  <a:lnTo>
                    <a:pt x="105260" y="586748"/>
                  </a:lnTo>
                  <a:cubicBezTo>
                    <a:pt x="117238" y="566180"/>
                    <a:pt x="127481" y="544725"/>
                    <a:pt x="135668" y="523069"/>
                  </a:cubicBezTo>
                  <a:lnTo>
                    <a:pt x="127441" y="520004"/>
                  </a:lnTo>
                  <a:close/>
                  <a:moveTo>
                    <a:pt x="58438" y="639378"/>
                  </a:moveTo>
                  <a:cubicBezTo>
                    <a:pt x="54123" y="644741"/>
                    <a:pt x="49686" y="650105"/>
                    <a:pt x="45048" y="655429"/>
                  </a:cubicBezTo>
                  <a:lnTo>
                    <a:pt x="51662" y="661196"/>
                  </a:lnTo>
                  <a:cubicBezTo>
                    <a:pt x="56381" y="655751"/>
                    <a:pt x="60898" y="650307"/>
                    <a:pt x="65253" y="644862"/>
                  </a:cubicBezTo>
                  <a:lnTo>
                    <a:pt x="58438" y="6393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8353511" y="2217388"/>
              <a:ext cx="93197" cy="353511"/>
            </a:xfrm>
            <a:custGeom>
              <a:avLst/>
              <a:gdLst/>
              <a:ahLst/>
              <a:cxnLst/>
              <a:rect l="l" t="t" r="r" b="b"/>
              <a:pathLst>
                <a:path w="147122" h="558115" extrusionOk="0">
                  <a:moveTo>
                    <a:pt x="141354" y="0"/>
                  </a:moveTo>
                  <a:cubicBezTo>
                    <a:pt x="140467" y="766"/>
                    <a:pt x="119375" y="19156"/>
                    <a:pt x="93403" y="52146"/>
                  </a:cubicBezTo>
                  <a:lnTo>
                    <a:pt x="100259" y="57550"/>
                  </a:lnTo>
                  <a:cubicBezTo>
                    <a:pt x="125666" y="25287"/>
                    <a:pt x="146879" y="6775"/>
                    <a:pt x="147121" y="6614"/>
                  </a:cubicBezTo>
                  <a:lnTo>
                    <a:pt x="141354" y="0"/>
                  </a:lnTo>
                  <a:close/>
                  <a:moveTo>
                    <a:pt x="53759" y="110542"/>
                  </a:moveTo>
                  <a:cubicBezTo>
                    <a:pt x="41741" y="131392"/>
                    <a:pt x="31578" y="152847"/>
                    <a:pt x="23513" y="174343"/>
                  </a:cubicBezTo>
                  <a:lnTo>
                    <a:pt x="31699" y="177408"/>
                  </a:lnTo>
                  <a:cubicBezTo>
                    <a:pt x="39604" y="156356"/>
                    <a:pt x="49565" y="135345"/>
                    <a:pt x="61341" y="114938"/>
                  </a:cubicBezTo>
                  <a:lnTo>
                    <a:pt x="53759" y="110542"/>
                  </a:lnTo>
                  <a:close/>
                  <a:moveTo>
                    <a:pt x="4961" y="242539"/>
                  </a:moveTo>
                  <a:cubicBezTo>
                    <a:pt x="1654" y="261736"/>
                    <a:pt x="1" y="281134"/>
                    <a:pt x="1" y="300291"/>
                  </a:cubicBezTo>
                  <a:cubicBezTo>
                    <a:pt x="1" y="304525"/>
                    <a:pt x="81" y="308760"/>
                    <a:pt x="243" y="313075"/>
                  </a:cubicBezTo>
                  <a:lnTo>
                    <a:pt x="8994" y="312752"/>
                  </a:lnTo>
                  <a:cubicBezTo>
                    <a:pt x="8833" y="308558"/>
                    <a:pt x="8752" y="304404"/>
                    <a:pt x="8752" y="300291"/>
                  </a:cubicBezTo>
                  <a:cubicBezTo>
                    <a:pt x="8752" y="281659"/>
                    <a:pt x="10365" y="262704"/>
                    <a:pt x="13551" y="244032"/>
                  </a:cubicBezTo>
                  <a:lnTo>
                    <a:pt x="4961" y="242539"/>
                  </a:lnTo>
                  <a:close/>
                  <a:moveTo>
                    <a:pt x="18754" y="380949"/>
                  </a:moveTo>
                  <a:lnTo>
                    <a:pt x="10325" y="383086"/>
                  </a:lnTo>
                  <a:cubicBezTo>
                    <a:pt x="15850" y="405348"/>
                    <a:pt x="23795" y="427731"/>
                    <a:pt x="33837" y="449670"/>
                  </a:cubicBezTo>
                  <a:lnTo>
                    <a:pt x="41822" y="446000"/>
                  </a:lnTo>
                  <a:cubicBezTo>
                    <a:pt x="31941" y="424585"/>
                    <a:pt x="24198" y="402686"/>
                    <a:pt x="18754" y="380949"/>
                  </a:cubicBezTo>
                  <a:close/>
                  <a:moveTo>
                    <a:pt x="75577" y="506332"/>
                  </a:moveTo>
                  <a:lnTo>
                    <a:pt x="68318" y="511212"/>
                  </a:lnTo>
                  <a:cubicBezTo>
                    <a:pt x="78723" y="526900"/>
                    <a:pt x="90459" y="542669"/>
                    <a:pt x="103243" y="558115"/>
                  </a:cubicBezTo>
                  <a:lnTo>
                    <a:pt x="109978" y="552549"/>
                  </a:lnTo>
                  <a:cubicBezTo>
                    <a:pt x="97395" y="537345"/>
                    <a:pt x="85861" y="521778"/>
                    <a:pt x="75577" y="5063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29"/>
            <p:cNvGrpSpPr/>
            <p:nvPr/>
          </p:nvGrpSpPr>
          <p:grpSpPr>
            <a:xfrm>
              <a:off x="8106469" y="3209969"/>
              <a:ext cx="191473" cy="359625"/>
              <a:chOff x="15233700" y="2980835"/>
              <a:chExt cx="274784" cy="516152"/>
            </a:xfrm>
          </p:grpSpPr>
          <p:sp>
            <p:nvSpPr>
              <p:cNvPr id="319" name="Google Shape;319;p29"/>
              <p:cNvSpPr/>
              <p:nvPr/>
            </p:nvSpPr>
            <p:spPr>
              <a:xfrm>
                <a:off x="15458562" y="2980835"/>
                <a:ext cx="19947" cy="32281"/>
              </a:xfrm>
              <a:custGeom>
                <a:avLst/>
                <a:gdLst/>
                <a:ahLst/>
                <a:cxnLst/>
                <a:rect l="l" t="t" r="r" b="b"/>
                <a:pathLst>
                  <a:path w="21980" h="35571" extrusionOk="0">
                    <a:moveTo>
                      <a:pt x="7784" y="0"/>
                    </a:moveTo>
                    <a:lnTo>
                      <a:pt x="1" y="4033"/>
                    </a:lnTo>
                    <a:cubicBezTo>
                      <a:pt x="81" y="4154"/>
                      <a:pt x="6131" y="15809"/>
                      <a:pt x="13793" y="35571"/>
                    </a:cubicBezTo>
                    <a:lnTo>
                      <a:pt x="21980" y="32385"/>
                    </a:lnTo>
                    <a:cubicBezTo>
                      <a:pt x="14076" y="12180"/>
                      <a:pt x="8026" y="484"/>
                      <a:pt x="7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15322269" y="3072661"/>
                <a:ext cx="186214" cy="385970"/>
              </a:xfrm>
              <a:custGeom>
                <a:avLst/>
                <a:gdLst/>
                <a:ahLst/>
                <a:cxnLst/>
                <a:rect l="l" t="t" r="r" b="b"/>
                <a:pathLst>
                  <a:path w="205195" h="425311" extrusionOk="0">
                    <a:moveTo>
                      <a:pt x="193580" y="0"/>
                    </a:moveTo>
                    <a:lnTo>
                      <a:pt x="185070" y="2017"/>
                    </a:lnTo>
                    <a:cubicBezTo>
                      <a:pt x="190676" y="25609"/>
                      <a:pt x="194548" y="49121"/>
                      <a:pt x="196484" y="71947"/>
                    </a:cubicBezTo>
                    <a:lnTo>
                      <a:pt x="205195" y="71221"/>
                    </a:lnTo>
                    <a:cubicBezTo>
                      <a:pt x="203218" y="47911"/>
                      <a:pt x="199307" y="23996"/>
                      <a:pt x="193580" y="0"/>
                    </a:cubicBezTo>
                    <a:close/>
                    <a:moveTo>
                      <a:pt x="196403" y="142644"/>
                    </a:moveTo>
                    <a:cubicBezTo>
                      <a:pt x="194185" y="166600"/>
                      <a:pt x="189587" y="189870"/>
                      <a:pt x="182812" y="211809"/>
                    </a:cubicBezTo>
                    <a:lnTo>
                      <a:pt x="191200" y="214390"/>
                    </a:lnTo>
                    <a:cubicBezTo>
                      <a:pt x="198177" y="191846"/>
                      <a:pt x="202856" y="167971"/>
                      <a:pt x="205114" y="143451"/>
                    </a:cubicBezTo>
                    <a:lnTo>
                      <a:pt x="196403" y="142644"/>
                    </a:lnTo>
                    <a:close/>
                    <a:moveTo>
                      <a:pt x="154501" y="276214"/>
                    </a:moveTo>
                    <a:cubicBezTo>
                      <a:pt x="142886" y="296137"/>
                      <a:pt x="128771" y="315172"/>
                      <a:pt x="112518" y="332755"/>
                    </a:cubicBezTo>
                    <a:lnTo>
                      <a:pt x="118931" y="338724"/>
                    </a:lnTo>
                    <a:cubicBezTo>
                      <a:pt x="135627" y="320657"/>
                      <a:pt x="150145" y="301097"/>
                      <a:pt x="162042" y="280650"/>
                    </a:cubicBezTo>
                    <a:lnTo>
                      <a:pt x="154501" y="276214"/>
                    </a:lnTo>
                    <a:close/>
                    <a:moveTo>
                      <a:pt x="59889" y="379860"/>
                    </a:moveTo>
                    <a:cubicBezTo>
                      <a:pt x="41741" y="393330"/>
                      <a:pt x="21576" y="406033"/>
                      <a:pt x="0" y="417568"/>
                    </a:cubicBezTo>
                    <a:lnTo>
                      <a:pt x="4114" y="425311"/>
                    </a:lnTo>
                    <a:cubicBezTo>
                      <a:pt x="26133" y="413535"/>
                      <a:pt x="46621" y="400589"/>
                      <a:pt x="65091" y="386837"/>
                    </a:cubicBezTo>
                    <a:lnTo>
                      <a:pt x="59889" y="3798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15233700" y="3478650"/>
                <a:ext cx="32538" cy="18337"/>
              </a:xfrm>
              <a:custGeom>
                <a:avLst/>
                <a:gdLst/>
                <a:ahLst/>
                <a:cxnLst/>
                <a:rect l="l" t="t" r="r" b="b"/>
                <a:pathLst>
                  <a:path w="35854" h="20206" extrusionOk="0">
                    <a:moveTo>
                      <a:pt x="32627" y="1"/>
                    </a:moveTo>
                    <a:cubicBezTo>
                      <a:pt x="22343" y="4034"/>
                      <a:pt x="11333" y="8067"/>
                      <a:pt x="1" y="11938"/>
                    </a:cubicBezTo>
                    <a:lnTo>
                      <a:pt x="2783" y="20206"/>
                    </a:lnTo>
                    <a:cubicBezTo>
                      <a:pt x="14277" y="16294"/>
                      <a:pt x="25408" y="12221"/>
                      <a:pt x="35853" y="8147"/>
                    </a:cubicBezTo>
                    <a:lnTo>
                      <a:pt x="326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9"/>
            <p:cNvGrpSpPr/>
            <p:nvPr/>
          </p:nvGrpSpPr>
          <p:grpSpPr>
            <a:xfrm rot="2754247">
              <a:off x="8097886" y="1844067"/>
              <a:ext cx="296416" cy="439963"/>
              <a:chOff x="14643327" y="2601839"/>
              <a:chExt cx="551214" cy="639307"/>
            </a:xfrm>
          </p:grpSpPr>
          <p:sp>
            <p:nvSpPr>
              <p:cNvPr id="323" name="Google Shape;323;p29"/>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29"/>
            <p:cNvGrpSpPr/>
            <p:nvPr/>
          </p:nvGrpSpPr>
          <p:grpSpPr>
            <a:xfrm>
              <a:off x="4879002" y="1784988"/>
              <a:ext cx="2910590" cy="2538247"/>
              <a:chOff x="4879002" y="1784988"/>
              <a:chExt cx="2910590" cy="2538247"/>
            </a:xfrm>
          </p:grpSpPr>
          <p:sp>
            <p:nvSpPr>
              <p:cNvPr id="331" name="Google Shape;331;p29"/>
              <p:cNvSpPr/>
              <p:nvPr/>
            </p:nvSpPr>
            <p:spPr>
              <a:xfrm>
                <a:off x="5317645" y="4173034"/>
                <a:ext cx="155660" cy="141095"/>
              </a:xfrm>
              <a:custGeom>
                <a:avLst/>
                <a:gdLst/>
                <a:ahLst/>
                <a:cxnLst/>
                <a:rect l="l" t="t" r="r" b="b"/>
                <a:pathLst>
                  <a:path w="245726" h="222758" extrusionOk="0">
                    <a:moveTo>
                      <a:pt x="26972" y="1"/>
                    </a:moveTo>
                    <a:cubicBezTo>
                      <a:pt x="16968" y="1"/>
                      <a:pt x="0" y="71347"/>
                      <a:pt x="0" y="117660"/>
                    </a:cubicBezTo>
                    <a:cubicBezTo>
                      <a:pt x="0" y="117660"/>
                      <a:pt x="33877" y="141938"/>
                      <a:pt x="85901" y="167668"/>
                    </a:cubicBezTo>
                    <a:cubicBezTo>
                      <a:pt x="129577" y="189446"/>
                      <a:pt x="185917" y="212272"/>
                      <a:pt x="245725" y="222757"/>
                    </a:cubicBezTo>
                    <a:cubicBezTo>
                      <a:pt x="245725" y="222757"/>
                      <a:pt x="129416" y="81767"/>
                      <a:pt x="59566" y="22645"/>
                    </a:cubicBezTo>
                    <a:cubicBezTo>
                      <a:pt x="47346" y="12240"/>
                      <a:pt x="36458" y="4456"/>
                      <a:pt x="27908" y="222"/>
                    </a:cubicBezTo>
                    <a:cubicBezTo>
                      <a:pt x="27604" y="73"/>
                      <a:pt x="27291" y="1"/>
                      <a:pt x="269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4992590" y="2972285"/>
                <a:ext cx="348977" cy="127873"/>
              </a:xfrm>
              <a:custGeom>
                <a:avLst/>
                <a:gdLst/>
                <a:ahLst/>
                <a:cxnLst/>
                <a:rect l="l" t="t" r="r" b="b"/>
                <a:pathLst>
                  <a:path w="551743" h="202171" extrusionOk="0">
                    <a:moveTo>
                      <a:pt x="551743" y="89531"/>
                    </a:moveTo>
                    <a:cubicBezTo>
                      <a:pt x="526900" y="100340"/>
                      <a:pt x="483224" y="118770"/>
                      <a:pt x="434829" y="137523"/>
                    </a:cubicBezTo>
                    <a:cubicBezTo>
                      <a:pt x="357921" y="167568"/>
                      <a:pt x="269076" y="198178"/>
                      <a:pt x="225158" y="199791"/>
                    </a:cubicBezTo>
                    <a:cubicBezTo>
                      <a:pt x="160954" y="202171"/>
                      <a:pt x="67753" y="185716"/>
                      <a:pt x="0" y="164463"/>
                    </a:cubicBezTo>
                    <a:cubicBezTo>
                      <a:pt x="484" y="153292"/>
                      <a:pt x="1493" y="143935"/>
                      <a:pt x="2581" y="137120"/>
                    </a:cubicBezTo>
                    <a:lnTo>
                      <a:pt x="2662" y="137120"/>
                    </a:lnTo>
                    <a:cubicBezTo>
                      <a:pt x="53880" y="140951"/>
                      <a:pt x="122440" y="134700"/>
                      <a:pt x="211285" y="125666"/>
                    </a:cubicBezTo>
                    <a:cubicBezTo>
                      <a:pt x="279965" y="118770"/>
                      <a:pt x="346226" y="91790"/>
                      <a:pt x="398331" y="59285"/>
                    </a:cubicBezTo>
                    <a:cubicBezTo>
                      <a:pt x="420270" y="45694"/>
                      <a:pt x="439668" y="30974"/>
                      <a:pt x="455800" y="16415"/>
                    </a:cubicBezTo>
                    <a:cubicBezTo>
                      <a:pt x="461890" y="10970"/>
                      <a:pt x="467495" y="5405"/>
                      <a:pt x="472617" y="1"/>
                    </a:cubicBezTo>
                    <a:cubicBezTo>
                      <a:pt x="484756" y="13672"/>
                      <a:pt x="513108" y="45815"/>
                      <a:pt x="551743" y="8953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5355312" y="4187327"/>
                <a:ext cx="117926" cy="126778"/>
              </a:xfrm>
              <a:custGeom>
                <a:avLst/>
                <a:gdLst/>
                <a:ahLst/>
                <a:cxnLst/>
                <a:rect l="l" t="t" r="r" b="b"/>
                <a:pathLst>
                  <a:path w="186160" h="200154" extrusionOk="0">
                    <a:moveTo>
                      <a:pt x="0" y="0"/>
                    </a:moveTo>
                    <a:cubicBezTo>
                      <a:pt x="2218" y="41217"/>
                      <a:pt x="13349" y="98040"/>
                      <a:pt x="26335" y="145064"/>
                    </a:cubicBezTo>
                    <a:cubicBezTo>
                      <a:pt x="70011" y="166842"/>
                      <a:pt x="126351" y="189668"/>
                      <a:pt x="186159" y="200153"/>
                    </a:cubicBezTo>
                    <a:cubicBezTo>
                      <a:pt x="186159" y="200153"/>
                      <a:pt x="69850" y="5916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5291402" y="2917358"/>
                <a:ext cx="60506" cy="111574"/>
              </a:xfrm>
              <a:custGeom>
                <a:avLst/>
                <a:gdLst/>
                <a:ahLst/>
                <a:cxnLst/>
                <a:rect l="l" t="t" r="r" b="b"/>
                <a:pathLst>
                  <a:path w="95661" h="176401" extrusionOk="0">
                    <a:moveTo>
                      <a:pt x="79207" y="176400"/>
                    </a:moveTo>
                    <a:cubicBezTo>
                      <a:pt x="40572" y="132684"/>
                      <a:pt x="12099" y="100541"/>
                      <a:pt x="0" y="86870"/>
                    </a:cubicBezTo>
                    <a:cubicBezTo>
                      <a:pt x="21012" y="64527"/>
                      <a:pt x="33433" y="43355"/>
                      <a:pt x="33756" y="27102"/>
                    </a:cubicBezTo>
                    <a:lnTo>
                      <a:pt x="33756" y="23593"/>
                    </a:lnTo>
                    <a:cubicBezTo>
                      <a:pt x="42144" y="15891"/>
                      <a:pt x="51057" y="8026"/>
                      <a:pt x="60171" y="1"/>
                    </a:cubicBezTo>
                    <a:cubicBezTo>
                      <a:pt x="92677" y="69932"/>
                      <a:pt x="95661" y="159422"/>
                      <a:pt x="79207" y="17640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5667156" y="4075351"/>
                <a:ext cx="2122436" cy="132340"/>
              </a:xfrm>
              <a:custGeom>
                <a:avLst/>
                <a:gdLst/>
                <a:ahLst/>
                <a:cxnLst/>
                <a:rect l="l" t="t" r="r" b="b"/>
                <a:pathLst>
                  <a:path w="3350502" h="208935" extrusionOk="0">
                    <a:moveTo>
                      <a:pt x="1804067" y="1"/>
                    </a:moveTo>
                    <a:cubicBezTo>
                      <a:pt x="666943" y="1"/>
                      <a:pt x="0" y="104502"/>
                      <a:pt x="0" y="104502"/>
                    </a:cubicBezTo>
                    <a:cubicBezTo>
                      <a:pt x="0" y="104502"/>
                      <a:pt x="707899" y="208935"/>
                      <a:pt x="1719543" y="208935"/>
                    </a:cubicBezTo>
                    <a:cubicBezTo>
                      <a:pt x="1727807" y="208935"/>
                      <a:pt x="1736091" y="208928"/>
                      <a:pt x="1744395" y="208914"/>
                    </a:cubicBezTo>
                    <a:cubicBezTo>
                      <a:pt x="2769319" y="207220"/>
                      <a:pt x="3350502" y="113979"/>
                      <a:pt x="3350502" y="113979"/>
                    </a:cubicBezTo>
                    <a:cubicBezTo>
                      <a:pt x="3350502" y="113979"/>
                      <a:pt x="3009680" y="2751"/>
                      <a:pt x="1846670" y="49"/>
                    </a:cubicBezTo>
                    <a:cubicBezTo>
                      <a:pt x="1832397" y="17"/>
                      <a:pt x="1818196" y="1"/>
                      <a:pt x="1804067" y="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5041182" y="4228554"/>
                <a:ext cx="632615" cy="94681"/>
              </a:xfrm>
              <a:custGeom>
                <a:avLst/>
                <a:gdLst/>
                <a:ahLst/>
                <a:cxnLst/>
                <a:rect l="l" t="t" r="r" b="b"/>
                <a:pathLst>
                  <a:path w="998654" h="149480" extrusionOk="0">
                    <a:moveTo>
                      <a:pt x="464247" y="0"/>
                    </a:moveTo>
                    <a:cubicBezTo>
                      <a:pt x="329086" y="0"/>
                      <a:pt x="175866" y="13222"/>
                      <a:pt x="13777" y="50946"/>
                    </a:cubicBezTo>
                    <a:cubicBezTo>
                      <a:pt x="0" y="54134"/>
                      <a:pt x="272149" y="149480"/>
                      <a:pt x="579978" y="149480"/>
                    </a:cubicBezTo>
                    <a:cubicBezTo>
                      <a:pt x="720005" y="149480"/>
                      <a:pt x="867416" y="129751"/>
                      <a:pt x="998654" y="72643"/>
                    </a:cubicBezTo>
                    <a:cubicBezTo>
                      <a:pt x="998654" y="72643"/>
                      <a:pt x="781062" y="0"/>
                      <a:pt x="464247" y="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6885818" y="3398030"/>
                <a:ext cx="409369" cy="678540"/>
              </a:xfrm>
              <a:custGeom>
                <a:avLst/>
                <a:gdLst/>
                <a:ahLst/>
                <a:cxnLst/>
                <a:rect l="l" t="t" r="r" b="b"/>
                <a:pathLst>
                  <a:path w="646235" h="1071263" extrusionOk="0">
                    <a:moveTo>
                      <a:pt x="1" y="0"/>
                    </a:moveTo>
                    <a:lnTo>
                      <a:pt x="535652" y="1071262"/>
                    </a:lnTo>
                    <a:lnTo>
                      <a:pt x="646234" y="1071262"/>
                    </a:lnTo>
                    <a:lnTo>
                      <a:pt x="331627" y="474392"/>
                    </a:lnTo>
                    <a:lnTo>
                      <a:pt x="815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6885818" y="3398030"/>
                <a:ext cx="210075" cy="310520"/>
              </a:xfrm>
              <a:custGeom>
                <a:avLst/>
                <a:gdLst/>
                <a:ahLst/>
                <a:cxnLst/>
                <a:rect l="l" t="t" r="r" b="b"/>
                <a:pathLst>
                  <a:path w="331627" h="490241" extrusionOk="0">
                    <a:moveTo>
                      <a:pt x="1" y="0"/>
                    </a:moveTo>
                    <a:lnTo>
                      <a:pt x="245081" y="490241"/>
                    </a:lnTo>
                    <a:lnTo>
                      <a:pt x="331627" y="474392"/>
                    </a:lnTo>
                    <a:lnTo>
                      <a:pt x="81546"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6451358" y="3390074"/>
                <a:ext cx="774540" cy="686510"/>
              </a:xfrm>
              <a:custGeom>
                <a:avLst/>
                <a:gdLst/>
                <a:ahLst/>
                <a:cxnLst/>
                <a:rect l="l" t="t" r="r" b="b"/>
                <a:pathLst>
                  <a:path w="1222698" h="1083846" extrusionOk="0">
                    <a:moveTo>
                      <a:pt x="698661" y="1"/>
                    </a:moveTo>
                    <a:lnTo>
                      <a:pt x="0" y="20569"/>
                    </a:lnTo>
                    <a:lnTo>
                      <a:pt x="110502" y="276094"/>
                    </a:lnTo>
                    <a:lnTo>
                      <a:pt x="459953" y="1083845"/>
                    </a:lnTo>
                    <a:lnTo>
                      <a:pt x="1222698" y="1083845"/>
                    </a:lnTo>
                    <a:lnTo>
                      <a:pt x="920149" y="458220"/>
                    </a:lnTo>
                    <a:lnTo>
                      <a:pt x="6986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6451358" y="3390074"/>
                <a:ext cx="582885" cy="290237"/>
              </a:xfrm>
              <a:custGeom>
                <a:avLst/>
                <a:gdLst/>
                <a:ahLst/>
                <a:cxnLst/>
                <a:rect l="l" t="t" r="r" b="b"/>
                <a:pathLst>
                  <a:path w="920149" h="458220" extrusionOk="0">
                    <a:moveTo>
                      <a:pt x="698661" y="1"/>
                    </a:moveTo>
                    <a:lnTo>
                      <a:pt x="0" y="20569"/>
                    </a:lnTo>
                    <a:lnTo>
                      <a:pt x="110502" y="276094"/>
                    </a:lnTo>
                    <a:lnTo>
                      <a:pt x="920149" y="458220"/>
                    </a:lnTo>
                    <a:lnTo>
                      <a:pt x="920149" y="458220"/>
                    </a:lnTo>
                    <a:lnTo>
                      <a:pt x="698661" y="1"/>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6165985" y="4075382"/>
                <a:ext cx="1145256" cy="47973"/>
              </a:xfrm>
              <a:custGeom>
                <a:avLst/>
                <a:gdLst/>
                <a:ahLst/>
                <a:cxnLst/>
                <a:rect l="l" t="t" r="r" b="b"/>
                <a:pathLst>
                  <a:path w="1807914" h="75739" extrusionOk="0">
                    <a:moveTo>
                      <a:pt x="117036" y="0"/>
                    </a:moveTo>
                    <a:lnTo>
                      <a:pt x="0" y="75738"/>
                    </a:lnTo>
                    <a:lnTo>
                      <a:pt x="1807914" y="75738"/>
                    </a:lnTo>
                    <a:lnTo>
                      <a:pt x="1784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5735145" y="1987380"/>
                <a:ext cx="1826906" cy="1482273"/>
              </a:xfrm>
              <a:custGeom>
                <a:avLst/>
                <a:gdLst/>
                <a:ahLst/>
                <a:cxnLst/>
                <a:rect l="l" t="t" r="r" b="b"/>
                <a:pathLst>
                  <a:path w="2883975" h="2340178" extrusionOk="0">
                    <a:moveTo>
                      <a:pt x="2883975" y="1"/>
                    </a:moveTo>
                    <a:lnTo>
                      <a:pt x="2345461" y="64164"/>
                    </a:lnTo>
                    <a:lnTo>
                      <a:pt x="1695557" y="141717"/>
                    </a:lnTo>
                    <a:lnTo>
                      <a:pt x="1099170" y="212777"/>
                    </a:lnTo>
                    <a:lnTo>
                      <a:pt x="159301" y="324811"/>
                    </a:lnTo>
                    <a:lnTo>
                      <a:pt x="102074" y="1048799"/>
                    </a:lnTo>
                    <a:lnTo>
                      <a:pt x="70536" y="1447009"/>
                    </a:lnTo>
                    <a:lnTo>
                      <a:pt x="25569" y="2015407"/>
                    </a:lnTo>
                    <a:lnTo>
                      <a:pt x="1" y="2340177"/>
                    </a:lnTo>
                    <a:lnTo>
                      <a:pt x="2624135" y="2245686"/>
                    </a:lnTo>
                    <a:lnTo>
                      <a:pt x="2883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5799692" y="2121917"/>
                <a:ext cx="631630" cy="529539"/>
              </a:xfrm>
              <a:custGeom>
                <a:avLst/>
                <a:gdLst/>
                <a:ahLst/>
                <a:cxnLst/>
                <a:rect l="l" t="t" r="r" b="b"/>
                <a:pathLst>
                  <a:path w="997098" h="836023" extrusionOk="0">
                    <a:moveTo>
                      <a:pt x="997097" y="0"/>
                    </a:moveTo>
                    <a:lnTo>
                      <a:pt x="57228" y="112034"/>
                    </a:lnTo>
                    <a:lnTo>
                      <a:pt x="1" y="836022"/>
                    </a:lnTo>
                    <a:lnTo>
                      <a:pt x="997097"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5751314" y="2027950"/>
                <a:ext cx="1469577" cy="1235921"/>
              </a:xfrm>
              <a:custGeom>
                <a:avLst/>
                <a:gdLst/>
                <a:ahLst/>
                <a:cxnLst/>
                <a:rect l="l" t="t" r="r" b="b"/>
                <a:pathLst>
                  <a:path w="2319892" h="1951243" extrusionOk="0">
                    <a:moveTo>
                      <a:pt x="2319892" y="0"/>
                    </a:moveTo>
                    <a:lnTo>
                      <a:pt x="1669988" y="77553"/>
                    </a:lnTo>
                    <a:lnTo>
                      <a:pt x="44967" y="1382845"/>
                    </a:lnTo>
                    <a:lnTo>
                      <a:pt x="0" y="1951243"/>
                    </a:lnTo>
                    <a:lnTo>
                      <a:pt x="2319892"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5793189" y="2048528"/>
                <a:ext cx="1707703" cy="1365280"/>
              </a:xfrm>
              <a:custGeom>
                <a:avLst/>
                <a:gdLst/>
                <a:ahLst/>
                <a:cxnLst/>
                <a:rect l="l" t="t" r="r" b="b"/>
                <a:pathLst>
                  <a:path w="2695800" h="2155471" extrusionOk="0">
                    <a:moveTo>
                      <a:pt x="2695799" y="1"/>
                    </a:moveTo>
                    <a:lnTo>
                      <a:pt x="146395" y="303840"/>
                    </a:lnTo>
                    <a:lnTo>
                      <a:pt x="1" y="2155470"/>
                    </a:lnTo>
                    <a:lnTo>
                      <a:pt x="2456648" y="2067029"/>
                    </a:lnTo>
                    <a:lnTo>
                      <a:pt x="2695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5877653" y="2208055"/>
                <a:ext cx="462302" cy="415611"/>
              </a:xfrm>
              <a:custGeom>
                <a:avLst/>
                <a:gdLst/>
                <a:ahLst/>
                <a:cxnLst/>
                <a:rect l="l" t="t" r="r" b="b"/>
                <a:pathLst>
                  <a:path w="729796" h="656156" extrusionOk="0">
                    <a:moveTo>
                      <a:pt x="729796" y="1"/>
                    </a:moveTo>
                    <a:lnTo>
                      <a:pt x="36216" y="73521"/>
                    </a:lnTo>
                    <a:lnTo>
                      <a:pt x="1" y="656155"/>
                    </a:lnTo>
                    <a:lnTo>
                      <a:pt x="729796" y="1"/>
                    </a:lnTo>
                    <a:close/>
                  </a:path>
                </a:pathLst>
              </a:custGeom>
              <a:solidFill>
                <a:srgbClr val="FDFEFF">
                  <a:alpha val="7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6382016" y="2064925"/>
                <a:ext cx="1098478" cy="1300243"/>
              </a:xfrm>
              <a:custGeom>
                <a:avLst/>
                <a:gdLst/>
                <a:ahLst/>
                <a:cxnLst/>
                <a:rect l="l" t="t" r="r" b="b"/>
                <a:pathLst>
                  <a:path w="1734071" h="2052792" extrusionOk="0">
                    <a:moveTo>
                      <a:pt x="1734071" y="0"/>
                    </a:moveTo>
                    <a:lnTo>
                      <a:pt x="1601187" y="12261"/>
                    </a:lnTo>
                    <a:lnTo>
                      <a:pt x="0" y="2052792"/>
                    </a:lnTo>
                    <a:lnTo>
                      <a:pt x="416761" y="2052792"/>
                    </a:lnTo>
                    <a:lnTo>
                      <a:pt x="1679748" y="347597"/>
                    </a:lnTo>
                    <a:lnTo>
                      <a:pt x="1734071" y="0"/>
                    </a:lnTo>
                    <a:close/>
                  </a:path>
                </a:pathLst>
              </a:custGeom>
              <a:solidFill>
                <a:srgbClr val="FDFEFF">
                  <a:alpha val="7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5961684" y="2219505"/>
                <a:ext cx="1299484" cy="1057442"/>
              </a:xfrm>
              <a:custGeom>
                <a:avLst/>
                <a:gdLst/>
                <a:ahLst/>
                <a:cxnLst/>
                <a:rect l="l" t="t" r="r" b="b"/>
                <a:pathLst>
                  <a:path w="2051380" h="1669464" extrusionOk="0">
                    <a:moveTo>
                      <a:pt x="2051380" y="0"/>
                    </a:moveTo>
                    <a:lnTo>
                      <a:pt x="1791540" y="1607881"/>
                    </a:lnTo>
                    <a:lnTo>
                      <a:pt x="913857" y="1638048"/>
                    </a:lnTo>
                    <a:lnTo>
                      <a:pt x="0" y="1669464"/>
                    </a:lnTo>
                    <a:lnTo>
                      <a:pt x="166196" y="257058"/>
                    </a:lnTo>
                    <a:lnTo>
                      <a:pt x="1750122" y="410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7094581" y="2219479"/>
                <a:ext cx="210535" cy="1018461"/>
              </a:xfrm>
              <a:custGeom>
                <a:avLst/>
                <a:gdLst/>
                <a:ahLst/>
                <a:cxnLst/>
                <a:rect l="l" t="t" r="r" b="b"/>
                <a:pathLst>
                  <a:path w="332353" h="1607922" extrusionOk="0">
                    <a:moveTo>
                      <a:pt x="259841" y="0"/>
                    </a:moveTo>
                    <a:lnTo>
                      <a:pt x="1" y="1607921"/>
                    </a:lnTo>
                    <a:lnTo>
                      <a:pt x="63438" y="1586991"/>
                    </a:lnTo>
                    <a:lnTo>
                      <a:pt x="332353" y="27061"/>
                    </a:lnTo>
                    <a:lnTo>
                      <a:pt x="259841" y="0"/>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6134234" y="2620323"/>
                <a:ext cx="355720" cy="353179"/>
              </a:xfrm>
              <a:custGeom>
                <a:avLst/>
                <a:gdLst/>
                <a:ahLst/>
                <a:cxnLst/>
                <a:rect l="l" t="t" r="r" b="b"/>
                <a:pathLst>
                  <a:path w="561544" h="557591" extrusionOk="0">
                    <a:moveTo>
                      <a:pt x="283027" y="54424"/>
                    </a:moveTo>
                    <a:cubicBezTo>
                      <a:pt x="290920" y="54424"/>
                      <a:pt x="298888" y="54874"/>
                      <a:pt x="306905" y="55797"/>
                    </a:cubicBezTo>
                    <a:cubicBezTo>
                      <a:pt x="355784" y="61443"/>
                      <a:pt x="398896" y="83704"/>
                      <a:pt x="431683" y="116532"/>
                    </a:cubicBezTo>
                    <a:cubicBezTo>
                      <a:pt x="410632" y="136011"/>
                      <a:pt x="374214" y="169726"/>
                      <a:pt x="332635" y="208281"/>
                    </a:cubicBezTo>
                    <a:cubicBezTo>
                      <a:pt x="318278" y="197836"/>
                      <a:pt x="300936" y="190698"/>
                      <a:pt x="281740" y="188479"/>
                    </a:cubicBezTo>
                    <a:cubicBezTo>
                      <a:pt x="277648" y="188018"/>
                      <a:pt x="273591" y="187793"/>
                      <a:pt x="269577" y="187793"/>
                    </a:cubicBezTo>
                    <a:cubicBezTo>
                      <a:pt x="258520" y="187793"/>
                      <a:pt x="247799" y="189497"/>
                      <a:pt x="237620" y="192633"/>
                    </a:cubicBezTo>
                    <a:lnTo>
                      <a:pt x="164463" y="91286"/>
                    </a:lnTo>
                    <a:cubicBezTo>
                      <a:pt x="198933" y="67897"/>
                      <a:pt x="239860" y="54424"/>
                      <a:pt x="283027" y="54424"/>
                    </a:cubicBezTo>
                    <a:close/>
                    <a:moveTo>
                      <a:pt x="269863" y="215020"/>
                    </a:moveTo>
                    <a:cubicBezTo>
                      <a:pt x="272787" y="215020"/>
                      <a:pt x="275740" y="215178"/>
                      <a:pt x="278715" y="215500"/>
                    </a:cubicBezTo>
                    <a:cubicBezTo>
                      <a:pt x="291016" y="216911"/>
                      <a:pt x="302348" y="221186"/>
                      <a:pt x="311987" y="227437"/>
                    </a:cubicBezTo>
                    <a:cubicBezTo>
                      <a:pt x="302348" y="236471"/>
                      <a:pt x="292467" y="245666"/>
                      <a:pt x="282546" y="254821"/>
                    </a:cubicBezTo>
                    <a:lnTo>
                      <a:pt x="254800" y="216428"/>
                    </a:lnTo>
                    <a:cubicBezTo>
                      <a:pt x="259704" y="215503"/>
                      <a:pt x="264739" y="215020"/>
                      <a:pt x="269863" y="215020"/>
                    </a:cubicBezTo>
                    <a:close/>
                    <a:moveTo>
                      <a:pt x="207817" y="246916"/>
                    </a:moveTo>
                    <a:lnTo>
                      <a:pt x="241249" y="293214"/>
                    </a:lnTo>
                    <a:cubicBezTo>
                      <a:pt x="229957" y="303780"/>
                      <a:pt x="218867" y="314105"/>
                      <a:pt x="208018" y="324227"/>
                    </a:cubicBezTo>
                    <a:cubicBezTo>
                      <a:pt x="198823" y="310798"/>
                      <a:pt x="194306" y="294505"/>
                      <a:pt x="196242" y="277526"/>
                    </a:cubicBezTo>
                    <a:cubicBezTo>
                      <a:pt x="197573" y="266194"/>
                      <a:pt x="201646" y="255789"/>
                      <a:pt x="207817" y="246916"/>
                    </a:cubicBezTo>
                    <a:close/>
                    <a:moveTo>
                      <a:pt x="344089" y="274098"/>
                    </a:moveTo>
                    <a:cubicBezTo>
                      <a:pt x="345379" y="280752"/>
                      <a:pt x="345742" y="287608"/>
                      <a:pt x="344895" y="294585"/>
                    </a:cubicBezTo>
                    <a:cubicBezTo>
                      <a:pt x="343605" y="305918"/>
                      <a:pt x="339531" y="316323"/>
                      <a:pt x="333401" y="325195"/>
                    </a:cubicBezTo>
                    <a:lnTo>
                      <a:pt x="315616" y="300594"/>
                    </a:lnTo>
                    <a:cubicBezTo>
                      <a:pt x="325013" y="291843"/>
                      <a:pt x="334531" y="283051"/>
                      <a:pt x="344089" y="274098"/>
                    </a:cubicBezTo>
                    <a:close/>
                    <a:moveTo>
                      <a:pt x="274319" y="339028"/>
                    </a:moveTo>
                    <a:lnTo>
                      <a:pt x="286337" y="355644"/>
                    </a:lnTo>
                    <a:cubicBezTo>
                      <a:pt x="281405" y="356609"/>
                      <a:pt x="276287" y="357136"/>
                      <a:pt x="271081" y="357136"/>
                    </a:cubicBezTo>
                    <a:cubicBezTo>
                      <a:pt x="268242" y="357136"/>
                      <a:pt x="265378" y="356979"/>
                      <a:pt x="262503" y="356652"/>
                    </a:cubicBezTo>
                    <a:cubicBezTo>
                      <a:pt x="260446" y="356370"/>
                      <a:pt x="258510" y="356007"/>
                      <a:pt x="256494" y="355644"/>
                    </a:cubicBezTo>
                    <a:cubicBezTo>
                      <a:pt x="262342" y="350239"/>
                      <a:pt x="268310" y="344674"/>
                      <a:pt x="274319" y="339028"/>
                    </a:cubicBezTo>
                    <a:close/>
                    <a:moveTo>
                      <a:pt x="122359" y="128591"/>
                    </a:moveTo>
                    <a:lnTo>
                      <a:pt x="190556" y="223041"/>
                    </a:lnTo>
                    <a:cubicBezTo>
                      <a:pt x="178296" y="237157"/>
                      <a:pt x="170028" y="254660"/>
                      <a:pt x="167810" y="274259"/>
                    </a:cubicBezTo>
                    <a:cubicBezTo>
                      <a:pt x="164866" y="299707"/>
                      <a:pt x="172609" y="324026"/>
                      <a:pt x="187491" y="343384"/>
                    </a:cubicBezTo>
                    <a:cubicBezTo>
                      <a:pt x="171682" y="358184"/>
                      <a:pt x="156881" y="372138"/>
                      <a:pt x="143855" y="384439"/>
                    </a:cubicBezTo>
                    <a:cubicBezTo>
                      <a:pt x="130465" y="397021"/>
                      <a:pt x="119012" y="407910"/>
                      <a:pt x="109898" y="416702"/>
                    </a:cubicBezTo>
                    <a:cubicBezTo>
                      <a:pt x="76908" y="372138"/>
                      <a:pt x="59930" y="314629"/>
                      <a:pt x="66826" y="254176"/>
                    </a:cubicBezTo>
                    <a:cubicBezTo>
                      <a:pt x="72391" y="205619"/>
                      <a:pt x="92677" y="162346"/>
                      <a:pt x="122359" y="128591"/>
                    </a:cubicBezTo>
                    <a:close/>
                    <a:moveTo>
                      <a:pt x="466044" y="161136"/>
                    </a:moveTo>
                    <a:cubicBezTo>
                      <a:pt x="490201" y="202232"/>
                      <a:pt x="501695" y="251756"/>
                      <a:pt x="495807" y="303337"/>
                    </a:cubicBezTo>
                    <a:cubicBezTo>
                      <a:pt x="489152" y="361491"/>
                      <a:pt x="461527" y="412064"/>
                      <a:pt x="421803" y="447715"/>
                    </a:cubicBezTo>
                    <a:lnTo>
                      <a:pt x="350582" y="349030"/>
                    </a:lnTo>
                    <a:cubicBezTo>
                      <a:pt x="362801" y="334955"/>
                      <a:pt x="371109" y="317412"/>
                      <a:pt x="373327" y="297852"/>
                    </a:cubicBezTo>
                    <a:cubicBezTo>
                      <a:pt x="375142" y="282003"/>
                      <a:pt x="372843" y="266678"/>
                      <a:pt x="367278" y="252603"/>
                    </a:cubicBezTo>
                    <a:cubicBezTo>
                      <a:pt x="400993" y="221307"/>
                      <a:pt x="434829" y="189972"/>
                      <a:pt x="466044" y="161136"/>
                    </a:cubicBezTo>
                    <a:close/>
                    <a:moveTo>
                      <a:pt x="233466" y="377220"/>
                    </a:moveTo>
                    <a:cubicBezTo>
                      <a:pt x="241612" y="380365"/>
                      <a:pt x="250283" y="382583"/>
                      <a:pt x="259398" y="383632"/>
                    </a:cubicBezTo>
                    <a:cubicBezTo>
                      <a:pt x="263511" y="384118"/>
                      <a:pt x="267595" y="384352"/>
                      <a:pt x="271635" y="384352"/>
                    </a:cubicBezTo>
                    <a:cubicBezTo>
                      <a:pt x="282689" y="384352"/>
                      <a:pt x="293417" y="382598"/>
                      <a:pt x="303518" y="379438"/>
                    </a:cubicBezTo>
                    <a:lnTo>
                      <a:pt x="375828" y="479535"/>
                    </a:lnTo>
                    <a:cubicBezTo>
                      <a:pt x="346474" y="494737"/>
                      <a:pt x="313618" y="503176"/>
                      <a:pt x="279372" y="503176"/>
                    </a:cubicBezTo>
                    <a:cubicBezTo>
                      <a:pt x="271555" y="503176"/>
                      <a:pt x="263665" y="502736"/>
                      <a:pt x="255728" y="501837"/>
                    </a:cubicBezTo>
                    <a:cubicBezTo>
                      <a:pt x="215277" y="497199"/>
                      <a:pt x="178780" y="481107"/>
                      <a:pt x="148775" y="457112"/>
                    </a:cubicBezTo>
                    <a:cubicBezTo>
                      <a:pt x="166721" y="439851"/>
                      <a:pt x="196847" y="411419"/>
                      <a:pt x="233466" y="377220"/>
                    </a:cubicBezTo>
                    <a:close/>
                    <a:moveTo>
                      <a:pt x="282417" y="0"/>
                    </a:moveTo>
                    <a:cubicBezTo>
                      <a:pt x="145331" y="0"/>
                      <a:pt x="26260" y="105428"/>
                      <a:pt x="9962" y="247642"/>
                    </a:cubicBezTo>
                    <a:cubicBezTo>
                      <a:pt x="1" y="334551"/>
                      <a:pt x="30490" y="416702"/>
                      <a:pt x="86144" y="474574"/>
                    </a:cubicBezTo>
                    <a:cubicBezTo>
                      <a:pt x="86708" y="475219"/>
                      <a:pt x="87192" y="475824"/>
                      <a:pt x="87838" y="476470"/>
                    </a:cubicBezTo>
                    <a:cubicBezTo>
                      <a:pt x="88200" y="476873"/>
                      <a:pt x="88684" y="477115"/>
                      <a:pt x="89047" y="477518"/>
                    </a:cubicBezTo>
                    <a:cubicBezTo>
                      <a:pt x="130949" y="519823"/>
                      <a:pt x="186523" y="548578"/>
                      <a:pt x="249557" y="555837"/>
                    </a:cubicBezTo>
                    <a:cubicBezTo>
                      <a:pt x="259842" y="557016"/>
                      <a:pt x="270064" y="557591"/>
                      <a:pt x="280188" y="557591"/>
                    </a:cubicBezTo>
                    <a:cubicBezTo>
                      <a:pt x="335208" y="557591"/>
                      <a:pt x="387343" y="540597"/>
                      <a:pt x="431078" y="511032"/>
                    </a:cubicBezTo>
                    <a:cubicBezTo>
                      <a:pt x="431562" y="510790"/>
                      <a:pt x="432006" y="510588"/>
                      <a:pt x="432530" y="510265"/>
                    </a:cubicBezTo>
                    <a:cubicBezTo>
                      <a:pt x="433377" y="509701"/>
                      <a:pt x="434143" y="509015"/>
                      <a:pt x="434910" y="508330"/>
                    </a:cubicBezTo>
                    <a:cubicBezTo>
                      <a:pt x="498105" y="464129"/>
                      <a:pt x="543113" y="393392"/>
                      <a:pt x="552671" y="309910"/>
                    </a:cubicBezTo>
                    <a:cubicBezTo>
                      <a:pt x="561543" y="233164"/>
                      <a:pt x="538717" y="160128"/>
                      <a:pt x="494960" y="104232"/>
                    </a:cubicBezTo>
                    <a:cubicBezTo>
                      <a:pt x="494314" y="103264"/>
                      <a:pt x="493508" y="102417"/>
                      <a:pt x="492782" y="101530"/>
                    </a:cubicBezTo>
                    <a:cubicBezTo>
                      <a:pt x="449428" y="47650"/>
                      <a:pt x="386313" y="10144"/>
                      <a:pt x="313076" y="1756"/>
                    </a:cubicBezTo>
                    <a:cubicBezTo>
                      <a:pt x="302780" y="576"/>
                      <a:pt x="292549" y="0"/>
                      <a:pt x="28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6180445" y="2655475"/>
                <a:ext cx="274837" cy="249391"/>
              </a:xfrm>
              <a:custGeom>
                <a:avLst/>
                <a:gdLst/>
                <a:ahLst/>
                <a:cxnLst/>
                <a:rect l="l" t="t" r="r" b="b"/>
                <a:pathLst>
                  <a:path w="433861" h="393733" extrusionOk="0">
                    <a:moveTo>
                      <a:pt x="60897" y="348082"/>
                    </a:moveTo>
                    <a:lnTo>
                      <a:pt x="60897" y="348082"/>
                    </a:lnTo>
                    <a:cubicBezTo>
                      <a:pt x="62712" y="349937"/>
                      <a:pt x="64204" y="351993"/>
                      <a:pt x="65333" y="354131"/>
                    </a:cubicBezTo>
                    <a:cubicBezTo>
                      <a:pt x="64204" y="351993"/>
                      <a:pt x="62671" y="349937"/>
                      <a:pt x="60897" y="348082"/>
                    </a:cubicBezTo>
                    <a:close/>
                    <a:moveTo>
                      <a:pt x="68277" y="371634"/>
                    </a:moveTo>
                    <a:lnTo>
                      <a:pt x="68277" y="371634"/>
                    </a:lnTo>
                    <a:cubicBezTo>
                      <a:pt x="67753" y="374497"/>
                      <a:pt x="66745" y="377280"/>
                      <a:pt x="65333" y="379659"/>
                    </a:cubicBezTo>
                    <a:cubicBezTo>
                      <a:pt x="66785" y="377159"/>
                      <a:pt x="67753" y="374457"/>
                      <a:pt x="68277" y="371634"/>
                    </a:cubicBezTo>
                    <a:close/>
                    <a:moveTo>
                      <a:pt x="402029" y="0"/>
                    </a:moveTo>
                    <a:cubicBezTo>
                      <a:pt x="394911" y="0"/>
                      <a:pt x="387810" y="2503"/>
                      <a:pt x="382320" y="7543"/>
                    </a:cubicBezTo>
                    <a:cubicBezTo>
                      <a:pt x="382320" y="7543"/>
                      <a:pt x="291136" y="91830"/>
                      <a:pt x="200194" y="176401"/>
                    </a:cubicBezTo>
                    <a:cubicBezTo>
                      <a:pt x="154662" y="218746"/>
                      <a:pt x="109292" y="261092"/>
                      <a:pt x="75375" y="293073"/>
                    </a:cubicBezTo>
                    <a:cubicBezTo>
                      <a:pt x="58356" y="309124"/>
                      <a:pt x="44201" y="322594"/>
                      <a:pt x="34401" y="332111"/>
                    </a:cubicBezTo>
                    <a:cubicBezTo>
                      <a:pt x="17463" y="348525"/>
                      <a:pt x="0" y="365504"/>
                      <a:pt x="19398" y="385144"/>
                    </a:cubicBezTo>
                    <a:cubicBezTo>
                      <a:pt x="24278" y="390024"/>
                      <a:pt x="30529" y="392807"/>
                      <a:pt x="36982" y="393532"/>
                    </a:cubicBezTo>
                    <a:cubicBezTo>
                      <a:pt x="38138" y="393665"/>
                      <a:pt x="39301" y="393732"/>
                      <a:pt x="40464" y="393732"/>
                    </a:cubicBezTo>
                    <a:cubicBezTo>
                      <a:pt x="47412" y="393732"/>
                      <a:pt x="54355" y="391352"/>
                      <a:pt x="59848" y="386515"/>
                    </a:cubicBezTo>
                    <a:cubicBezTo>
                      <a:pt x="61421" y="385104"/>
                      <a:pt x="62792" y="383531"/>
                      <a:pt x="63922" y="381877"/>
                    </a:cubicBezTo>
                    <a:cubicBezTo>
                      <a:pt x="84006" y="360463"/>
                      <a:pt x="287869" y="171077"/>
                      <a:pt x="422447" y="46823"/>
                    </a:cubicBezTo>
                    <a:cubicBezTo>
                      <a:pt x="433780" y="36418"/>
                      <a:pt x="433860" y="19198"/>
                      <a:pt x="422770" y="8349"/>
                    </a:cubicBezTo>
                    <a:cubicBezTo>
                      <a:pt x="417092" y="2796"/>
                      <a:pt x="409551" y="0"/>
                      <a:pt x="4020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6199775" y="2639632"/>
                <a:ext cx="221546" cy="284164"/>
              </a:xfrm>
              <a:custGeom>
                <a:avLst/>
                <a:gdLst/>
                <a:ahLst/>
                <a:cxnLst/>
                <a:rect l="l" t="t" r="r" b="b"/>
                <a:pathLst>
                  <a:path w="349735" h="448631" extrusionOk="0">
                    <a:moveTo>
                      <a:pt x="32141" y="1"/>
                    </a:moveTo>
                    <a:cubicBezTo>
                      <a:pt x="26629" y="1"/>
                      <a:pt x="21078" y="1508"/>
                      <a:pt x="16213" y="4651"/>
                    </a:cubicBezTo>
                    <a:cubicBezTo>
                      <a:pt x="3267" y="13039"/>
                      <a:pt x="1" y="29977"/>
                      <a:pt x="9034" y="42439"/>
                    </a:cubicBezTo>
                    <a:lnTo>
                      <a:pt x="293677" y="436656"/>
                    </a:lnTo>
                    <a:cubicBezTo>
                      <a:pt x="298597" y="443471"/>
                      <a:pt x="306139" y="447504"/>
                      <a:pt x="314124" y="448432"/>
                    </a:cubicBezTo>
                    <a:cubicBezTo>
                      <a:pt x="315256" y="448564"/>
                      <a:pt x="316397" y="448630"/>
                      <a:pt x="317542" y="448630"/>
                    </a:cubicBezTo>
                    <a:cubicBezTo>
                      <a:pt x="323044" y="448630"/>
                      <a:pt x="328615" y="447101"/>
                      <a:pt x="333522" y="443996"/>
                    </a:cubicBezTo>
                    <a:cubicBezTo>
                      <a:pt x="346508" y="435607"/>
                      <a:pt x="349734" y="418669"/>
                      <a:pt x="340741" y="406248"/>
                    </a:cubicBezTo>
                    <a:lnTo>
                      <a:pt x="56058" y="11990"/>
                    </a:lnTo>
                    <a:cubicBezTo>
                      <a:pt x="50434" y="4198"/>
                      <a:pt x="41341" y="1"/>
                      <a:pt x="32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6239381" y="2716427"/>
                <a:ext cx="138007" cy="124496"/>
              </a:xfrm>
              <a:custGeom>
                <a:avLst/>
                <a:gdLst/>
                <a:ahLst/>
                <a:cxnLst/>
                <a:rect l="l" t="t" r="r" b="b"/>
                <a:pathLst>
                  <a:path w="217859" h="196551" extrusionOk="0">
                    <a:moveTo>
                      <a:pt x="107983" y="27175"/>
                    </a:moveTo>
                    <a:cubicBezTo>
                      <a:pt x="110970" y="27175"/>
                      <a:pt x="113992" y="27346"/>
                      <a:pt x="117036" y="27696"/>
                    </a:cubicBezTo>
                    <a:cubicBezTo>
                      <a:pt x="158050" y="32414"/>
                      <a:pt x="187733" y="67904"/>
                      <a:pt x="183256" y="106821"/>
                    </a:cubicBezTo>
                    <a:cubicBezTo>
                      <a:pt x="179109" y="142835"/>
                      <a:pt x="147105" y="169401"/>
                      <a:pt x="109810" y="169401"/>
                    </a:cubicBezTo>
                    <a:cubicBezTo>
                      <a:pt x="106844" y="169401"/>
                      <a:pt x="103845" y="169233"/>
                      <a:pt x="100823" y="168888"/>
                    </a:cubicBezTo>
                    <a:cubicBezTo>
                      <a:pt x="59849" y="164169"/>
                      <a:pt x="30126" y="128720"/>
                      <a:pt x="34603" y="89803"/>
                    </a:cubicBezTo>
                    <a:cubicBezTo>
                      <a:pt x="38747" y="53736"/>
                      <a:pt x="70716" y="27175"/>
                      <a:pt x="107983" y="27175"/>
                    </a:cubicBezTo>
                    <a:close/>
                    <a:moveTo>
                      <a:pt x="107619" y="0"/>
                    </a:moveTo>
                    <a:cubicBezTo>
                      <a:pt x="56121" y="0"/>
                      <a:pt x="11922" y="36644"/>
                      <a:pt x="6171" y="86496"/>
                    </a:cubicBezTo>
                    <a:cubicBezTo>
                      <a:pt x="1" y="140295"/>
                      <a:pt x="41096" y="189335"/>
                      <a:pt x="97718" y="195828"/>
                    </a:cubicBezTo>
                    <a:cubicBezTo>
                      <a:pt x="101937" y="196314"/>
                      <a:pt x="106125" y="196551"/>
                      <a:pt x="110266" y="196551"/>
                    </a:cubicBezTo>
                    <a:cubicBezTo>
                      <a:pt x="161776" y="196551"/>
                      <a:pt x="205977" y="159884"/>
                      <a:pt x="211688" y="110088"/>
                    </a:cubicBezTo>
                    <a:cubicBezTo>
                      <a:pt x="217858" y="56249"/>
                      <a:pt x="176763" y="7209"/>
                      <a:pt x="120101" y="716"/>
                    </a:cubicBezTo>
                    <a:cubicBezTo>
                      <a:pt x="115904" y="235"/>
                      <a:pt x="111738" y="0"/>
                      <a:pt x="107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6132372" y="2597700"/>
                <a:ext cx="365990" cy="353186"/>
              </a:xfrm>
              <a:custGeom>
                <a:avLst/>
                <a:gdLst/>
                <a:ahLst/>
                <a:cxnLst/>
                <a:rect l="l" t="t" r="r" b="b"/>
                <a:pathLst>
                  <a:path w="577756" h="557601" extrusionOk="0">
                    <a:moveTo>
                      <a:pt x="290594" y="54394"/>
                    </a:moveTo>
                    <a:cubicBezTo>
                      <a:pt x="298479" y="54394"/>
                      <a:pt x="306439" y="54844"/>
                      <a:pt x="314447" y="55764"/>
                    </a:cubicBezTo>
                    <a:cubicBezTo>
                      <a:pt x="432772" y="69315"/>
                      <a:pt x="517463" y="180422"/>
                      <a:pt x="503389" y="303385"/>
                    </a:cubicBezTo>
                    <a:cubicBezTo>
                      <a:pt x="490268" y="418087"/>
                      <a:pt x="395770" y="503176"/>
                      <a:pt x="287195" y="503176"/>
                    </a:cubicBezTo>
                    <a:cubicBezTo>
                      <a:pt x="279299" y="503176"/>
                      <a:pt x="271329" y="502726"/>
                      <a:pt x="263309" y="501804"/>
                    </a:cubicBezTo>
                    <a:cubicBezTo>
                      <a:pt x="145024" y="488294"/>
                      <a:pt x="60293" y="377147"/>
                      <a:pt x="74408" y="254184"/>
                    </a:cubicBezTo>
                    <a:cubicBezTo>
                      <a:pt x="87567" y="139550"/>
                      <a:pt x="182077" y="54394"/>
                      <a:pt x="290594" y="54394"/>
                    </a:cubicBezTo>
                    <a:close/>
                    <a:moveTo>
                      <a:pt x="289938" y="1"/>
                    </a:moveTo>
                    <a:cubicBezTo>
                      <a:pt x="152847" y="1"/>
                      <a:pt x="33840" y="105457"/>
                      <a:pt x="17544" y="247691"/>
                    </a:cubicBezTo>
                    <a:cubicBezTo>
                      <a:pt x="1" y="400417"/>
                      <a:pt x="107478" y="538625"/>
                      <a:pt x="257139" y="555845"/>
                    </a:cubicBezTo>
                    <a:cubicBezTo>
                      <a:pt x="267434" y="557025"/>
                      <a:pt x="277664" y="557600"/>
                      <a:pt x="287795" y="557600"/>
                    </a:cubicBezTo>
                    <a:cubicBezTo>
                      <a:pt x="424912" y="557600"/>
                      <a:pt x="543951" y="452134"/>
                      <a:pt x="560212" y="309878"/>
                    </a:cubicBezTo>
                    <a:cubicBezTo>
                      <a:pt x="577755" y="157152"/>
                      <a:pt x="470278" y="18904"/>
                      <a:pt x="320657" y="1764"/>
                    </a:cubicBezTo>
                    <a:cubicBezTo>
                      <a:pt x="310341" y="579"/>
                      <a:pt x="300090" y="1"/>
                      <a:pt x="2899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7129851" y="2449054"/>
                <a:ext cx="64380" cy="118118"/>
              </a:xfrm>
              <a:custGeom>
                <a:avLst/>
                <a:gdLst/>
                <a:ahLst/>
                <a:cxnLst/>
                <a:rect l="l" t="t" r="r" b="b"/>
                <a:pathLst>
                  <a:path w="101631" h="186482" extrusionOk="0">
                    <a:moveTo>
                      <a:pt x="34281" y="0"/>
                    </a:moveTo>
                    <a:cubicBezTo>
                      <a:pt x="30933" y="0"/>
                      <a:pt x="28231" y="2702"/>
                      <a:pt x="28231" y="6049"/>
                    </a:cubicBezTo>
                    <a:cubicBezTo>
                      <a:pt x="28231" y="9356"/>
                      <a:pt x="30933" y="12018"/>
                      <a:pt x="34281" y="12018"/>
                    </a:cubicBezTo>
                    <a:lnTo>
                      <a:pt x="87636" y="12018"/>
                    </a:lnTo>
                    <a:lnTo>
                      <a:pt x="48275" y="174383"/>
                    </a:lnTo>
                    <a:lnTo>
                      <a:pt x="6050" y="174383"/>
                    </a:lnTo>
                    <a:cubicBezTo>
                      <a:pt x="2743" y="174383"/>
                      <a:pt x="1" y="177085"/>
                      <a:pt x="1" y="180432"/>
                    </a:cubicBezTo>
                    <a:cubicBezTo>
                      <a:pt x="1" y="183739"/>
                      <a:pt x="2743" y="186482"/>
                      <a:pt x="6050" y="186482"/>
                    </a:cubicBezTo>
                    <a:lnTo>
                      <a:pt x="53034" y="186482"/>
                    </a:lnTo>
                    <a:cubicBezTo>
                      <a:pt x="55816" y="186482"/>
                      <a:pt x="58236" y="184546"/>
                      <a:pt x="58922" y="181844"/>
                    </a:cubicBezTo>
                    <a:lnTo>
                      <a:pt x="101146" y="7461"/>
                    </a:lnTo>
                    <a:cubicBezTo>
                      <a:pt x="101630" y="5686"/>
                      <a:pt x="101227" y="3751"/>
                      <a:pt x="100057" y="2299"/>
                    </a:cubicBezTo>
                    <a:cubicBezTo>
                      <a:pt x="98928" y="887"/>
                      <a:pt x="97194" y="0"/>
                      <a:pt x="95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7058495" y="2863579"/>
                <a:ext cx="66935" cy="145528"/>
              </a:xfrm>
              <a:custGeom>
                <a:avLst/>
                <a:gdLst/>
                <a:ahLst/>
                <a:cxnLst/>
                <a:rect l="l" t="t" r="r" b="b"/>
                <a:pathLst>
                  <a:path w="105664" h="229756" extrusionOk="0">
                    <a:moveTo>
                      <a:pt x="41177" y="1"/>
                    </a:moveTo>
                    <a:cubicBezTo>
                      <a:pt x="37789" y="1"/>
                      <a:pt x="35128" y="2663"/>
                      <a:pt x="35128" y="6010"/>
                    </a:cubicBezTo>
                    <a:cubicBezTo>
                      <a:pt x="35128" y="9317"/>
                      <a:pt x="37789" y="12059"/>
                      <a:pt x="41177" y="12059"/>
                    </a:cubicBezTo>
                    <a:lnTo>
                      <a:pt x="92072" y="12059"/>
                    </a:lnTo>
                    <a:lnTo>
                      <a:pt x="52146" y="217617"/>
                    </a:lnTo>
                    <a:lnTo>
                      <a:pt x="5970" y="217617"/>
                    </a:lnTo>
                    <a:cubicBezTo>
                      <a:pt x="2663" y="217617"/>
                      <a:pt x="1" y="220278"/>
                      <a:pt x="1" y="223626"/>
                    </a:cubicBezTo>
                    <a:cubicBezTo>
                      <a:pt x="1" y="226973"/>
                      <a:pt x="2663" y="229756"/>
                      <a:pt x="5970" y="229756"/>
                    </a:cubicBezTo>
                    <a:lnTo>
                      <a:pt x="57067" y="229756"/>
                    </a:lnTo>
                    <a:cubicBezTo>
                      <a:pt x="59970" y="229756"/>
                      <a:pt x="62511" y="227659"/>
                      <a:pt x="63035" y="224795"/>
                    </a:cubicBezTo>
                    <a:lnTo>
                      <a:pt x="105341" y="7139"/>
                    </a:lnTo>
                    <a:cubicBezTo>
                      <a:pt x="105663" y="5405"/>
                      <a:pt x="105220" y="3509"/>
                      <a:pt x="104010" y="2138"/>
                    </a:cubicBezTo>
                    <a:cubicBezTo>
                      <a:pt x="102921" y="767"/>
                      <a:pt x="101227" y="1"/>
                      <a:pt x="99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6573055" y="2536136"/>
                <a:ext cx="446898" cy="524890"/>
              </a:xfrm>
              <a:custGeom>
                <a:avLst/>
                <a:gdLst/>
                <a:ahLst/>
                <a:cxnLst/>
                <a:rect l="l" t="t" r="r" b="b"/>
                <a:pathLst>
                  <a:path w="705478" h="828684" extrusionOk="0">
                    <a:moveTo>
                      <a:pt x="705477" y="1"/>
                    </a:moveTo>
                    <a:lnTo>
                      <a:pt x="498871" y="24763"/>
                    </a:lnTo>
                    <a:lnTo>
                      <a:pt x="474311" y="27828"/>
                    </a:lnTo>
                    <a:lnTo>
                      <a:pt x="279159" y="51219"/>
                    </a:lnTo>
                    <a:lnTo>
                      <a:pt x="254477" y="54123"/>
                    </a:lnTo>
                    <a:lnTo>
                      <a:pt x="73359" y="75900"/>
                    </a:lnTo>
                    <a:lnTo>
                      <a:pt x="51097" y="304042"/>
                    </a:lnTo>
                    <a:lnTo>
                      <a:pt x="48678" y="328602"/>
                    </a:lnTo>
                    <a:lnTo>
                      <a:pt x="25247" y="569206"/>
                    </a:lnTo>
                    <a:lnTo>
                      <a:pt x="22827" y="593726"/>
                    </a:lnTo>
                    <a:lnTo>
                      <a:pt x="1" y="828683"/>
                    </a:lnTo>
                    <a:lnTo>
                      <a:pt x="180151" y="818762"/>
                    </a:lnTo>
                    <a:lnTo>
                      <a:pt x="204550" y="817391"/>
                    </a:lnTo>
                    <a:lnTo>
                      <a:pt x="398412" y="806785"/>
                    </a:lnTo>
                    <a:lnTo>
                      <a:pt x="422851" y="805454"/>
                    </a:lnTo>
                    <a:lnTo>
                      <a:pt x="596266" y="795896"/>
                    </a:lnTo>
                    <a:lnTo>
                      <a:pt x="632522" y="531579"/>
                    </a:lnTo>
                    <a:lnTo>
                      <a:pt x="635869" y="507059"/>
                    </a:lnTo>
                    <a:lnTo>
                      <a:pt x="669101" y="265407"/>
                    </a:lnTo>
                    <a:lnTo>
                      <a:pt x="672569" y="240766"/>
                    </a:lnTo>
                    <a:lnTo>
                      <a:pt x="7054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6686975" y="2568521"/>
                <a:ext cx="62719" cy="486165"/>
              </a:xfrm>
              <a:custGeom>
                <a:avLst/>
                <a:gdLst/>
                <a:ahLst/>
                <a:cxnLst/>
                <a:rect l="l" t="t" r="r" b="b"/>
                <a:pathLst>
                  <a:path w="99009" h="767545" extrusionOk="0">
                    <a:moveTo>
                      <a:pt x="99009" y="1"/>
                    </a:moveTo>
                    <a:lnTo>
                      <a:pt x="74327" y="2905"/>
                    </a:lnTo>
                    <a:lnTo>
                      <a:pt x="51823" y="234353"/>
                    </a:lnTo>
                    <a:lnTo>
                      <a:pt x="49444" y="258873"/>
                    </a:lnTo>
                    <a:lnTo>
                      <a:pt x="26134" y="499598"/>
                    </a:lnTo>
                    <a:lnTo>
                      <a:pt x="23714" y="524158"/>
                    </a:lnTo>
                    <a:lnTo>
                      <a:pt x="1" y="767544"/>
                    </a:lnTo>
                    <a:lnTo>
                      <a:pt x="1" y="767544"/>
                    </a:lnTo>
                    <a:lnTo>
                      <a:pt x="24400" y="766173"/>
                    </a:lnTo>
                    <a:lnTo>
                      <a:pt x="48234" y="521617"/>
                    </a:lnTo>
                    <a:lnTo>
                      <a:pt x="50533" y="497097"/>
                    </a:lnTo>
                    <a:lnTo>
                      <a:pt x="73964" y="256413"/>
                    </a:lnTo>
                    <a:lnTo>
                      <a:pt x="76384" y="231933"/>
                    </a:lnTo>
                    <a:lnTo>
                      <a:pt x="990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6824994" y="2551793"/>
                <a:ext cx="63639" cy="495335"/>
              </a:xfrm>
              <a:custGeom>
                <a:avLst/>
                <a:gdLst/>
                <a:ahLst/>
                <a:cxnLst/>
                <a:rect l="l" t="t" r="r" b="b"/>
                <a:pathLst>
                  <a:path w="100461" h="782023" extrusionOk="0">
                    <a:moveTo>
                      <a:pt x="100460" y="1"/>
                    </a:moveTo>
                    <a:lnTo>
                      <a:pt x="75900" y="3066"/>
                    </a:lnTo>
                    <a:lnTo>
                      <a:pt x="52953" y="238427"/>
                    </a:lnTo>
                    <a:lnTo>
                      <a:pt x="50533" y="262947"/>
                    </a:lnTo>
                    <a:lnTo>
                      <a:pt x="27102" y="503711"/>
                    </a:lnTo>
                    <a:lnTo>
                      <a:pt x="24763" y="528232"/>
                    </a:lnTo>
                    <a:lnTo>
                      <a:pt x="1" y="782023"/>
                    </a:lnTo>
                    <a:lnTo>
                      <a:pt x="24440" y="780692"/>
                    </a:lnTo>
                    <a:lnTo>
                      <a:pt x="49364" y="525691"/>
                    </a:lnTo>
                    <a:lnTo>
                      <a:pt x="51622" y="501292"/>
                    </a:lnTo>
                    <a:lnTo>
                      <a:pt x="75053" y="260608"/>
                    </a:lnTo>
                    <a:lnTo>
                      <a:pt x="77433" y="236047"/>
                    </a:lnTo>
                    <a:lnTo>
                      <a:pt x="100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6603837" y="2688370"/>
                <a:ext cx="395216" cy="55637"/>
              </a:xfrm>
              <a:custGeom>
                <a:avLst/>
                <a:gdLst/>
                <a:ahLst/>
                <a:cxnLst/>
                <a:rect l="l" t="t" r="r" b="b"/>
                <a:pathLst>
                  <a:path w="623892" h="87838" extrusionOk="0">
                    <a:moveTo>
                      <a:pt x="623892" y="1"/>
                    </a:moveTo>
                    <a:lnTo>
                      <a:pt x="427167" y="20044"/>
                    </a:lnTo>
                    <a:lnTo>
                      <a:pt x="402687" y="22424"/>
                    </a:lnTo>
                    <a:lnTo>
                      <a:pt x="207857" y="42386"/>
                    </a:lnTo>
                    <a:lnTo>
                      <a:pt x="183297" y="44806"/>
                    </a:lnTo>
                    <a:lnTo>
                      <a:pt x="2420" y="63277"/>
                    </a:lnTo>
                    <a:lnTo>
                      <a:pt x="1" y="87837"/>
                    </a:lnTo>
                    <a:lnTo>
                      <a:pt x="1" y="87837"/>
                    </a:lnTo>
                    <a:lnTo>
                      <a:pt x="180917" y="69326"/>
                    </a:lnTo>
                    <a:lnTo>
                      <a:pt x="205437" y="66866"/>
                    </a:lnTo>
                    <a:lnTo>
                      <a:pt x="400267" y="46944"/>
                    </a:lnTo>
                    <a:lnTo>
                      <a:pt x="424787" y="44605"/>
                    </a:lnTo>
                    <a:lnTo>
                      <a:pt x="620424" y="24642"/>
                    </a:lnTo>
                    <a:lnTo>
                      <a:pt x="62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6587489" y="2856745"/>
                <a:ext cx="388344" cy="54896"/>
              </a:xfrm>
              <a:custGeom>
                <a:avLst/>
                <a:gdLst/>
                <a:ahLst/>
                <a:cxnLst/>
                <a:rect l="l" t="t" r="r" b="b"/>
                <a:pathLst>
                  <a:path w="613044" h="86668" extrusionOk="0">
                    <a:moveTo>
                      <a:pt x="613043" y="1"/>
                    </a:moveTo>
                    <a:lnTo>
                      <a:pt x="427207" y="18996"/>
                    </a:lnTo>
                    <a:lnTo>
                      <a:pt x="402687" y="21415"/>
                    </a:lnTo>
                    <a:lnTo>
                      <a:pt x="207857" y="41257"/>
                    </a:lnTo>
                    <a:lnTo>
                      <a:pt x="183458" y="43758"/>
                    </a:lnTo>
                    <a:lnTo>
                      <a:pt x="2421" y="62148"/>
                    </a:lnTo>
                    <a:lnTo>
                      <a:pt x="1" y="86668"/>
                    </a:lnTo>
                    <a:lnTo>
                      <a:pt x="181038" y="68318"/>
                    </a:lnTo>
                    <a:lnTo>
                      <a:pt x="205558" y="65777"/>
                    </a:lnTo>
                    <a:lnTo>
                      <a:pt x="400348" y="45936"/>
                    </a:lnTo>
                    <a:lnTo>
                      <a:pt x="424949" y="43395"/>
                    </a:lnTo>
                    <a:lnTo>
                      <a:pt x="609696" y="24521"/>
                    </a:lnTo>
                    <a:lnTo>
                      <a:pt x="6130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6645559" y="2618909"/>
                <a:ext cx="46522" cy="73236"/>
              </a:xfrm>
              <a:custGeom>
                <a:avLst/>
                <a:gdLst/>
                <a:ahLst/>
                <a:cxnLst/>
                <a:rect l="l" t="t" r="r" b="b"/>
                <a:pathLst>
                  <a:path w="73440" h="115624" extrusionOk="0">
                    <a:moveTo>
                      <a:pt x="7421" y="0"/>
                    </a:moveTo>
                    <a:cubicBezTo>
                      <a:pt x="3509" y="0"/>
                      <a:pt x="0" y="2057"/>
                      <a:pt x="0" y="7421"/>
                    </a:cubicBezTo>
                    <a:cubicBezTo>
                      <a:pt x="0" y="12784"/>
                      <a:pt x="3509" y="14841"/>
                      <a:pt x="7421" y="14841"/>
                    </a:cubicBezTo>
                    <a:lnTo>
                      <a:pt x="29198" y="14841"/>
                    </a:lnTo>
                    <a:lnTo>
                      <a:pt x="29198" y="100783"/>
                    </a:lnTo>
                    <a:lnTo>
                      <a:pt x="7421" y="100783"/>
                    </a:lnTo>
                    <a:cubicBezTo>
                      <a:pt x="3509" y="100783"/>
                      <a:pt x="0" y="102799"/>
                      <a:pt x="0" y="108203"/>
                    </a:cubicBezTo>
                    <a:cubicBezTo>
                      <a:pt x="0" y="113567"/>
                      <a:pt x="3509" y="115624"/>
                      <a:pt x="7421" y="115624"/>
                    </a:cubicBezTo>
                    <a:lnTo>
                      <a:pt x="65979" y="115624"/>
                    </a:lnTo>
                    <a:cubicBezTo>
                      <a:pt x="69850" y="115624"/>
                      <a:pt x="73439" y="113567"/>
                      <a:pt x="73439" y="108203"/>
                    </a:cubicBezTo>
                    <a:lnTo>
                      <a:pt x="73439" y="70737"/>
                    </a:lnTo>
                    <a:cubicBezTo>
                      <a:pt x="73439" y="66462"/>
                      <a:pt x="71463" y="63317"/>
                      <a:pt x="65979" y="63317"/>
                    </a:cubicBezTo>
                    <a:cubicBezTo>
                      <a:pt x="60453" y="63317"/>
                      <a:pt x="58558" y="66462"/>
                      <a:pt x="58558" y="70737"/>
                    </a:cubicBezTo>
                    <a:lnTo>
                      <a:pt x="58558" y="100783"/>
                    </a:lnTo>
                    <a:lnTo>
                      <a:pt x="44161" y="100783"/>
                    </a:lnTo>
                    <a:lnTo>
                      <a:pt x="44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6777840" y="2597234"/>
                <a:ext cx="46547" cy="73236"/>
              </a:xfrm>
              <a:custGeom>
                <a:avLst/>
                <a:gdLst/>
                <a:ahLst/>
                <a:cxnLst/>
                <a:rect l="l" t="t" r="r" b="b"/>
                <a:pathLst>
                  <a:path w="73480" h="115624" extrusionOk="0">
                    <a:moveTo>
                      <a:pt x="7501" y="0"/>
                    </a:moveTo>
                    <a:cubicBezTo>
                      <a:pt x="3630" y="0"/>
                      <a:pt x="0" y="2098"/>
                      <a:pt x="0" y="7421"/>
                    </a:cubicBezTo>
                    <a:cubicBezTo>
                      <a:pt x="0" y="12744"/>
                      <a:pt x="3630" y="14842"/>
                      <a:pt x="7501" y="14842"/>
                    </a:cubicBezTo>
                    <a:lnTo>
                      <a:pt x="58639" y="14842"/>
                    </a:lnTo>
                    <a:lnTo>
                      <a:pt x="58639" y="50371"/>
                    </a:lnTo>
                    <a:lnTo>
                      <a:pt x="16858" y="50371"/>
                    </a:lnTo>
                    <a:cubicBezTo>
                      <a:pt x="5687" y="50371"/>
                      <a:pt x="0" y="56018"/>
                      <a:pt x="0" y="67148"/>
                    </a:cubicBezTo>
                    <a:lnTo>
                      <a:pt x="0" y="115624"/>
                    </a:lnTo>
                    <a:lnTo>
                      <a:pt x="66019" y="115624"/>
                    </a:lnTo>
                    <a:cubicBezTo>
                      <a:pt x="69891" y="115624"/>
                      <a:pt x="73480" y="113527"/>
                      <a:pt x="73480" y="108203"/>
                    </a:cubicBezTo>
                    <a:cubicBezTo>
                      <a:pt x="73480" y="102799"/>
                      <a:pt x="69891" y="100783"/>
                      <a:pt x="66019" y="100783"/>
                    </a:cubicBezTo>
                    <a:lnTo>
                      <a:pt x="14882" y="100783"/>
                    </a:lnTo>
                    <a:lnTo>
                      <a:pt x="14882" y="65213"/>
                    </a:lnTo>
                    <a:lnTo>
                      <a:pt x="56864" y="65213"/>
                    </a:lnTo>
                    <a:cubicBezTo>
                      <a:pt x="61744" y="65213"/>
                      <a:pt x="65132" y="64487"/>
                      <a:pt x="68842" y="61059"/>
                    </a:cubicBezTo>
                    <a:cubicBezTo>
                      <a:pt x="72996" y="57187"/>
                      <a:pt x="73480" y="53194"/>
                      <a:pt x="73480" y="47871"/>
                    </a:cubicBezTo>
                    <a:lnTo>
                      <a:pt x="73480" y="17382"/>
                    </a:lnTo>
                    <a:cubicBezTo>
                      <a:pt x="73480" y="12018"/>
                      <a:pt x="72996" y="8026"/>
                      <a:pt x="68842" y="4154"/>
                    </a:cubicBezTo>
                    <a:cubicBezTo>
                      <a:pt x="65132" y="686"/>
                      <a:pt x="61744" y="0"/>
                      <a:pt x="568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6907087" y="2586396"/>
                <a:ext cx="46522" cy="73237"/>
              </a:xfrm>
              <a:custGeom>
                <a:avLst/>
                <a:gdLst/>
                <a:ahLst/>
                <a:cxnLst/>
                <a:rect l="l" t="t" r="r" b="b"/>
                <a:pathLst>
                  <a:path w="73440" h="115625" extrusionOk="0">
                    <a:moveTo>
                      <a:pt x="7421" y="1"/>
                    </a:moveTo>
                    <a:cubicBezTo>
                      <a:pt x="3549" y="1"/>
                      <a:pt x="0" y="2098"/>
                      <a:pt x="0" y="7421"/>
                    </a:cubicBezTo>
                    <a:cubicBezTo>
                      <a:pt x="0" y="12785"/>
                      <a:pt x="3549" y="14842"/>
                      <a:pt x="7421" y="14842"/>
                    </a:cubicBezTo>
                    <a:lnTo>
                      <a:pt x="58558" y="14842"/>
                    </a:lnTo>
                    <a:lnTo>
                      <a:pt x="58558" y="39523"/>
                    </a:lnTo>
                    <a:cubicBezTo>
                      <a:pt x="58558" y="47871"/>
                      <a:pt x="55332" y="50372"/>
                      <a:pt x="51097" y="50372"/>
                    </a:cubicBezTo>
                    <a:lnTo>
                      <a:pt x="21979" y="50372"/>
                    </a:lnTo>
                    <a:cubicBezTo>
                      <a:pt x="18148" y="50372"/>
                      <a:pt x="14559" y="52428"/>
                      <a:pt x="14559" y="57792"/>
                    </a:cubicBezTo>
                    <a:cubicBezTo>
                      <a:pt x="14559" y="63156"/>
                      <a:pt x="18148" y="65253"/>
                      <a:pt x="21979" y="65253"/>
                    </a:cubicBezTo>
                    <a:lnTo>
                      <a:pt x="51097" y="65253"/>
                    </a:lnTo>
                    <a:cubicBezTo>
                      <a:pt x="55332" y="65253"/>
                      <a:pt x="58558" y="67794"/>
                      <a:pt x="58558" y="76102"/>
                    </a:cubicBezTo>
                    <a:lnTo>
                      <a:pt x="58558" y="100743"/>
                    </a:lnTo>
                    <a:lnTo>
                      <a:pt x="7421" y="100743"/>
                    </a:lnTo>
                    <a:cubicBezTo>
                      <a:pt x="3549" y="100743"/>
                      <a:pt x="0" y="102840"/>
                      <a:pt x="0" y="108204"/>
                    </a:cubicBezTo>
                    <a:cubicBezTo>
                      <a:pt x="0" y="113567"/>
                      <a:pt x="3549" y="115624"/>
                      <a:pt x="7421" y="115624"/>
                    </a:cubicBezTo>
                    <a:lnTo>
                      <a:pt x="58558" y="115624"/>
                    </a:lnTo>
                    <a:cubicBezTo>
                      <a:pt x="67027" y="115624"/>
                      <a:pt x="73439" y="109252"/>
                      <a:pt x="73439" y="100743"/>
                    </a:cubicBezTo>
                    <a:lnTo>
                      <a:pt x="73439" y="72270"/>
                    </a:lnTo>
                    <a:cubicBezTo>
                      <a:pt x="73439" y="66261"/>
                      <a:pt x="72189" y="61986"/>
                      <a:pt x="67632" y="57792"/>
                    </a:cubicBezTo>
                    <a:cubicBezTo>
                      <a:pt x="72189" y="53679"/>
                      <a:pt x="73439" y="49323"/>
                      <a:pt x="73439" y="43395"/>
                    </a:cubicBezTo>
                    <a:lnTo>
                      <a:pt x="73439" y="14842"/>
                    </a:lnTo>
                    <a:cubicBezTo>
                      <a:pt x="73439" y="6373"/>
                      <a:pt x="67027" y="1"/>
                      <a:pt x="58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6626126" y="2781521"/>
                <a:ext cx="41770" cy="73237"/>
              </a:xfrm>
              <a:custGeom>
                <a:avLst/>
                <a:gdLst/>
                <a:ahLst/>
                <a:cxnLst/>
                <a:rect l="l" t="t" r="r" b="b"/>
                <a:pathLst>
                  <a:path w="65939" h="115625" extrusionOk="0">
                    <a:moveTo>
                      <a:pt x="7421" y="1"/>
                    </a:moveTo>
                    <a:cubicBezTo>
                      <a:pt x="1775" y="1"/>
                      <a:pt x="0" y="3751"/>
                      <a:pt x="0" y="7421"/>
                    </a:cubicBezTo>
                    <a:lnTo>
                      <a:pt x="0" y="77836"/>
                    </a:lnTo>
                    <a:lnTo>
                      <a:pt x="43677" y="77836"/>
                    </a:lnTo>
                    <a:lnTo>
                      <a:pt x="43677" y="108163"/>
                    </a:lnTo>
                    <a:cubicBezTo>
                      <a:pt x="43677" y="112922"/>
                      <a:pt x="45774" y="115624"/>
                      <a:pt x="51097" y="115624"/>
                    </a:cubicBezTo>
                    <a:cubicBezTo>
                      <a:pt x="56421" y="115624"/>
                      <a:pt x="58518" y="112922"/>
                      <a:pt x="58518" y="108163"/>
                    </a:cubicBezTo>
                    <a:lnTo>
                      <a:pt x="58518" y="77836"/>
                    </a:lnTo>
                    <a:cubicBezTo>
                      <a:pt x="62389" y="77836"/>
                      <a:pt x="65938" y="75779"/>
                      <a:pt x="65938" y="70456"/>
                    </a:cubicBezTo>
                    <a:cubicBezTo>
                      <a:pt x="65938" y="65092"/>
                      <a:pt x="62389" y="62995"/>
                      <a:pt x="58518" y="62995"/>
                    </a:cubicBezTo>
                    <a:lnTo>
                      <a:pt x="58518" y="20044"/>
                    </a:lnTo>
                    <a:cubicBezTo>
                      <a:pt x="58518" y="16334"/>
                      <a:pt x="56743" y="12624"/>
                      <a:pt x="51097" y="12624"/>
                    </a:cubicBezTo>
                    <a:cubicBezTo>
                      <a:pt x="45451" y="12624"/>
                      <a:pt x="43677" y="16334"/>
                      <a:pt x="43677" y="20044"/>
                    </a:cubicBezTo>
                    <a:lnTo>
                      <a:pt x="43677" y="62995"/>
                    </a:lnTo>
                    <a:lnTo>
                      <a:pt x="14841" y="62995"/>
                    </a:lnTo>
                    <a:lnTo>
                      <a:pt x="14841" y="7421"/>
                    </a:lnTo>
                    <a:cubicBezTo>
                      <a:pt x="14841" y="3751"/>
                      <a:pt x="13027" y="1"/>
                      <a:pt x="7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6758101" y="2768439"/>
                <a:ext cx="46522" cy="73237"/>
              </a:xfrm>
              <a:custGeom>
                <a:avLst/>
                <a:gdLst/>
                <a:ahLst/>
                <a:cxnLst/>
                <a:rect l="l" t="t" r="r" b="b"/>
                <a:pathLst>
                  <a:path w="73440" h="115625" extrusionOk="0">
                    <a:moveTo>
                      <a:pt x="14761" y="1"/>
                    </a:moveTo>
                    <a:lnTo>
                      <a:pt x="14761" y="65253"/>
                    </a:lnTo>
                    <a:lnTo>
                      <a:pt x="58599" y="65253"/>
                    </a:lnTo>
                    <a:lnTo>
                      <a:pt x="58599" y="100783"/>
                    </a:lnTo>
                    <a:lnTo>
                      <a:pt x="24238" y="100783"/>
                    </a:lnTo>
                    <a:cubicBezTo>
                      <a:pt x="21899" y="100783"/>
                      <a:pt x="18471" y="98727"/>
                      <a:pt x="16374" y="97799"/>
                    </a:cubicBezTo>
                    <a:lnTo>
                      <a:pt x="11857" y="95904"/>
                    </a:lnTo>
                    <a:cubicBezTo>
                      <a:pt x="10284" y="95178"/>
                      <a:pt x="8954" y="94694"/>
                      <a:pt x="7139" y="94694"/>
                    </a:cubicBezTo>
                    <a:cubicBezTo>
                      <a:pt x="3267" y="94694"/>
                      <a:pt x="0" y="98283"/>
                      <a:pt x="0" y="102114"/>
                    </a:cubicBezTo>
                    <a:cubicBezTo>
                      <a:pt x="0" y="107317"/>
                      <a:pt x="4437" y="108648"/>
                      <a:pt x="8470" y="110422"/>
                    </a:cubicBezTo>
                    <a:lnTo>
                      <a:pt x="14156" y="112963"/>
                    </a:lnTo>
                    <a:cubicBezTo>
                      <a:pt x="17866" y="114576"/>
                      <a:pt x="20084" y="115625"/>
                      <a:pt x="23956" y="115625"/>
                    </a:cubicBezTo>
                    <a:lnTo>
                      <a:pt x="56945" y="115625"/>
                    </a:lnTo>
                    <a:cubicBezTo>
                      <a:pt x="62309" y="115625"/>
                      <a:pt x="66181" y="115060"/>
                      <a:pt x="69891" y="110583"/>
                    </a:cubicBezTo>
                    <a:cubicBezTo>
                      <a:pt x="72996" y="106873"/>
                      <a:pt x="73440" y="103647"/>
                      <a:pt x="73440" y="99009"/>
                    </a:cubicBezTo>
                    <a:lnTo>
                      <a:pt x="73440" y="67230"/>
                    </a:lnTo>
                    <a:cubicBezTo>
                      <a:pt x="73440" y="62027"/>
                      <a:pt x="72996" y="58398"/>
                      <a:pt x="68842" y="54566"/>
                    </a:cubicBezTo>
                    <a:cubicBezTo>
                      <a:pt x="65293" y="51179"/>
                      <a:pt x="61704" y="50372"/>
                      <a:pt x="56945" y="50372"/>
                    </a:cubicBezTo>
                    <a:lnTo>
                      <a:pt x="29562" y="50372"/>
                    </a:lnTo>
                    <a:lnTo>
                      <a:pt x="29562" y="14882"/>
                    </a:lnTo>
                    <a:lnTo>
                      <a:pt x="66019" y="14882"/>
                    </a:lnTo>
                    <a:cubicBezTo>
                      <a:pt x="69891" y="14882"/>
                      <a:pt x="73440" y="12826"/>
                      <a:pt x="73440" y="7462"/>
                    </a:cubicBezTo>
                    <a:cubicBezTo>
                      <a:pt x="73440" y="2098"/>
                      <a:pt x="69891" y="1"/>
                      <a:pt x="66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6891530" y="2760025"/>
                <a:ext cx="46497" cy="73262"/>
              </a:xfrm>
              <a:custGeom>
                <a:avLst/>
                <a:gdLst/>
                <a:ahLst/>
                <a:cxnLst/>
                <a:rect l="l" t="t" r="r" b="b"/>
                <a:pathLst>
                  <a:path w="73400" h="115665" extrusionOk="0">
                    <a:moveTo>
                      <a:pt x="58518" y="77916"/>
                    </a:moveTo>
                    <a:lnTo>
                      <a:pt x="58518" y="100783"/>
                    </a:lnTo>
                    <a:lnTo>
                      <a:pt x="14801" y="100783"/>
                    </a:lnTo>
                    <a:lnTo>
                      <a:pt x="14801" y="77916"/>
                    </a:lnTo>
                    <a:close/>
                    <a:moveTo>
                      <a:pt x="6372" y="0"/>
                    </a:moveTo>
                    <a:cubicBezTo>
                      <a:pt x="1170" y="0"/>
                      <a:pt x="0" y="4074"/>
                      <a:pt x="0" y="7461"/>
                    </a:cubicBezTo>
                    <a:lnTo>
                      <a:pt x="0" y="106308"/>
                    </a:lnTo>
                    <a:cubicBezTo>
                      <a:pt x="0" y="113124"/>
                      <a:pt x="2662" y="115664"/>
                      <a:pt x="9679" y="115664"/>
                    </a:cubicBezTo>
                    <a:lnTo>
                      <a:pt x="63761" y="115664"/>
                    </a:lnTo>
                    <a:cubicBezTo>
                      <a:pt x="70415" y="115664"/>
                      <a:pt x="73399" y="113244"/>
                      <a:pt x="73399" y="106308"/>
                    </a:cubicBezTo>
                    <a:lnTo>
                      <a:pt x="73399" y="72996"/>
                    </a:lnTo>
                    <a:cubicBezTo>
                      <a:pt x="73399" y="66140"/>
                      <a:pt x="71907" y="63035"/>
                      <a:pt x="64487" y="63035"/>
                    </a:cubicBezTo>
                    <a:lnTo>
                      <a:pt x="14801" y="63035"/>
                    </a:lnTo>
                    <a:lnTo>
                      <a:pt x="14801" y="14882"/>
                    </a:lnTo>
                    <a:cubicBezTo>
                      <a:pt x="19157" y="14882"/>
                      <a:pt x="22262" y="11938"/>
                      <a:pt x="22262" y="7461"/>
                    </a:cubicBezTo>
                    <a:cubicBezTo>
                      <a:pt x="22262" y="3590"/>
                      <a:pt x="19157" y="0"/>
                      <a:pt x="1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6621408" y="2936305"/>
                <a:ext cx="46599" cy="73288"/>
              </a:xfrm>
              <a:custGeom>
                <a:avLst/>
                <a:gdLst/>
                <a:ahLst/>
                <a:cxnLst/>
                <a:rect l="l" t="t" r="r" b="b"/>
                <a:pathLst>
                  <a:path w="73561" h="115705" extrusionOk="0">
                    <a:moveTo>
                      <a:pt x="7421" y="0"/>
                    </a:moveTo>
                    <a:cubicBezTo>
                      <a:pt x="2703" y="0"/>
                      <a:pt x="0" y="4195"/>
                      <a:pt x="0" y="7421"/>
                    </a:cubicBezTo>
                    <a:lnTo>
                      <a:pt x="0" y="14882"/>
                    </a:lnTo>
                    <a:cubicBezTo>
                      <a:pt x="0" y="18149"/>
                      <a:pt x="2703" y="22302"/>
                      <a:pt x="7421" y="22302"/>
                    </a:cubicBezTo>
                    <a:cubicBezTo>
                      <a:pt x="12180" y="22302"/>
                      <a:pt x="14882" y="18149"/>
                      <a:pt x="14882" y="14882"/>
                    </a:cubicBezTo>
                    <a:lnTo>
                      <a:pt x="58558" y="14882"/>
                    </a:lnTo>
                    <a:lnTo>
                      <a:pt x="58558" y="35369"/>
                    </a:lnTo>
                    <a:cubicBezTo>
                      <a:pt x="58558" y="41943"/>
                      <a:pt x="58881" y="41781"/>
                      <a:pt x="54001" y="46056"/>
                    </a:cubicBezTo>
                    <a:lnTo>
                      <a:pt x="33474" y="63801"/>
                    </a:lnTo>
                    <a:cubicBezTo>
                      <a:pt x="29763" y="67068"/>
                      <a:pt x="29562" y="67511"/>
                      <a:pt x="29562" y="72391"/>
                    </a:cubicBezTo>
                    <a:lnTo>
                      <a:pt x="29562" y="108244"/>
                    </a:lnTo>
                    <a:cubicBezTo>
                      <a:pt x="29562" y="113003"/>
                      <a:pt x="31659" y="115705"/>
                      <a:pt x="37023" y="115705"/>
                    </a:cubicBezTo>
                    <a:cubicBezTo>
                      <a:pt x="42386" y="115705"/>
                      <a:pt x="44483" y="113003"/>
                      <a:pt x="44483" y="108244"/>
                    </a:cubicBezTo>
                    <a:lnTo>
                      <a:pt x="44483" y="79368"/>
                    </a:lnTo>
                    <a:cubicBezTo>
                      <a:pt x="44483" y="74166"/>
                      <a:pt x="44725" y="73883"/>
                      <a:pt x="48597" y="70496"/>
                    </a:cubicBezTo>
                    <a:lnTo>
                      <a:pt x="69407" y="52469"/>
                    </a:lnTo>
                    <a:cubicBezTo>
                      <a:pt x="73561" y="48920"/>
                      <a:pt x="73399" y="48315"/>
                      <a:pt x="73399" y="43112"/>
                    </a:cubicBezTo>
                    <a:lnTo>
                      <a:pt x="733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6747008" y="2923300"/>
                <a:ext cx="46497" cy="73262"/>
              </a:xfrm>
              <a:custGeom>
                <a:avLst/>
                <a:gdLst/>
                <a:ahLst/>
                <a:cxnLst/>
                <a:rect l="l" t="t" r="r" b="b"/>
                <a:pathLst>
                  <a:path w="73400" h="115665" extrusionOk="0">
                    <a:moveTo>
                      <a:pt x="43717" y="14882"/>
                    </a:moveTo>
                    <a:lnTo>
                      <a:pt x="43717" y="50412"/>
                    </a:lnTo>
                    <a:lnTo>
                      <a:pt x="29723" y="50412"/>
                    </a:lnTo>
                    <a:lnTo>
                      <a:pt x="29723" y="14882"/>
                    </a:lnTo>
                    <a:close/>
                    <a:moveTo>
                      <a:pt x="58518" y="65253"/>
                    </a:moveTo>
                    <a:lnTo>
                      <a:pt x="58518" y="100783"/>
                    </a:lnTo>
                    <a:lnTo>
                      <a:pt x="14841" y="100783"/>
                    </a:lnTo>
                    <a:lnTo>
                      <a:pt x="14841" y="65253"/>
                    </a:lnTo>
                    <a:close/>
                    <a:moveTo>
                      <a:pt x="22302" y="1"/>
                    </a:moveTo>
                    <a:cubicBezTo>
                      <a:pt x="17261" y="1"/>
                      <a:pt x="14841" y="3550"/>
                      <a:pt x="14841" y="7421"/>
                    </a:cubicBezTo>
                    <a:lnTo>
                      <a:pt x="14841" y="50412"/>
                    </a:lnTo>
                    <a:cubicBezTo>
                      <a:pt x="10244" y="50412"/>
                      <a:pt x="6655" y="52065"/>
                      <a:pt x="3993" y="54566"/>
                    </a:cubicBezTo>
                    <a:cubicBezTo>
                      <a:pt x="1331" y="57026"/>
                      <a:pt x="0" y="60817"/>
                      <a:pt x="0" y="65414"/>
                    </a:cubicBezTo>
                    <a:lnTo>
                      <a:pt x="0" y="100783"/>
                    </a:lnTo>
                    <a:cubicBezTo>
                      <a:pt x="0" y="109857"/>
                      <a:pt x="5646" y="115664"/>
                      <a:pt x="14841" y="115664"/>
                    </a:cubicBezTo>
                    <a:lnTo>
                      <a:pt x="58518" y="115664"/>
                    </a:lnTo>
                    <a:cubicBezTo>
                      <a:pt x="67753" y="115664"/>
                      <a:pt x="73399" y="109857"/>
                      <a:pt x="73399" y="100783"/>
                    </a:cubicBezTo>
                    <a:lnTo>
                      <a:pt x="73399" y="65414"/>
                    </a:lnTo>
                    <a:cubicBezTo>
                      <a:pt x="73399" y="60817"/>
                      <a:pt x="72068" y="57026"/>
                      <a:pt x="69407" y="54566"/>
                    </a:cubicBezTo>
                    <a:cubicBezTo>
                      <a:pt x="66705" y="52065"/>
                      <a:pt x="63156" y="50412"/>
                      <a:pt x="58518" y="50412"/>
                    </a:cubicBezTo>
                    <a:lnTo>
                      <a:pt x="58518" y="7421"/>
                    </a:lnTo>
                    <a:cubicBezTo>
                      <a:pt x="58518" y="3550"/>
                      <a:pt x="56138" y="1"/>
                      <a:pt x="51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6877351" y="2923300"/>
                <a:ext cx="46547" cy="73262"/>
              </a:xfrm>
              <a:custGeom>
                <a:avLst/>
                <a:gdLst/>
                <a:ahLst/>
                <a:cxnLst/>
                <a:rect l="l" t="t" r="r" b="b"/>
                <a:pathLst>
                  <a:path w="73480" h="115665" extrusionOk="0">
                    <a:moveTo>
                      <a:pt x="58518" y="14882"/>
                    </a:moveTo>
                    <a:lnTo>
                      <a:pt x="58518" y="38031"/>
                    </a:lnTo>
                    <a:lnTo>
                      <a:pt x="14841" y="38031"/>
                    </a:lnTo>
                    <a:lnTo>
                      <a:pt x="14841" y="14882"/>
                    </a:lnTo>
                    <a:close/>
                    <a:moveTo>
                      <a:pt x="7421" y="1"/>
                    </a:moveTo>
                    <a:cubicBezTo>
                      <a:pt x="3267" y="1"/>
                      <a:pt x="0" y="3550"/>
                      <a:pt x="0" y="7421"/>
                    </a:cubicBezTo>
                    <a:lnTo>
                      <a:pt x="0" y="45492"/>
                    </a:lnTo>
                    <a:cubicBezTo>
                      <a:pt x="0" y="49323"/>
                      <a:pt x="3267" y="52912"/>
                      <a:pt x="7421" y="52912"/>
                    </a:cubicBezTo>
                    <a:lnTo>
                      <a:pt x="58518" y="52912"/>
                    </a:lnTo>
                    <a:lnTo>
                      <a:pt x="58518" y="100783"/>
                    </a:lnTo>
                    <a:cubicBezTo>
                      <a:pt x="54283" y="100783"/>
                      <a:pt x="51097" y="103727"/>
                      <a:pt x="51097" y="108244"/>
                    </a:cubicBezTo>
                    <a:cubicBezTo>
                      <a:pt x="51097" y="112237"/>
                      <a:pt x="54082" y="115664"/>
                      <a:pt x="58518" y="115664"/>
                    </a:cubicBezTo>
                    <a:lnTo>
                      <a:pt x="66019" y="115664"/>
                    </a:lnTo>
                    <a:cubicBezTo>
                      <a:pt x="70455" y="115664"/>
                      <a:pt x="73480" y="112237"/>
                      <a:pt x="73480" y="108244"/>
                    </a:cubicBezTo>
                    <a:lnTo>
                      <a:pt x="73480" y="7421"/>
                    </a:lnTo>
                    <a:cubicBezTo>
                      <a:pt x="73480" y="3550"/>
                      <a:pt x="70133" y="1"/>
                      <a:pt x="66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6058874" y="2361794"/>
                <a:ext cx="338986" cy="316881"/>
              </a:xfrm>
              <a:custGeom>
                <a:avLst/>
                <a:gdLst/>
                <a:ahLst/>
                <a:cxnLst/>
                <a:rect l="l" t="t" r="r" b="b"/>
                <a:pathLst>
                  <a:path w="535128" h="500284" extrusionOk="0">
                    <a:moveTo>
                      <a:pt x="535127" y="1"/>
                    </a:moveTo>
                    <a:lnTo>
                      <a:pt x="51097" y="70173"/>
                    </a:lnTo>
                    <a:lnTo>
                      <a:pt x="0" y="500283"/>
                    </a:lnTo>
                    <a:lnTo>
                      <a:pt x="535127" y="1"/>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6213649" y="2583846"/>
                <a:ext cx="148685" cy="133088"/>
              </a:xfrm>
              <a:custGeom>
                <a:avLst/>
                <a:gdLst/>
                <a:ahLst/>
                <a:cxnLst/>
                <a:rect l="l" t="t" r="r" b="b"/>
                <a:pathLst>
                  <a:path w="234716" h="210116" extrusionOk="0">
                    <a:moveTo>
                      <a:pt x="167245" y="118044"/>
                    </a:moveTo>
                    <a:cubicBezTo>
                      <a:pt x="189991" y="121633"/>
                      <a:pt x="226892" y="129255"/>
                      <a:pt x="226892" y="142161"/>
                    </a:cubicBezTo>
                    <a:cubicBezTo>
                      <a:pt x="226892" y="144903"/>
                      <a:pt x="225360" y="147484"/>
                      <a:pt x="222496" y="149904"/>
                    </a:cubicBezTo>
                    <a:cubicBezTo>
                      <a:pt x="205719" y="164019"/>
                      <a:pt x="144984" y="173012"/>
                      <a:pt x="108042" y="173012"/>
                    </a:cubicBezTo>
                    <a:cubicBezTo>
                      <a:pt x="108042" y="173012"/>
                      <a:pt x="69528" y="210115"/>
                      <a:pt x="1533" y="189951"/>
                    </a:cubicBezTo>
                    <a:cubicBezTo>
                      <a:pt x="1533" y="189951"/>
                      <a:pt x="3469" y="178497"/>
                      <a:pt x="4598" y="163737"/>
                    </a:cubicBezTo>
                    <a:cubicBezTo>
                      <a:pt x="5284" y="154138"/>
                      <a:pt x="5848" y="143250"/>
                      <a:pt x="5163" y="133329"/>
                    </a:cubicBezTo>
                    <a:cubicBezTo>
                      <a:pt x="3227" y="107034"/>
                      <a:pt x="1" y="89491"/>
                      <a:pt x="1" y="89491"/>
                    </a:cubicBezTo>
                    <a:cubicBezTo>
                      <a:pt x="18552" y="75658"/>
                      <a:pt x="47750" y="1"/>
                      <a:pt x="106590" y="15326"/>
                    </a:cubicBezTo>
                    <a:cubicBezTo>
                      <a:pt x="165148" y="30893"/>
                      <a:pt x="208421" y="57107"/>
                      <a:pt x="206889" y="66342"/>
                    </a:cubicBezTo>
                    <a:cubicBezTo>
                      <a:pt x="205961" y="72512"/>
                      <a:pt x="179626" y="69125"/>
                      <a:pt x="162003" y="66100"/>
                    </a:cubicBezTo>
                    <a:cubicBezTo>
                      <a:pt x="184184" y="70657"/>
                      <a:pt x="222375" y="80094"/>
                      <a:pt x="222375" y="91064"/>
                    </a:cubicBezTo>
                    <a:cubicBezTo>
                      <a:pt x="222375" y="100743"/>
                      <a:pt x="198178" y="101348"/>
                      <a:pt x="179989" y="100501"/>
                    </a:cubicBezTo>
                    <a:cubicBezTo>
                      <a:pt x="201969" y="102840"/>
                      <a:pt x="234716" y="107518"/>
                      <a:pt x="234716" y="115785"/>
                    </a:cubicBezTo>
                    <a:cubicBezTo>
                      <a:pt x="234716" y="124577"/>
                      <a:pt x="192128" y="120907"/>
                      <a:pt x="167245" y="118044"/>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6214618" y="2665803"/>
                <a:ext cx="139974" cy="50988"/>
              </a:xfrm>
              <a:custGeom>
                <a:avLst/>
                <a:gdLst/>
                <a:ahLst/>
                <a:cxnLst/>
                <a:rect l="l" t="t" r="r" b="b"/>
                <a:pathLst>
                  <a:path w="220964" h="80498" extrusionOk="0">
                    <a:moveTo>
                      <a:pt x="220963" y="20286"/>
                    </a:moveTo>
                    <a:cubicBezTo>
                      <a:pt x="204186" y="34401"/>
                      <a:pt x="143451" y="43394"/>
                      <a:pt x="106509" y="43394"/>
                    </a:cubicBezTo>
                    <a:cubicBezTo>
                      <a:pt x="106509" y="43394"/>
                      <a:pt x="67995" y="80497"/>
                      <a:pt x="0" y="60333"/>
                    </a:cubicBezTo>
                    <a:cubicBezTo>
                      <a:pt x="0" y="60333"/>
                      <a:pt x="1936" y="48879"/>
                      <a:pt x="3065" y="34119"/>
                    </a:cubicBezTo>
                    <a:cubicBezTo>
                      <a:pt x="40128" y="33877"/>
                      <a:pt x="62792" y="23633"/>
                      <a:pt x="96266" y="11897"/>
                    </a:cubicBezTo>
                    <a:cubicBezTo>
                      <a:pt x="130384" y="0"/>
                      <a:pt x="175875" y="26255"/>
                      <a:pt x="220963" y="20286"/>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5291402" y="2640303"/>
                <a:ext cx="977090" cy="541768"/>
              </a:xfrm>
              <a:custGeom>
                <a:avLst/>
                <a:gdLst/>
                <a:ahLst/>
                <a:cxnLst/>
                <a:rect l="l" t="t" r="r" b="b"/>
                <a:pathLst>
                  <a:path w="1544807" h="856550" extrusionOk="0">
                    <a:moveTo>
                      <a:pt x="1539564" y="635022"/>
                    </a:moveTo>
                    <a:cubicBezTo>
                      <a:pt x="1536781" y="660914"/>
                      <a:pt x="1536983" y="686281"/>
                      <a:pt x="1536983" y="686281"/>
                    </a:cubicBezTo>
                    <a:cubicBezTo>
                      <a:pt x="1339370" y="675432"/>
                      <a:pt x="1028836" y="599533"/>
                      <a:pt x="900509" y="531699"/>
                    </a:cubicBezTo>
                    <a:cubicBezTo>
                      <a:pt x="772343" y="463664"/>
                      <a:pt x="726005" y="318560"/>
                      <a:pt x="726005" y="318560"/>
                    </a:cubicBezTo>
                    <a:cubicBezTo>
                      <a:pt x="726005" y="318560"/>
                      <a:pt x="619496" y="520851"/>
                      <a:pt x="532949" y="632240"/>
                    </a:cubicBezTo>
                    <a:cubicBezTo>
                      <a:pt x="446403" y="743427"/>
                      <a:pt x="291822" y="856550"/>
                      <a:pt x="291822" y="856550"/>
                    </a:cubicBezTo>
                    <a:cubicBezTo>
                      <a:pt x="236773" y="793596"/>
                      <a:pt x="182732" y="731893"/>
                      <a:pt x="135869" y="678900"/>
                    </a:cubicBezTo>
                    <a:cubicBezTo>
                      <a:pt x="115422" y="655671"/>
                      <a:pt x="96347" y="633974"/>
                      <a:pt x="79207" y="614575"/>
                    </a:cubicBezTo>
                    <a:cubicBezTo>
                      <a:pt x="40572" y="570859"/>
                      <a:pt x="12099" y="538676"/>
                      <a:pt x="0" y="525045"/>
                    </a:cubicBezTo>
                    <a:cubicBezTo>
                      <a:pt x="20972" y="502662"/>
                      <a:pt x="33433" y="481530"/>
                      <a:pt x="33756" y="465277"/>
                    </a:cubicBezTo>
                    <a:lnTo>
                      <a:pt x="33756" y="461768"/>
                    </a:lnTo>
                    <a:cubicBezTo>
                      <a:pt x="42144" y="454066"/>
                      <a:pt x="51057" y="446201"/>
                      <a:pt x="60171" y="438176"/>
                    </a:cubicBezTo>
                    <a:cubicBezTo>
                      <a:pt x="166116" y="346548"/>
                      <a:pt x="320334" y="244072"/>
                      <a:pt x="457252" y="161357"/>
                    </a:cubicBezTo>
                    <a:cubicBezTo>
                      <a:pt x="606066" y="71302"/>
                      <a:pt x="734555" y="4719"/>
                      <a:pt x="758712" y="0"/>
                    </a:cubicBezTo>
                    <a:cubicBezTo>
                      <a:pt x="773029" y="4880"/>
                      <a:pt x="787547" y="9800"/>
                      <a:pt x="801864" y="14317"/>
                    </a:cubicBezTo>
                    <a:cubicBezTo>
                      <a:pt x="868326" y="54364"/>
                      <a:pt x="976731" y="166963"/>
                      <a:pt x="1064326" y="234998"/>
                    </a:cubicBezTo>
                    <a:cubicBezTo>
                      <a:pt x="1175715" y="321544"/>
                      <a:pt x="1544807" y="602880"/>
                      <a:pt x="1544807" y="602880"/>
                    </a:cubicBezTo>
                    <a:cubicBezTo>
                      <a:pt x="1542387" y="612317"/>
                      <a:pt x="1540612" y="623851"/>
                      <a:pt x="1539564" y="6350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4990958" y="2972260"/>
                <a:ext cx="732365" cy="1227682"/>
              </a:xfrm>
              <a:custGeom>
                <a:avLst/>
                <a:gdLst/>
                <a:ahLst/>
                <a:cxnLst/>
                <a:rect l="l" t="t" r="r" b="b"/>
                <a:pathLst>
                  <a:path w="1157889" h="1941000" extrusionOk="0">
                    <a:moveTo>
                      <a:pt x="1140789" y="929062"/>
                    </a:moveTo>
                    <a:cubicBezTo>
                      <a:pt x="1123811" y="992500"/>
                      <a:pt x="919947" y="1360099"/>
                      <a:pt x="836506" y="1503832"/>
                    </a:cubicBezTo>
                    <a:cubicBezTo>
                      <a:pt x="753025" y="1647606"/>
                      <a:pt x="589329" y="1941000"/>
                      <a:pt x="589329" y="1941000"/>
                    </a:cubicBezTo>
                    <a:lnTo>
                      <a:pt x="567834" y="1920956"/>
                    </a:lnTo>
                    <a:lnTo>
                      <a:pt x="544524" y="1899300"/>
                    </a:lnTo>
                    <a:cubicBezTo>
                      <a:pt x="544524" y="1899300"/>
                      <a:pt x="516616" y="1442008"/>
                      <a:pt x="621673" y="1177933"/>
                    </a:cubicBezTo>
                    <a:cubicBezTo>
                      <a:pt x="726731" y="913656"/>
                      <a:pt x="802549" y="879659"/>
                      <a:pt x="802549" y="879659"/>
                    </a:cubicBezTo>
                    <a:cubicBezTo>
                      <a:pt x="802549" y="879659"/>
                      <a:pt x="652606" y="779199"/>
                      <a:pt x="567713" y="723545"/>
                    </a:cubicBezTo>
                    <a:cubicBezTo>
                      <a:pt x="482780" y="667931"/>
                      <a:pt x="291136" y="566019"/>
                      <a:pt x="142846" y="454872"/>
                    </a:cubicBezTo>
                    <a:cubicBezTo>
                      <a:pt x="16576" y="360018"/>
                      <a:pt x="0" y="229392"/>
                      <a:pt x="2581" y="164463"/>
                    </a:cubicBezTo>
                    <a:cubicBezTo>
                      <a:pt x="3065" y="153291"/>
                      <a:pt x="4074" y="143975"/>
                      <a:pt x="5162" y="137160"/>
                    </a:cubicBezTo>
                    <a:lnTo>
                      <a:pt x="5243" y="137160"/>
                    </a:lnTo>
                    <a:cubicBezTo>
                      <a:pt x="56461" y="140951"/>
                      <a:pt x="124980" y="134700"/>
                      <a:pt x="213866" y="125666"/>
                    </a:cubicBezTo>
                    <a:cubicBezTo>
                      <a:pt x="282546" y="118810"/>
                      <a:pt x="348807" y="91830"/>
                      <a:pt x="400912" y="59325"/>
                    </a:cubicBezTo>
                    <a:cubicBezTo>
                      <a:pt x="422851" y="45734"/>
                      <a:pt x="442249" y="31014"/>
                      <a:pt x="458381" y="16455"/>
                    </a:cubicBezTo>
                    <a:cubicBezTo>
                      <a:pt x="464471" y="11010"/>
                      <a:pt x="470076" y="5445"/>
                      <a:pt x="475198" y="0"/>
                    </a:cubicBezTo>
                    <a:cubicBezTo>
                      <a:pt x="487337" y="13712"/>
                      <a:pt x="515689" y="45855"/>
                      <a:pt x="554364" y="89571"/>
                    </a:cubicBezTo>
                    <a:cubicBezTo>
                      <a:pt x="610462" y="153130"/>
                      <a:pt x="687813" y="241048"/>
                      <a:pt x="766979" y="331506"/>
                    </a:cubicBezTo>
                    <a:cubicBezTo>
                      <a:pt x="920794" y="507099"/>
                      <a:pt x="1081264" y="692491"/>
                      <a:pt x="1105340" y="728223"/>
                    </a:cubicBezTo>
                    <a:cubicBezTo>
                      <a:pt x="1153171" y="799283"/>
                      <a:pt x="1157889" y="865624"/>
                      <a:pt x="1140789" y="92906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5389000" y="2485136"/>
                <a:ext cx="750553" cy="231837"/>
              </a:xfrm>
              <a:custGeom>
                <a:avLst/>
                <a:gdLst/>
                <a:ahLst/>
                <a:cxnLst/>
                <a:rect l="l" t="t" r="r" b="b"/>
                <a:pathLst>
                  <a:path w="1186645" h="366541" extrusionOk="0">
                    <a:moveTo>
                      <a:pt x="105058" y="1"/>
                    </a:moveTo>
                    <a:cubicBezTo>
                      <a:pt x="68560" y="25408"/>
                      <a:pt x="32546" y="66060"/>
                      <a:pt x="1" y="113890"/>
                    </a:cubicBezTo>
                    <a:cubicBezTo>
                      <a:pt x="1170" y="116753"/>
                      <a:pt x="46541" y="190072"/>
                      <a:pt x="253389" y="281175"/>
                    </a:cubicBezTo>
                    <a:cubicBezTo>
                      <a:pt x="394420" y="343297"/>
                      <a:pt x="627284" y="366541"/>
                      <a:pt x="863020" y="366541"/>
                    </a:cubicBezTo>
                    <a:cubicBezTo>
                      <a:pt x="973302" y="366541"/>
                      <a:pt x="1084213" y="361454"/>
                      <a:pt x="1186644" y="352880"/>
                    </a:cubicBezTo>
                    <a:lnTo>
                      <a:pt x="1186483" y="352880"/>
                    </a:lnTo>
                    <a:cubicBezTo>
                      <a:pt x="1017786" y="352074"/>
                      <a:pt x="787870" y="314326"/>
                      <a:pt x="557752" y="228626"/>
                    </a:cubicBezTo>
                    <a:cubicBezTo>
                      <a:pt x="267302" y="120504"/>
                      <a:pt x="105058" y="1"/>
                      <a:pt x="105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5549870" y="1895683"/>
                <a:ext cx="256" cy="77"/>
              </a:xfrm>
              <a:custGeom>
                <a:avLst/>
                <a:gdLst/>
                <a:ahLst/>
                <a:cxnLst/>
                <a:rect l="l" t="t" r="r" b="b"/>
                <a:pathLst>
                  <a:path w="404" h="122" extrusionOk="0">
                    <a:moveTo>
                      <a:pt x="404" y="0"/>
                    </a:moveTo>
                    <a:cubicBezTo>
                      <a:pt x="162" y="41"/>
                      <a:pt x="1" y="121"/>
                      <a:pt x="1" y="121"/>
                    </a:cubicBezTo>
                    <a:cubicBezTo>
                      <a:pt x="1" y="121"/>
                      <a:pt x="202" y="41"/>
                      <a:pt x="404" y="0"/>
                    </a:cubicBezTo>
                    <a:close/>
                  </a:path>
                </a:pathLst>
              </a:custGeom>
              <a:solidFill>
                <a:srgbClr val="DB6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5214640" y="2406852"/>
                <a:ext cx="1002573" cy="565618"/>
              </a:xfrm>
              <a:custGeom>
                <a:avLst/>
                <a:gdLst/>
                <a:ahLst/>
                <a:cxnLst/>
                <a:rect l="l" t="t" r="r" b="b"/>
                <a:pathLst>
                  <a:path w="1585096" h="894258" extrusionOk="0">
                    <a:moveTo>
                      <a:pt x="1585096" y="443540"/>
                    </a:moveTo>
                    <a:cubicBezTo>
                      <a:pt x="1583684" y="459187"/>
                      <a:pt x="1581345" y="469875"/>
                      <a:pt x="1581345" y="469875"/>
                    </a:cubicBezTo>
                    <a:cubicBezTo>
                      <a:pt x="1546581" y="474634"/>
                      <a:pt x="1506454" y="476811"/>
                      <a:pt x="1462213" y="476690"/>
                    </a:cubicBezTo>
                    <a:cubicBezTo>
                      <a:pt x="1315455" y="475924"/>
                      <a:pt x="1122521" y="447290"/>
                      <a:pt x="923295" y="383530"/>
                    </a:cubicBezTo>
                    <a:cubicBezTo>
                      <a:pt x="920674" y="382643"/>
                      <a:pt x="918214" y="381917"/>
                      <a:pt x="915996" y="381191"/>
                    </a:cubicBezTo>
                    <a:cubicBezTo>
                      <a:pt x="909099" y="378973"/>
                      <a:pt x="903373" y="377239"/>
                      <a:pt x="898170" y="375384"/>
                    </a:cubicBezTo>
                    <a:cubicBezTo>
                      <a:pt x="897202" y="374940"/>
                      <a:pt x="896315" y="374658"/>
                      <a:pt x="895468" y="374375"/>
                    </a:cubicBezTo>
                    <a:cubicBezTo>
                      <a:pt x="889661" y="372520"/>
                      <a:pt x="887080" y="372641"/>
                      <a:pt x="880143" y="369173"/>
                    </a:cubicBezTo>
                    <a:lnTo>
                      <a:pt x="879982" y="369173"/>
                    </a:lnTo>
                    <a:cubicBezTo>
                      <a:pt x="864616" y="363809"/>
                      <a:pt x="848969" y="358284"/>
                      <a:pt x="833523" y="352477"/>
                    </a:cubicBezTo>
                    <a:cubicBezTo>
                      <a:pt x="543113" y="244314"/>
                      <a:pt x="380788" y="123811"/>
                      <a:pt x="380788" y="123811"/>
                    </a:cubicBezTo>
                    <a:cubicBezTo>
                      <a:pt x="380345" y="124214"/>
                      <a:pt x="379982" y="124456"/>
                      <a:pt x="379417" y="124819"/>
                    </a:cubicBezTo>
                    <a:cubicBezTo>
                      <a:pt x="376029" y="127279"/>
                      <a:pt x="372561" y="129900"/>
                      <a:pt x="369052" y="132643"/>
                    </a:cubicBezTo>
                    <a:cubicBezTo>
                      <a:pt x="336588" y="158090"/>
                      <a:pt x="304808" y="195153"/>
                      <a:pt x="275731" y="237619"/>
                    </a:cubicBezTo>
                    <a:cubicBezTo>
                      <a:pt x="209107" y="335417"/>
                      <a:pt x="156841" y="463099"/>
                      <a:pt x="144379" y="550251"/>
                    </a:cubicBezTo>
                    <a:cubicBezTo>
                      <a:pt x="126312" y="677328"/>
                      <a:pt x="155510" y="774682"/>
                      <a:pt x="155228" y="830981"/>
                    </a:cubicBezTo>
                    <a:cubicBezTo>
                      <a:pt x="153856" y="832151"/>
                      <a:pt x="154018" y="834893"/>
                      <a:pt x="154865" y="838523"/>
                    </a:cubicBezTo>
                    <a:lnTo>
                      <a:pt x="154865" y="838604"/>
                    </a:lnTo>
                    <a:cubicBezTo>
                      <a:pt x="152646" y="854171"/>
                      <a:pt x="140669" y="873851"/>
                      <a:pt x="121472" y="894258"/>
                    </a:cubicBezTo>
                    <a:cubicBezTo>
                      <a:pt x="66907" y="731570"/>
                      <a:pt x="1" y="514519"/>
                      <a:pt x="13108" y="439507"/>
                    </a:cubicBezTo>
                    <a:cubicBezTo>
                      <a:pt x="37830" y="298839"/>
                      <a:pt x="153171" y="65132"/>
                      <a:pt x="232417" y="0"/>
                    </a:cubicBezTo>
                    <a:lnTo>
                      <a:pt x="834531" y="279320"/>
                    </a:lnTo>
                    <a:cubicBezTo>
                      <a:pt x="834531" y="279320"/>
                      <a:pt x="1203703" y="425674"/>
                      <a:pt x="1337717" y="431804"/>
                    </a:cubicBezTo>
                    <a:cubicBezTo>
                      <a:pt x="1463141" y="437652"/>
                      <a:pt x="1572069" y="442935"/>
                      <a:pt x="1585096" y="443540"/>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5244478" y="2972285"/>
                <a:ext cx="478789" cy="1227657"/>
              </a:xfrm>
              <a:custGeom>
                <a:avLst/>
                <a:gdLst/>
                <a:ahLst/>
                <a:cxnLst/>
                <a:rect l="l" t="t" r="r" b="b"/>
                <a:pathLst>
                  <a:path w="756978" h="1940960" extrusionOk="0">
                    <a:moveTo>
                      <a:pt x="739878" y="929022"/>
                    </a:moveTo>
                    <a:cubicBezTo>
                      <a:pt x="722900" y="992460"/>
                      <a:pt x="519036" y="1360059"/>
                      <a:pt x="435595" y="1503792"/>
                    </a:cubicBezTo>
                    <a:cubicBezTo>
                      <a:pt x="352114" y="1647566"/>
                      <a:pt x="188418" y="1940960"/>
                      <a:pt x="188418" y="1940960"/>
                    </a:cubicBezTo>
                    <a:lnTo>
                      <a:pt x="166923" y="1920916"/>
                    </a:lnTo>
                    <a:cubicBezTo>
                      <a:pt x="192371" y="1840137"/>
                      <a:pt x="292830" y="1532345"/>
                      <a:pt x="404663" y="1324570"/>
                    </a:cubicBezTo>
                    <a:cubicBezTo>
                      <a:pt x="534442" y="1083563"/>
                      <a:pt x="633329" y="856510"/>
                      <a:pt x="633329" y="856510"/>
                    </a:cubicBezTo>
                    <a:cubicBezTo>
                      <a:pt x="617883" y="808640"/>
                      <a:pt x="420109" y="623166"/>
                      <a:pt x="238548" y="411075"/>
                    </a:cubicBezTo>
                    <a:cubicBezTo>
                      <a:pt x="136112" y="291258"/>
                      <a:pt x="80578" y="221327"/>
                      <a:pt x="36499" y="137523"/>
                    </a:cubicBezTo>
                    <a:cubicBezTo>
                      <a:pt x="23634" y="113205"/>
                      <a:pt x="11737" y="87596"/>
                      <a:pt x="1" y="59285"/>
                    </a:cubicBezTo>
                    <a:cubicBezTo>
                      <a:pt x="21940" y="45694"/>
                      <a:pt x="41338" y="30974"/>
                      <a:pt x="57470" y="16415"/>
                    </a:cubicBezTo>
                    <a:cubicBezTo>
                      <a:pt x="63560" y="10970"/>
                      <a:pt x="69125" y="5405"/>
                      <a:pt x="74287" y="1"/>
                    </a:cubicBezTo>
                    <a:cubicBezTo>
                      <a:pt x="86426" y="13672"/>
                      <a:pt x="114778" y="45815"/>
                      <a:pt x="153413" y="89531"/>
                    </a:cubicBezTo>
                    <a:cubicBezTo>
                      <a:pt x="209551" y="153090"/>
                      <a:pt x="286902" y="241008"/>
                      <a:pt x="366068" y="331466"/>
                    </a:cubicBezTo>
                    <a:cubicBezTo>
                      <a:pt x="519883" y="507059"/>
                      <a:pt x="680312" y="692492"/>
                      <a:pt x="704429" y="728183"/>
                    </a:cubicBezTo>
                    <a:cubicBezTo>
                      <a:pt x="752260" y="799243"/>
                      <a:pt x="756978" y="865584"/>
                      <a:pt x="739878" y="929022"/>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5377371" y="2774228"/>
                <a:ext cx="887761" cy="407774"/>
              </a:xfrm>
              <a:custGeom>
                <a:avLst/>
                <a:gdLst/>
                <a:ahLst/>
                <a:cxnLst/>
                <a:rect l="l" t="t" r="r" b="b"/>
                <a:pathLst>
                  <a:path w="1403575" h="644702" extrusionOk="0">
                    <a:moveTo>
                      <a:pt x="1401074" y="474392"/>
                    </a:moveTo>
                    <a:cubicBezTo>
                      <a:pt x="1203381" y="463624"/>
                      <a:pt x="892847" y="387805"/>
                      <a:pt x="764600" y="319891"/>
                    </a:cubicBezTo>
                    <a:cubicBezTo>
                      <a:pt x="636354" y="251896"/>
                      <a:pt x="590056" y="106792"/>
                      <a:pt x="590056" y="106792"/>
                    </a:cubicBezTo>
                    <a:cubicBezTo>
                      <a:pt x="590056" y="106792"/>
                      <a:pt x="483506" y="309123"/>
                      <a:pt x="396960" y="420351"/>
                    </a:cubicBezTo>
                    <a:cubicBezTo>
                      <a:pt x="310494" y="531579"/>
                      <a:pt x="155913" y="644702"/>
                      <a:pt x="155913" y="644702"/>
                    </a:cubicBezTo>
                    <a:cubicBezTo>
                      <a:pt x="100864" y="581748"/>
                      <a:pt x="46742" y="520125"/>
                      <a:pt x="1" y="467052"/>
                    </a:cubicBezTo>
                    <a:cubicBezTo>
                      <a:pt x="85902" y="420472"/>
                      <a:pt x="307994" y="298960"/>
                      <a:pt x="417004" y="203219"/>
                    </a:cubicBezTo>
                    <a:cubicBezTo>
                      <a:pt x="552993" y="83563"/>
                      <a:pt x="636555" y="1"/>
                      <a:pt x="636555" y="1"/>
                    </a:cubicBezTo>
                    <a:cubicBezTo>
                      <a:pt x="636555" y="1"/>
                      <a:pt x="753832" y="181441"/>
                      <a:pt x="967012" y="280812"/>
                    </a:cubicBezTo>
                    <a:cubicBezTo>
                      <a:pt x="1132160" y="357800"/>
                      <a:pt x="1324973" y="405671"/>
                      <a:pt x="1403574" y="423295"/>
                    </a:cubicBezTo>
                    <a:cubicBezTo>
                      <a:pt x="1400872" y="449146"/>
                      <a:pt x="1401074" y="474392"/>
                      <a:pt x="1401074" y="474392"/>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6262741" y="2910907"/>
                <a:ext cx="89901" cy="167502"/>
              </a:xfrm>
              <a:custGeom>
                <a:avLst/>
                <a:gdLst/>
                <a:ahLst/>
                <a:cxnLst/>
                <a:rect l="l" t="t" r="r" b="b"/>
                <a:pathLst>
                  <a:path w="141919" h="264448" extrusionOk="0">
                    <a:moveTo>
                      <a:pt x="140144" y="1"/>
                    </a:moveTo>
                    <a:cubicBezTo>
                      <a:pt x="140140" y="2"/>
                      <a:pt x="16454" y="57714"/>
                      <a:pt x="1976" y="209389"/>
                    </a:cubicBezTo>
                    <a:cubicBezTo>
                      <a:pt x="363" y="224755"/>
                      <a:pt x="0" y="240886"/>
                      <a:pt x="968" y="258228"/>
                    </a:cubicBezTo>
                    <a:cubicBezTo>
                      <a:pt x="968" y="258228"/>
                      <a:pt x="24377" y="264448"/>
                      <a:pt x="53689" y="264448"/>
                    </a:cubicBezTo>
                    <a:cubicBezTo>
                      <a:pt x="68344" y="264448"/>
                      <a:pt x="84476" y="262893"/>
                      <a:pt x="99895" y="258228"/>
                    </a:cubicBezTo>
                    <a:cubicBezTo>
                      <a:pt x="99895" y="258228"/>
                      <a:pt x="107154" y="225924"/>
                      <a:pt x="115583" y="183296"/>
                    </a:cubicBezTo>
                    <a:cubicBezTo>
                      <a:pt x="127722" y="122279"/>
                      <a:pt x="141918" y="39926"/>
                      <a:pt x="140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6262741" y="3026804"/>
                <a:ext cx="73219" cy="51402"/>
              </a:xfrm>
              <a:custGeom>
                <a:avLst/>
                <a:gdLst/>
                <a:ahLst/>
                <a:cxnLst/>
                <a:rect l="l" t="t" r="r" b="b"/>
                <a:pathLst>
                  <a:path w="115584" h="81152" extrusionOk="0">
                    <a:moveTo>
                      <a:pt x="115583" y="0"/>
                    </a:moveTo>
                    <a:cubicBezTo>
                      <a:pt x="84385" y="9825"/>
                      <a:pt x="35324" y="23836"/>
                      <a:pt x="4003" y="23836"/>
                    </a:cubicBezTo>
                    <a:cubicBezTo>
                      <a:pt x="3824" y="23836"/>
                      <a:pt x="3646" y="23836"/>
                      <a:pt x="3468" y="23835"/>
                    </a:cubicBezTo>
                    <a:lnTo>
                      <a:pt x="1976" y="26093"/>
                    </a:lnTo>
                    <a:cubicBezTo>
                      <a:pt x="363" y="41459"/>
                      <a:pt x="0" y="57590"/>
                      <a:pt x="968" y="74932"/>
                    </a:cubicBezTo>
                    <a:cubicBezTo>
                      <a:pt x="968" y="74932"/>
                      <a:pt x="24377" y="81152"/>
                      <a:pt x="53689" y="81152"/>
                    </a:cubicBezTo>
                    <a:cubicBezTo>
                      <a:pt x="68344" y="81152"/>
                      <a:pt x="84476" y="79597"/>
                      <a:pt x="99895" y="74932"/>
                    </a:cubicBezTo>
                    <a:cubicBezTo>
                      <a:pt x="99895" y="74932"/>
                      <a:pt x="107154" y="42628"/>
                      <a:pt x="115583" y="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6035437" y="2296330"/>
                <a:ext cx="1146737" cy="912713"/>
              </a:xfrm>
              <a:custGeom>
                <a:avLst/>
                <a:gdLst/>
                <a:ahLst/>
                <a:cxnLst/>
                <a:rect l="l" t="t" r="r" b="b"/>
                <a:pathLst>
                  <a:path w="1810253" h="1440969" extrusionOk="0">
                    <a:moveTo>
                      <a:pt x="1796662" y="13117"/>
                    </a:moveTo>
                    <a:lnTo>
                      <a:pt x="1576667" y="1374869"/>
                    </a:lnTo>
                    <a:lnTo>
                      <a:pt x="13027" y="1428668"/>
                    </a:lnTo>
                    <a:lnTo>
                      <a:pt x="153171" y="237266"/>
                    </a:lnTo>
                    <a:lnTo>
                      <a:pt x="1796662" y="13117"/>
                    </a:lnTo>
                    <a:close/>
                    <a:moveTo>
                      <a:pt x="1803915" y="0"/>
                    </a:moveTo>
                    <a:cubicBezTo>
                      <a:pt x="1803650" y="0"/>
                      <a:pt x="1803382" y="17"/>
                      <a:pt x="1803115" y="50"/>
                    </a:cubicBezTo>
                    <a:lnTo>
                      <a:pt x="146960" y="225934"/>
                    </a:lnTo>
                    <a:cubicBezTo>
                      <a:pt x="144177" y="226297"/>
                      <a:pt x="142040" y="228474"/>
                      <a:pt x="141758" y="231176"/>
                    </a:cubicBezTo>
                    <a:lnTo>
                      <a:pt x="162" y="1434194"/>
                    </a:lnTo>
                    <a:cubicBezTo>
                      <a:pt x="1" y="1435968"/>
                      <a:pt x="565" y="1437743"/>
                      <a:pt x="1775" y="1439073"/>
                    </a:cubicBezTo>
                    <a:cubicBezTo>
                      <a:pt x="2945" y="1440283"/>
                      <a:pt x="4558" y="1440969"/>
                      <a:pt x="6252" y="1440969"/>
                    </a:cubicBezTo>
                    <a:lnTo>
                      <a:pt x="6413" y="1440969"/>
                    </a:lnTo>
                    <a:lnTo>
                      <a:pt x="1582071" y="1386767"/>
                    </a:lnTo>
                    <a:cubicBezTo>
                      <a:pt x="1584934" y="1386686"/>
                      <a:pt x="1587314" y="1384548"/>
                      <a:pt x="1587798" y="1381685"/>
                    </a:cubicBezTo>
                    <a:lnTo>
                      <a:pt x="1809931" y="6987"/>
                    </a:lnTo>
                    <a:cubicBezTo>
                      <a:pt x="1810253" y="5132"/>
                      <a:pt x="1809648" y="3156"/>
                      <a:pt x="1808277" y="1825"/>
                    </a:cubicBezTo>
                    <a:cubicBezTo>
                      <a:pt x="1807165" y="643"/>
                      <a:pt x="1805573" y="0"/>
                      <a:pt x="18039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6539571" y="2219505"/>
                <a:ext cx="720585" cy="1037543"/>
              </a:xfrm>
              <a:custGeom>
                <a:avLst/>
                <a:gdLst/>
                <a:ahLst/>
                <a:cxnLst/>
                <a:rect l="l" t="t" r="r" b="b"/>
                <a:pathLst>
                  <a:path w="1137524" h="1638048" extrusionOk="0">
                    <a:moveTo>
                      <a:pt x="1137523" y="0"/>
                    </a:moveTo>
                    <a:lnTo>
                      <a:pt x="836265" y="41096"/>
                    </a:lnTo>
                    <a:cubicBezTo>
                      <a:pt x="660067" y="384054"/>
                      <a:pt x="190233" y="1276739"/>
                      <a:pt x="0" y="1638048"/>
                    </a:cubicBezTo>
                    <a:lnTo>
                      <a:pt x="0" y="1638048"/>
                    </a:lnTo>
                    <a:lnTo>
                      <a:pt x="877683" y="1607881"/>
                    </a:lnTo>
                    <a:lnTo>
                      <a:pt x="1137523"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4879002" y="1784988"/>
                <a:ext cx="1340046" cy="1276811"/>
              </a:xfrm>
              <a:custGeom>
                <a:avLst/>
                <a:gdLst/>
                <a:ahLst/>
                <a:cxnLst/>
                <a:rect l="l" t="t" r="r" b="b"/>
                <a:pathLst>
                  <a:path w="2118650" h="2018674" extrusionOk="0">
                    <a:moveTo>
                      <a:pt x="2110584" y="1352921"/>
                    </a:moveTo>
                    <a:cubicBezTo>
                      <a:pt x="2110584" y="1352921"/>
                      <a:pt x="1858728" y="1268028"/>
                      <a:pt x="1653171" y="1179869"/>
                    </a:cubicBezTo>
                    <a:cubicBezTo>
                      <a:pt x="1447654" y="1091871"/>
                      <a:pt x="1212777" y="926481"/>
                      <a:pt x="1148009" y="881796"/>
                    </a:cubicBezTo>
                    <a:cubicBezTo>
                      <a:pt x="1082998" y="837031"/>
                      <a:pt x="1045936" y="801461"/>
                      <a:pt x="1045936" y="801461"/>
                    </a:cubicBezTo>
                    <a:cubicBezTo>
                      <a:pt x="1045936" y="801461"/>
                      <a:pt x="1124779" y="762866"/>
                      <a:pt x="1140265" y="663979"/>
                    </a:cubicBezTo>
                    <a:cubicBezTo>
                      <a:pt x="1155671" y="565132"/>
                      <a:pt x="1171158" y="447089"/>
                      <a:pt x="1144823" y="319125"/>
                    </a:cubicBezTo>
                    <a:cubicBezTo>
                      <a:pt x="1118568" y="191120"/>
                      <a:pt x="1040370" y="15729"/>
                      <a:pt x="926562" y="5727"/>
                    </a:cubicBezTo>
                    <a:cubicBezTo>
                      <a:pt x="860624" y="1"/>
                      <a:pt x="679828" y="35087"/>
                      <a:pt x="574731" y="175755"/>
                    </a:cubicBezTo>
                    <a:cubicBezTo>
                      <a:pt x="469714" y="316261"/>
                      <a:pt x="488305" y="419262"/>
                      <a:pt x="508309" y="499114"/>
                    </a:cubicBezTo>
                    <a:cubicBezTo>
                      <a:pt x="523190" y="558317"/>
                      <a:pt x="548557" y="605623"/>
                      <a:pt x="560696" y="626150"/>
                    </a:cubicBezTo>
                    <a:cubicBezTo>
                      <a:pt x="564406" y="632482"/>
                      <a:pt x="566866" y="636313"/>
                      <a:pt x="567350" y="637160"/>
                    </a:cubicBezTo>
                    <a:lnTo>
                      <a:pt x="567471" y="637281"/>
                    </a:lnTo>
                    <a:cubicBezTo>
                      <a:pt x="567471" y="637281"/>
                      <a:pt x="469714" y="660753"/>
                      <a:pt x="309042" y="853929"/>
                    </a:cubicBezTo>
                    <a:cubicBezTo>
                      <a:pt x="128449" y="1070980"/>
                      <a:pt x="64971" y="1266375"/>
                      <a:pt x="32465" y="1510608"/>
                    </a:cubicBezTo>
                    <a:cubicBezTo>
                      <a:pt x="1" y="1754599"/>
                      <a:pt x="49444" y="1949429"/>
                      <a:pt x="97395" y="1987983"/>
                    </a:cubicBezTo>
                    <a:cubicBezTo>
                      <a:pt x="117399" y="2004155"/>
                      <a:pt x="145387" y="2012060"/>
                      <a:pt x="182288" y="2014883"/>
                    </a:cubicBezTo>
                    <a:cubicBezTo>
                      <a:pt x="233506" y="2018674"/>
                      <a:pt x="302025" y="2012423"/>
                      <a:pt x="390911" y="2003389"/>
                    </a:cubicBezTo>
                    <a:cubicBezTo>
                      <a:pt x="488386" y="1993508"/>
                      <a:pt x="580820" y="1943621"/>
                      <a:pt x="635426" y="1894178"/>
                    </a:cubicBezTo>
                    <a:cubicBezTo>
                      <a:pt x="641556" y="1888733"/>
                      <a:pt x="647121" y="1883168"/>
                      <a:pt x="652243" y="1877724"/>
                    </a:cubicBezTo>
                    <a:cubicBezTo>
                      <a:pt x="671440" y="1857317"/>
                      <a:pt x="683417" y="1837677"/>
                      <a:pt x="685636" y="1822069"/>
                    </a:cubicBezTo>
                    <a:lnTo>
                      <a:pt x="685636" y="1821989"/>
                    </a:lnTo>
                    <a:cubicBezTo>
                      <a:pt x="685878" y="1820577"/>
                      <a:pt x="685999" y="1819246"/>
                      <a:pt x="685999" y="1818036"/>
                    </a:cubicBezTo>
                    <a:lnTo>
                      <a:pt x="685999" y="1814447"/>
                    </a:lnTo>
                    <a:cubicBezTo>
                      <a:pt x="686281" y="1758188"/>
                      <a:pt x="657083" y="1660793"/>
                      <a:pt x="675150" y="1533716"/>
                    </a:cubicBezTo>
                    <a:cubicBezTo>
                      <a:pt x="687612" y="1446565"/>
                      <a:pt x="739878" y="1318924"/>
                      <a:pt x="806502" y="1221125"/>
                    </a:cubicBezTo>
                    <a:cubicBezTo>
                      <a:pt x="835579" y="1178659"/>
                      <a:pt x="867359" y="1141556"/>
                      <a:pt x="899823" y="1116149"/>
                    </a:cubicBezTo>
                    <a:cubicBezTo>
                      <a:pt x="903332" y="1113366"/>
                      <a:pt x="906800" y="1110745"/>
                      <a:pt x="910188" y="1108285"/>
                    </a:cubicBezTo>
                    <a:cubicBezTo>
                      <a:pt x="910753" y="1107962"/>
                      <a:pt x="911075" y="1107680"/>
                      <a:pt x="911559" y="1107317"/>
                    </a:cubicBezTo>
                    <a:cubicBezTo>
                      <a:pt x="911559" y="1107317"/>
                      <a:pt x="1073884" y="1227820"/>
                      <a:pt x="1364294" y="1335942"/>
                    </a:cubicBezTo>
                    <a:cubicBezTo>
                      <a:pt x="1379740" y="1341750"/>
                      <a:pt x="1395347" y="1347315"/>
                      <a:pt x="1410753" y="1352639"/>
                    </a:cubicBezTo>
                    <a:lnTo>
                      <a:pt x="1410914" y="1352639"/>
                    </a:lnTo>
                    <a:cubicBezTo>
                      <a:pt x="1415955" y="1354413"/>
                      <a:pt x="1421077" y="1356107"/>
                      <a:pt x="1426239" y="1357841"/>
                    </a:cubicBezTo>
                    <a:cubicBezTo>
                      <a:pt x="1433014" y="1360180"/>
                      <a:pt x="1439991" y="1362439"/>
                      <a:pt x="1446767" y="1364657"/>
                    </a:cubicBezTo>
                    <a:cubicBezTo>
                      <a:pt x="1448985" y="1365423"/>
                      <a:pt x="1451445" y="1366149"/>
                      <a:pt x="1454066" y="1366996"/>
                    </a:cubicBezTo>
                    <a:cubicBezTo>
                      <a:pt x="1653292" y="1430756"/>
                      <a:pt x="1846226" y="1459390"/>
                      <a:pt x="1992984" y="1460156"/>
                    </a:cubicBezTo>
                    <a:cubicBezTo>
                      <a:pt x="2037225" y="1460317"/>
                      <a:pt x="2077352" y="1458140"/>
                      <a:pt x="2112116" y="1453381"/>
                    </a:cubicBezTo>
                    <a:cubicBezTo>
                      <a:pt x="2112116" y="1453381"/>
                      <a:pt x="2114455" y="1442653"/>
                      <a:pt x="2115867" y="1427046"/>
                    </a:cubicBezTo>
                    <a:cubicBezTo>
                      <a:pt x="2118045" y="1406317"/>
                      <a:pt x="2118649" y="1376796"/>
                      <a:pt x="2110584" y="13529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5307100" y="1940970"/>
                <a:ext cx="277708" cy="322552"/>
              </a:xfrm>
              <a:custGeom>
                <a:avLst/>
                <a:gdLst/>
                <a:ahLst/>
                <a:cxnLst/>
                <a:rect l="l" t="t" r="r" b="b"/>
                <a:pathLst>
                  <a:path w="439064" h="509963" extrusionOk="0">
                    <a:moveTo>
                      <a:pt x="410389" y="421843"/>
                    </a:moveTo>
                    <a:cubicBezTo>
                      <a:pt x="408776" y="425311"/>
                      <a:pt x="407122" y="428618"/>
                      <a:pt x="405308" y="431845"/>
                    </a:cubicBezTo>
                    <a:cubicBezTo>
                      <a:pt x="366027" y="504276"/>
                      <a:pt x="285167" y="509962"/>
                      <a:pt x="285167" y="509962"/>
                    </a:cubicBezTo>
                    <a:cubicBezTo>
                      <a:pt x="285167" y="509962"/>
                      <a:pt x="262664" y="500566"/>
                      <a:pt x="228707" y="478223"/>
                    </a:cubicBezTo>
                    <a:cubicBezTo>
                      <a:pt x="219028" y="471811"/>
                      <a:pt x="208260" y="464350"/>
                      <a:pt x="197048" y="455881"/>
                    </a:cubicBezTo>
                    <a:cubicBezTo>
                      <a:pt x="179344" y="442492"/>
                      <a:pt x="153775" y="428538"/>
                      <a:pt x="128086" y="415915"/>
                    </a:cubicBezTo>
                    <a:cubicBezTo>
                      <a:pt x="79570" y="392443"/>
                      <a:pt x="30126" y="373972"/>
                      <a:pt x="30126" y="373972"/>
                    </a:cubicBezTo>
                    <a:cubicBezTo>
                      <a:pt x="30126" y="373972"/>
                      <a:pt x="0" y="307550"/>
                      <a:pt x="8026" y="213463"/>
                    </a:cubicBezTo>
                    <a:cubicBezTo>
                      <a:pt x="17301" y="103888"/>
                      <a:pt x="77513" y="22020"/>
                      <a:pt x="107558" y="1"/>
                    </a:cubicBezTo>
                    <a:cubicBezTo>
                      <a:pt x="107558" y="1"/>
                      <a:pt x="115745" y="2622"/>
                      <a:pt x="127037" y="6171"/>
                    </a:cubicBezTo>
                    <a:cubicBezTo>
                      <a:pt x="143007" y="11253"/>
                      <a:pt x="165108" y="18431"/>
                      <a:pt x="179102" y="23271"/>
                    </a:cubicBezTo>
                    <a:cubicBezTo>
                      <a:pt x="199871" y="30530"/>
                      <a:pt x="248548" y="42387"/>
                      <a:pt x="322835" y="29925"/>
                    </a:cubicBezTo>
                    <a:cubicBezTo>
                      <a:pt x="333119" y="28191"/>
                      <a:pt x="344007" y="25973"/>
                      <a:pt x="355219" y="23271"/>
                    </a:cubicBezTo>
                    <a:cubicBezTo>
                      <a:pt x="368689" y="19883"/>
                      <a:pt x="379739" y="16334"/>
                      <a:pt x="388853" y="12503"/>
                    </a:cubicBezTo>
                    <a:cubicBezTo>
                      <a:pt x="390749" y="12503"/>
                      <a:pt x="391838" y="12341"/>
                      <a:pt x="391838" y="12341"/>
                    </a:cubicBezTo>
                    <a:cubicBezTo>
                      <a:pt x="391838" y="12341"/>
                      <a:pt x="384014" y="97436"/>
                      <a:pt x="410389" y="170109"/>
                    </a:cubicBezTo>
                    <a:cubicBezTo>
                      <a:pt x="416680" y="187531"/>
                      <a:pt x="421964" y="206324"/>
                      <a:pt x="426077" y="225965"/>
                    </a:cubicBezTo>
                    <a:cubicBezTo>
                      <a:pt x="439063" y="288354"/>
                      <a:pt x="438539" y="359535"/>
                      <a:pt x="410389" y="421843"/>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5378289" y="1863443"/>
                <a:ext cx="211769" cy="99953"/>
              </a:xfrm>
              <a:custGeom>
                <a:avLst/>
                <a:gdLst/>
                <a:ahLst/>
                <a:cxnLst/>
                <a:rect l="l" t="t" r="r" b="b"/>
                <a:pathLst>
                  <a:path w="334813" h="158028" extrusionOk="0">
                    <a:moveTo>
                      <a:pt x="227852" y="1"/>
                    </a:moveTo>
                    <a:cubicBezTo>
                      <a:pt x="186110" y="1"/>
                      <a:pt x="129026" y="10912"/>
                      <a:pt x="90055" y="29494"/>
                    </a:cubicBezTo>
                    <a:cubicBezTo>
                      <a:pt x="23109" y="61435"/>
                      <a:pt x="6655" y="98497"/>
                      <a:pt x="1" y="122694"/>
                    </a:cubicBezTo>
                    <a:cubicBezTo>
                      <a:pt x="1" y="122694"/>
                      <a:pt x="47831" y="137616"/>
                      <a:pt x="71504" y="145884"/>
                    </a:cubicBezTo>
                    <a:cubicBezTo>
                      <a:pt x="85782" y="150837"/>
                      <a:pt x="113128" y="158027"/>
                      <a:pt x="152867" y="158027"/>
                    </a:cubicBezTo>
                    <a:cubicBezTo>
                      <a:pt x="179131" y="158027"/>
                      <a:pt x="210808" y="154886"/>
                      <a:pt x="247702" y="145884"/>
                    </a:cubicBezTo>
                    <a:cubicBezTo>
                      <a:pt x="261253" y="142577"/>
                      <a:pt x="272222" y="138947"/>
                      <a:pt x="281377" y="135156"/>
                    </a:cubicBezTo>
                    <a:cubicBezTo>
                      <a:pt x="334813" y="113217"/>
                      <a:pt x="319851" y="84906"/>
                      <a:pt x="308438" y="65508"/>
                    </a:cubicBezTo>
                    <a:cubicBezTo>
                      <a:pt x="300727" y="52423"/>
                      <a:pt x="289545" y="49645"/>
                      <a:pt x="281484" y="49645"/>
                    </a:cubicBezTo>
                    <a:cubicBezTo>
                      <a:pt x="276719" y="49645"/>
                      <a:pt x="273044" y="50616"/>
                      <a:pt x="271824" y="51002"/>
                    </a:cubicBezTo>
                    <a:lnTo>
                      <a:pt x="271824" y="51002"/>
                    </a:lnTo>
                    <a:cubicBezTo>
                      <a:pt x="273995" y="50290"/>
                      <a:pt x="285398" y="45326"/>
                      <a:pt x="281659" y="18121"/>
                    </a:cubicBezTo>
                    <a:cubicBezTo>
                      <a:pt x="279939" y="5640"/>
                      <a:pt x="257860" y="1"/>
                      <a:pt x="227852" y="1"/>
                    </a:cubicBezTo>
                    <a:close/>
                  </a:path>
                </a:pathLst>
              </a:custGeom>
              <a:solidFill>
                <a:srgbClr val="E76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9"/>
              <p:cNvGrpSpPr/>
              <p:nvPr/>
            </p:nvGrpSpPr>
            <p:grpSpPr>
              <a:xfrm>
                <a:off x="5358684" y="2005547"/>
                <a:ext cx="141095" cy="208312"/>
                <a:chOff x="-55286225" y="-24930400"/>
                <a:chExt cx="5758975" cy="8502525"/>
              </a:xfrm>
            </p:grpSpPr>
            <p:sp>
              <p:nvSpPr>
                <p:cNvPr id="389" name="Google Shape;389;p29"/>
                <p:cNvSpPr/>
                <p:nvPr/>
              </p:nvSpPr>
              <p:spPr>
                <a:xfrm>
                  <a:off x="-53384750" y="-18240025"/>
                  <a:ext cx="3857500" cy="1812150"/>
                </a:xfrm>
                <a:custGeom>
                  <a:avLst/>
                  <a:gdLst/>
                  <a:ahLst/>
                  <a:cxnLst/>
                  <a:rect l="l" t="t" r="r" b="b"/>
                  <a:pathLst>
                    <a:path w="154300" h="72486" extrusionOk="0">
                      <a:moveTo>
                        <a:pt x="61068" y="0"/>
                      </a:moveTo>
                      <a:cubicBezTo>
                        <a:pt x="23669" y="0"/>
                        <a:pt x="1" y="28205"/>
                        <a:pt x="1" y="28205"/>
                      </a:cubicBezTo>
                      <a:cubicBezTo>
                        <a:pt x="61785" y="57040"/>
                        <a:pt x="154300" y="72486"/>
                        <a:pt x="154300" y="72486"/>
                      </a:cubicBezTo>
                      <a:cubicBezTo>
                        <a:pt x="154300" y="72486"/>
                        <a:pt x="128772" y="14815"/>
                        <a:pt x="80336" y="2475"/>
                      </a:cubicBezTo>
                      <a:cubicBezTo>
                        <a:pt x="73580" y="745"/>
                        <a:pt x="67142" y="0"/>
                        <a:pt x="6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55286225" y="-24930400"/>
                  <a:ext cx="3919975" cy="1706850"/>
                </a:xfrm>
                <a:custGeom>
                  <a:avLst/>
                  <a:gdLst/>
                  <a:ahLst/>
                  <a:cxnLst/>
                  <a:rect l="l" t="t" r="r" b="b"/>
                  <a:pathLst>
                    <a:path w="156799" h="68274" extrusionOk="0">
                      <a:moveTo>
                        <a:pt x="69742" y="0"/>
                      </a:moveTo>
                      <a:cubicBezTo>
                        <a:pt x="31512" y="0"/>
                        <a:pt x="1" y="33486"/>
                        <a:pt x="8792" y="33486"/>
                      </a:cubicBezTo>
                      <a:cubicBezTo>
                        <a:pt x="9256" y="33486"/>
                        <a:pt x="9832" y="33393"/>
                        <a:pt x="10525" y="33197"/>
                      </a:cubicBezTo>
                      <a:cubicBezTo>
                        <a:pt x="13640" y="32292"/>
                        <a:pt x="17807" y="31871"/>
                        <a:pt x="22686" y="31871"/>
                      </a:cubicBezTo>
                      <a:cubicBezTo>
                        <a:pt x="40427" y="31871"/>
                        <a:pt x="67584" y="37431"/>
                        <a:pt x="87796" y="45497"/>
                      </a:cubicBezTo>
                      <a:cubicBezTo>
                        <a:pt x="107352" y="53332"/>
                        <a:pt x="132227" y="68273"/>
                        <a:pt x="144883" y="68273"/>
                      </a:cubicBezTo>
                      <a:cubicBezTo>
                        <a:pt x="148905" y="68273"/>
                        <a:pt x="151693" y="66765"/>
                        <a:pt x="152685" y="63040"/>
                      </a:cubicBezTo>
                      <a:cubicBezTo>
                        <a:pt x="156799" y="47594"/>
                        <a:pt x="138247" y="19767"/>
                        <a:pt x="89893" y="3313"/>
                      </a:cubicBezTo>
                      <a:cubicBezTo>
                        <a:pt x="83091" y="991"/>
                        <a:pt x="76317" y="0"/>
                        <a:pt x="69742" y="0"/>
                      </a:cubicBezTo>
                      <a:close/>
                    </a:path>
                  </a:pathLst>
                </a:custGeom>
                <a:solidFill>
                  <a:srgbClr val="DB6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54636950" y="-22622100"/>
                  <a:ext cx="2991425" cy="1599550"/>
                </a:xfrm>
                <a:custGeom>
                  <a:avLst/>
                  <a:gdLst/>
                  <a:ahLst/>
                  <a:cxnLst/>
                  <a:rect l="l" t="t" r="r" b="b"/>
                  <a:pathLst>
                    <a:path w="119657" h="63982" extrusionOk="0">
                      <a:moveTo>
                        <a:pt x="65011" y="0"/>
                      </a:moveTo>
                      <a:cubicBezTo>
                        <a:pt x="63192" y="0"/>
                        <a:pt x="61324" y="100"/>
                        <a:pt x="59405" y="310"/>
                      </a:cubicBezTo>
                      <a:cubicBezTo>
                        <a:pt x="16858" y="4948"/>
                        <a:pt x="0" y="53463"/>
                        <a:pt x="2259" y="54391"/>
                      </a:cubicBezTo>
                      <a:cubicBezTo>
                        <a:pt x="19381" y="61410"/>
                        <a:pt x="35739" y="63981"/>
                        <a:pt x="50517" y="63981"/>
                      </a:cubicBezTo>
                      <a:cubicBezTo>
                        <a:pt x="91017" y="63981"/>
                        <a:pt x="119657" y="44672"/>
                        <a:pt x="119657" y="44672"/>
                      </a:cubicBezTo>
                      <a:cubicBezTo>
                        <a:pt x="119657" y="44672"/>
                        <a:pt x="103442" y="0"/>
                        <a:pt x="65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53384750" y="-22530700"/>
                  <a:ext cx="1417600" cy="1416600"/>
                </a:xfrm>
                <a:custGeom>
                  <a:avLst/>
                  <a:gdLst/>
                  <a:ahLst/>
                  <a:cxnLst/>
                  <a:rect l="l" t="t" r="r" b="b"/>
                  <a:pathLst>
                    <a:path w="56704" h="56664" extrusionOk="0">
                      <a:moveTo>
                        <a:pt x="28312" y="1"/>
                      </a:moveTo>
                      <a:cubicBezTo>
                        <a:pt x="12705" y="1"/>
                        <a:pt x="1" y="12664"/>
                        <a:pt x="1" y="28352"/>
                      </a:cubicBezTo>
                      <a:cubicBezTo>
                        <a:pt x="1" y="43960"/>
                        <a:pt x="12705" y="56663"/>
                        <a:pt x="28312" y="56663"/>
                      </a:cubicBezTo>
                      <a:cubicBezTo>
                        <a:pt x="44000" y="56663"/>
                        <a:pt x="56704" y="44000"/>
                        <a:pt x="56704" y="28352"/>
                      </a:cubicBezTo>
                      <a:cubicBezTo>
                        <a:pt x="56704" y="12664"/>
                        <a:pt x="44000" y="1"/>
                        <a:pt x="28312" y="1"/>
                      </a:cubicBezTo>
                      <a:close/>
                    </a:path>
                  </a:pathLst>
                </a:custGeom>
                <a:solidFill>
                  <a:srgbClr val="3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54580500" y="-23035875"/>
                  <a:ext cx="2934975" cy="1773550"/>
                </a:xfrm>
                <a:custGeom>
                  <a:avLst/>
                  <a:gdLst/>
                  <a:ahLst/>
                  <a:cxnLst/>
                  <a:rect l="l" t="t" r="r" b="b"/>
                  <a:pathLst>
                    <a:path w="117399" h="70942" extrusionOk="0">
                      <a:moveTo>
                        <a:pt x="59407" y="1"/>
                      </a:moveTo>
                      <a:cubicBezTo>
                        <a:pt x="26746" y="1"/>
                        <a:pt x="3436" y="34239"/>
                        <a:pt x="1" y="70942"/>
                      </a:cubicBezTo>
                      <a:cubicBezTo>
                        <a:pt x="1" y="70942"/>
                        <a:pt x="17584" y="29242"/>
                        <a:pt x="52066" y="22265"/>
                      </a:cubicBezTo>
                      <a:cubicBezTo>
                        <a:pt x="54485" y="21777"/>
                        <a:pt x="56888" y="21551"/>
                        <a:pt x="59263" y="21551"/>
                      </a:cubicBezTo>
                      <a:cubicBezTo>
                        <a:pt x="90695" y="21551"/>
                        <a:pt x="117399" y="61223"/>
                        <a:pt x="117399" y="61223"/>
                      </a:cubicBezTo>
                      <a:cubicBezTo>
                        <a:pt x="117399" y="61223"/>
                        <a:pt x="109615" y="10690"/>
                        <a:pt x="71061" y="1415"/>
                      </a:cubicBezTo>
                      <a:cubicBezTo>
                        <a:pt x="67063" y="456"/>
                        <a:pt x="63173" y="1"/>
                        <a:pt x="59407" y="1"/>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29"/>
              <p:cNvSpPr/>
              <p:nvPr/>
            </p:nvSpPr>
            <p:spPr>
              <a:xfrm>
                <a:off x="5277726" y="2186085"/>
                <a:ext cx="180930" cy="310888"/>
              </a:xfrm>
              <a:custGeom>
                <a:avLst/>
                <a:gdLst/>
                <a:ahLst/>
                <a:cxnLst/>
                <a:rect l="l" t="t" r="r" b="b"/>
                <a:pathLst>
                  <a:path w="286055" h="491523" extrusionOk="0">
                    <a:moveTo>
                      <a:pt x="50425" y="0"/>
                    </a:moveTo>
                    <a:cubicBezTo>
                      <a:pt x="48508" y="0"/>
                      <a:pt x="46620" y="877"/>
                      <a:pt x="45451" y="2533"/>
                    </a:cubicBezTo>
                    <a:cubicBezTo>
                      <a:pt x="0" y="64760"/>
                      <a:pt x="5404" y="145701"/>
                      <a:pt x="61986" y="249871"/>
                    </a:cubicBezTo>
                    <a:cubicBezTo>
                      <a:pt x="138692" y="391063"/>
                      <a:pt x="236893" y="465148"/>
                      <a:pt x="275649" y="490474"/>
                    </a:cubicBezTo>
                    <a:cubicBezTo>
                      <a:pt x="276658" y="491200"/>
                      <a:pt x="277827" y="491523"/>
                      <a:pt x="278956" y="491523"/>
                    </a:cubicBezTo>
                    <a:cubicBezTo>
                      <a:pt x="281013" y="491523"/>
                      <a:pt x="282989" y="490474"/>
                      <a:pt x="284199" y="488700"/>
                    </a:cubicBezTo>
                    <a:cubicBezTo>
                      <a:pt x="286054" y="485877"/>
                      <a:pt x="285207" y="482086"/>
                      <a:pt x="282384" y="480190"/>
                    </a:cubicBezTo>
                    <a:cubicBezTo>
                      <a:pt x="244556" y="455348"/>
                      <a:pt x="148169" y="382675"/>
                      <a:pt x="72794" y="243943"/>
                    </a:cubicBezTo>
                    <a:cubicBezTo>
                      <a:pt x="18794" y="144410"/>
                      <a:pt x="13107" y="67825"/>
                      <a:pt x="55412" y="9832"/>
                    </a:cubicBezTo>
                    <a:cubicBezTo>
                      <a:pt x="57469" y="7049"/>
                      <a:pt x="56824" y="3178"/>
                      <a:pt x="54041" y="1161"/>
                    </a:cubicBezTo>
                    <a:cubicBezTo>
                      <a:pt x="52954" y="378"/>
                      <a:pt x="51684" y="0"/>
                      <a:pt x="50425" y="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5230368" y="2169867"/>
                <a:ext cx="108588" cy="18667"/>
              </a:xfrm>
              <a:custGeom>
                <a:avLst/>
                <a:gdLst/>
                <a:ahLst/>
                <a:cxnLst/>
                <a:rect l="l" t="t" r="r" b="b"/>
                <a:pathLst>
                  <a:path w="171681" h="29513" extrusionOk="0">
                    <a:moveTo>
                      <a:pt x="104496" y="1"/>
                    </a:moveTo>
                    <a:cubicBezTo>
                      <a:pt x="67852" y="1"/>
                      <a:pt x="43066" y="6793"/>
                      <a:pt x="18874" y="13381"/>
                    </a:cubicBezTo>
                    <a:cubicBezTo>
                      <a:pt x="12623" y="15155"/>
                      <a:pt x="6372" y="16849"/>
                      <a:pt x="0" y="18462"/>
                    </a:cubicBezTo>
                    <a:cubicBezTo>
                      <a:pt x="3710" y="24794"/>
                      <a:pt x="6130" y="28625"/>
                      <a:pt x="6654" y="29512"/>
                    </a:cubicBezTo>
                    <a:cubicBezTo>
                      <a:pt x="11857" y="28222"/>
                      <a:pt x="17100" y="26891"/>
                      <a:pt x="22100" y="25439"/>
                    </a:cubicBezTo>
                    <a:cubicBezTo>
                      <a:pt x="45486" y="18957"/>
                      <a:pt x="69447" y="12382"/>
                      <a:pt x="104802" y="12382"/>
                    </a:cubicBezTo>
                    <a:cubicBezTo>
                      <a:pt x="121577" y="12382"/>
                      <a:pt x="140917" y="13862"/>
                      <a:pt x="163978" y="17535"/>
                    </a:cubicBezTo>
                    <a:cubicBezTo>
                      <a:pt x="164314" y="17591"/>
                      <a:pt x="164649" y="17618"/>
                      <a:pt x="164979" y="17618"/>
                    </a:cubicBezTo>
                    <a:cubicBezTo>
                      <a:pt x="167972" y="17618"/>
                      <a:pt x="170604" y="15392"/>
                      <a:pt x="171076" y="12413"/>
                    </a:cubicBezTo>
                    <a:cubicBezTo>
                      <a:pt x="171681" y="9066"/>
                      <a:pt x="169342" y="5839"/>
                      <a:pt x="165995" y="5355"/>
                    </a:cubicBezTo>
                    <a:cubicBezTo>
                      <a:pt x="142010" y="1535"/>
                      <a:pt x="121913" y="1"/>
                      <a:pt x="104496"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5307105" y="1941612"/>
                <a:ext cx="81014" cy="263066"/>
              </a:xfrm>
              <a:custGeom>
                <a:avLst/>
                <a:gdLst/>
                <a:ahLst/>
                <a:cxnLst/>
                <a:rect l="l" t="t" r="r" b="b"/>
                <a:pathLst>
                  <a:path w="128086" h="415915" extrusionOk="0">
                    <a:moveTo>
                      <a:pt x="128086" y="415915"/>
                    </a:moveTo>
                    <a:cubicBezTo>
                      <a:pt x="79570" y="392443"/>
                      <a:pt x="30126" y="373972"/>
                      <a:pt x="30126" y="373972"/>
                    </a:cubicBezTo>
                    <a:cubicBezTo>
                      <a:pt x="30126" y="373972"/>
                      <a:pt x="0" y="307550"/>
                      <a:pt x="8026" y="213463"/>
                    </a:cubicBezTo>
                    <a:cubicBezTo>
                      <a:pt x="17301" y="103888"/>
                      <a:pt x="77513" y="22020"/>
                      <a:pt x="107558" y="1"/>
                    </a:cubicBezTo>
                    <a:cubicBezTo>
                      <a:pt x="107558" y="1"/>
                      <a:pt x="115745" y="2622"/>
                      <a:pt x="127037" y="6171"/>
                    </a:cubicBezTo>
                    <a:cubicBezTo>
                      <a:pt x="78763" y="64406"/>
                      <a:pt x="47226" y="152041"/>
                      <a:pt x="64245" y="255002"/>
                    </a:cubicBezTo>
                    <a:cubicBezTo>
                      <a:pt x="74286" y="315818"/>
                      <a:pt x="101993" y="373166"/>
                      <a:pt x="128086" y="415915"/>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rot="-122725">
                <a:off x="5265044" y="1858182"/>
                <a:ext cx="260872" cy="320878"/>
              </a:xfrm>
              <a:custGeom>
                <a:avLst/>
                <a:gdLst/>
                <a:ahLst/>
                <a:cxnLst/>
                <a:rect l="l" t="t" r="r" b="b"/>
                <a:pathLst>
                  <a:path w="413818" h="509006" extrusionOk="0">
                    <a:moveTo>
                      <a:pt x="353186" y="1"/>
                    </a:moveTo>
                    <a:cubicBezTo>
                      <a:pt x="281944" y="1"/>
                      <a:pt x="198771" y="43011"/>
                      <a:pt x="126876" y="104747"/>
                    </a:cubicBezTo>
                    <a:cubicBezTo>
                      <a:pt x="33313" y="185082"/>
                      <a:pt x="1" y="296310"/>
                      <a:pt x="5687" y="360998"/>
                    </a:cubicBezTo>
                    <a:cubicBezTo>
                      <a:pt x="11374" y="425686"/>
                      <a:pt x="62511" y="496866"/>
                      <a:pt x="62511" y="496866"/>
                    </a:cubicBezTo>
                    <a:lnTo>
                      <a:pt x="85942" y="509005"/>
                    </a:lnTo>
                    <a:cubicBezTo>
                      <a:pt x="85942" y="509005"/>
                      <a:pt x="65939" y="434316"/>
                      <a:pt x="82433" y="331315"/>
                    </a:cubicBezTo>
                    <a:cubicBezTo>
                      <a:pt x="98888" y="228315"/>
                      <a:pt x="135991" y="158304"/>
                      <a:pt x="226610" y="82041"/>
                    </a:cubicBezTo>
                    <a:cubicBezTo>
                      <a:pt x="303927" y="17072"/>
                      <a:pt x="385526" y="12291"/>
                      <a:pt x="407870" y="12291"/>
                    </a:cubicBezTo>
                    <a:cubicBezTo>
                      <a:pt x="411726" y="12291"/>
                      <a:pt x="413818" y="12433"/>
                      <a:pt x="413818" y="12433"/>
                    </a:cubicBezTo>
                    <a:cubicBezTo>
                      <a:pt x="395121" y="3922"/>
                      <a:pt x="374697" y="1"/>
                      <a:pt x="353186"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5482732" y="1941243"/>
                <a:ext cx="108639" cy="336913"/>
              </a:xfrm>
              <a:custGeom>
                <a:avLst/>
                <a:gdLst/>
                <a:ahLst/>
                <a:cxnLst/>
                <a:rect l="l" t="t" r="r" b="b"/>
                <a:pathLst>
                  <a:path w="171762" h="532668" extrusionOk="0">
                    <a:moveTo>
                      <a:pt x="136837" y="1"/>
                    </a:moveTo>
                    <a:cubicBezTo>
                      <a:pt x="136835" y="2"/>
                      <a:pt x="117398" y="12140"/>
                      <a:pt x="110583" y="14761"/>
                    </a:cubicBezTo>
                    <a:cubicBezTo>
                      <a:pt x="103727" y="17382"/>
                      <a:pt x="113164" y="114455"/>
                      <a:pt x="129658" y="185555"/>
                    </a:cubicBezTo>
                    <a:cubicBezTo>
                      <a:pt x="146112" y="256615"/>
                      <a:pt x="171479" y="319528"/>
                      <a:pt x="127037" y="415713"/>
                    </a:cubicBezTo>
                    <a:cubicBezTo>
                      <a:pt x="85478" y="505725"/>
                      <a:pt x="7428" y="507748"/>
                      <a:pt x="495" y="507748"/>
                    </a:cubicBezTo>
                    <a:cubicBezTo>
                      <a:pt x="169" y="507748"/>
                      <a:pt x="0" y="507744"/>
                      <a:pt x="0" y="507744"/>
                    </a:cubicBezTo>
                    <a:lnTo>
                      <a:pt x="0" y="507744"/>
                    </a:lnTo>
                    <a:cubicBezTo>
                      <a:pt x="19439" y="519278"/>
                      <a:pt x="41015" y="532667"/>
                      <a:pt x="41015" y="532667"/>
                    </a:cubicBezTo>
                    <a:cubicBezTo>
                      <a:pt x="41015" y="532667"/>
                      <a:pt x="87393" y="527505"/>
                      <a:pt x="123448" y="470843"/>
                    </a:cubicBezTo>
                    <a:cubicBezTo>
                      <a:pt x="159461" y="414180"/>
                      <a:pt x="171762" y="343484"/>
                      <a:pt x="161559" y="291661"/>
                    </a:cubicBezTo>
                    <a:cubicBezTo>
                      <a:pt x="151355" y="239797"/>
                      <a:pt x="140950" y="173900"/>
                      <a:pt x="137885" y="105582"/>
                    </a:cubicBezTo>
                    <a:cubicBezTo>
                      <a:pt x="134740" y="37227"/>
                      <a:pt x="136837" y="3"/>
                      <a:pt x="136837"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5503856" y="1985642"/>
                <a:ext cx="65301" cy="47890"/>
              </a:xfrm>
              <a:custGeom>
                <a:avLst/>
                <a:gdLst/>
                <a:ahLst/>
                <a:cxnLst/>
                <a:rect l="l" t="t" r="r" b="b"/>
                <a:pathLst>
                  <a:path w="103243" h="75715" extrusionOk="0">
                    <a:moveTo>
                      <a:pt x="78379" y="1"/>
                    </a:moveTo>
                    <a:cubicBezTo>
                      <a:pt x="64609" y="1"/>
                      <a:pt x="47618" y="6938"/>
                      <a:pt x="30449" y="20138"/>
                    </a:cubicBezTo>
                    <a:cubicBezTo>
                      <a:pt x="0" y="43650"/>
                      <a:pt x="726" y="68493"/>
                      <a:pt x="11615" y="73897"/>
                    </a:cubicBezTo>
                    <a:cubicBezTo>
                      <a:pt x="14117" y="75148"/>
                      <a:pt x="16641" y="75714"/>
                      <a:pt x="19174" y="75714"/>
                    </a:cubicBezTo>
                    <a:cubicBezTo>
                      <a:pt x="36151" y="75714"/>
                      <a:pt x="53507" y="50266"/>
                      <a:pt x="67229" y="35141"/>
                    </a:cubicBezTo>
                    <a:cubicBezTo>
                      <a:pt x="83038" y="17759"/>
                      <a:pt x="103243" y="12919"/>
                      <a:pt x="103243" y="12919"/>
                    </a:cubicBezTo>
                    <a:cubicBezTo>
                      <a:pt x="97860" y="4201"/>
                      <a:pt x="89095" y="1"/>
                      <a:pt x="78379" y="1"/>
                    </a:cubicBezTo>
                    <a:close/>
                  </a:path>
                </a:pathLst>
              </a:custGeom>
              <a:solidFill>
                <a:srgbClr val="E76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5503525" y="2036675"/>
                <a:ext cx="65505" cy="34182"/>
              </a:xfrm>
              <a:custGeom>
                <a:avLst/>
                <a:gdLst/>
                <a:ahLst/>
                <a:cxnLst/>
                <a:rect l="l" t="t" r="r" b="b"/>
                <a:pathLst>
                  <a:path w="103566" h="54042" extrusionOk="0">
                    <a:moveTo>
                      <a:pt x="49154" y="0"/>
                    </a:moveTo>
                    <a:cubicBezTo>
                      <a:pt x="48213" y="0"/>
                      <a:pt x="47274" y="27"/>
                      <a:pt x="46339" y="82"/>
                    </a:cubicBezTo>
                    <a:cubicBezTo>
                      <a:pt x="39040" y="405"/>
                      <a:pt x="31901" y="2583"/>
                      <a:pt x="25610" y="6898"/>
                    </a:cubicBezTo>
                    <a:cubicBezTo>
                      <a:pt x="1" y="23796"/>
                      <a:pt x="6171" y="50655"/>
                      <a:pt x="6171" y="50655"/>
                    </a:cubicBezTo>
                    <a:cubicBezTo>
                      <a:pt x="6171" y="50655"/>
                      <a:pt x="13844" y="54042"/>
                      <a:pt x="31854" y="54042"/>
                    </a:cubicBezTo>
                    <a:cubicBezTo>
                      <a:pt x="38858" y="54042"/>
                      <a:pt x="47425" y="53530"/>
                      <a:pt x="57712" y="52107"/>
                    </a:cubicBezTo>
                    <a:cubicBezTo>
                      <a:pt x="62269" y="51542"/>
                      <a:pt x="66504" y="50776"/>
                      <a:pt x="70174" y="49808"/>
                    </a:cubicBezTo>
                    <a:cubicBezTo>
                      <a:pt x="74247" y="49042"/>
                      <a:pt x="77796" y="47913"/>
                      <a:pt x="81062" y="46824"/>
                    </a:cubicBezTo>
                    <a:cubicBezTo>
                      <a:pt x="100985" y="40129"/>
                      <a:pt x="103566" y="31015"/>
                      <a:pt x="103566" y="31015"/>
                    </a:cubicBezTo>
                    <a:cubicBezTo>
                      <a:pt x="101792" y="28272"/>
                      <a:pt x="99856" y="25651"/>
                      <a:pt x="97517" y="23191"/>
                    </a:cubicBezTo>
                    <a:lnTo>
                      <a:pt x="97517" y="23110"/>
                    </a:lnTo>
                    <a:cubicBezTo>
                      <a:pt x="85568" y="9591"/>
                      <a:pt x="66892" y="0"/>
                      <a:pt x="49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5492482" y="2033523"/>
                <a:ext cx="59460" cy="106347"/>
              </a:xfrm>
              <a:custGeom>
                <a:avLst/>
                <a:gdLst/>
                <a:ahLst/>
                <a:cxnLst/>
                <a:rect l="l" t="t" r="r" b="b"/>
                <a:pathLst>
                  <a:path w="94008" h="168138" extrusionOk="0">
                    <a:moveTo>
                      <a:pt x="9782" y="0"/>
                    </a:moveTo>
                    <a:cubicBezTo>
                      <a:pt x="7746" y="0"/>
                      <a:pt x="5890" y="1344"/>
                      <a:pt x="5324" y="3373"/>
                    </a:cubicBezTo>
                    <a:lnTo>
                      <a:pt x="2582" y="12851"/>
                    </a:lnTo>
                    <a:cubicBezTo>
                      <a:pt x="1775" y="16158"/>
                      <a:pt x="1493" y="19949"/>
                      <a:pt x="968" y="23498"/>
                    </a:cubicBezTo>
                    <a:cubicBezTo>
                      <a:pt x="363" y="27127"/>
                      <a:pt x="847" y="30475"/>
                      <a:pt x="726" y="34024"/>
                    </a:cubicBezTo>
                    <a:cubicBezTo>
                      <a:pt x="565" y="37573"/>
                      <a:pt x="1291" y="40960"/>
                      <a:pt x="1694" y="44428"/>
                    </a:cubicBezTo>
                    <a:cubicBezTo>
                      <a:pt x="2662" y="51325"/>
                      <a:pt x="4437" y="58181"/>
                      <a:pt x="7098" y="64714"/>
                    </a:cubicBezTo>
                    <a:cubicBezTo>
                      <a:pt x="8187" y="68061"/>
                      <a:pt x="9921" y="71167"/>
                      <a:pt x="11656" y="74312"/>
                    </a:cubicBezTo>
                    <a:cubicBezTo>
                      <a:pt x="13067" y="77579"/>
                      <a:pt x="15648" y="80362"/>
                      <a:pt x="17826" y="83386"/>
                    </a:cubicBezTo>
                    <a:cubicBezTo>
                      <a:pt x="20810" y="86855"/>
                      <a:pt x="22907" y="88105"/>
                      <a:pt x="25488" y="90565"/>
                    </a:cubicBezTo>
                    <a:lnTo>
                      <a:pt x="32909" y="97098"/>
                    </a:lnTo>
                    <a:cubicBezTo>
                      <a:pt x="35329" y="99357"/>
                      <a:pt x="38353" y="101172"/>
                      <a:pt x="41015" y="103228"/>
                    </a:cubicBezTo>
                    <a:lnTo>
                      <a:pt x="49242" y="109278"/>
                    </a:lnTo>
                    <a:cubicBezTo>
                      <a:pt x="58397" y="115972"/>
                      <a:pt x="67390" y="121860"/>
                      <a:pt x="76545" y="127829"/>
                    </a:cubicBezTo>
                    <a:cubicBezTo>
                      <a:pt x="75738" y="128999"/>
                      <a:pt x="74892" y="130168"/>
                      <a:pt x="74004" y="131217"/>
                    </a:cubicBezTo>
                    <a:cubicBezTo>
                      <a:pt x="71706" y="134161"/>
                      <a:pt x="69246" y="136943"/>
                      <a:pt x="66624" y="139524"/>
                    </a:cubicBezTo>
                    <a:cubicBezTo>
                      <a:pt x="63962" y="142106"/>
                      <a:pt x="61220" y="144566"/>
                      <a:pt x="58276" y="146703"/>
                    </a:cubicBezTo>
                    <a:cubicBezTo>
                      <a:pt x="55372" y="148961"/>
                      <a:pt x="52227" y="150776"/>
                      <a:pt x="49041" y="152470"/>
                    </a:cubicBezTo>
                    <a:cubicBezTo>
                      <a:pt x="45814" y="154003"/>
                      <a:pt x="42548" y="155374"/>
                      <a:pt x="39079" y="156221"/>
                    </a:cubicBezTo>
                    <a:cubicBezTo>
                      <a:pt x="37426" y="156866"/>
                      <a:pt x="35651" y="156947"/>
                      <a:pt x="33877" y="157229"/>
                    </a:cubicBezTo>
                    <a:cubicBezTo>
                      <a:pt x="32461" y="157454"/>
                      <a:pt x="31046" y="157679"/>
                      <a:pt x="29610" y="157679"/>
                    </a:cubicBezTo>
                    <a:cubicBezTo>
                      <a:pt x="29246" y="157679"/>
                      <a:pt x="28880" y="157665"/>
                      <a:pt x="28513" y="157632"/>
                    </a:cubicBezTo>
                    <a:lnTo>
                      <a:pt x="23230" y="157592"/>
                    </a:lnTo>
                    <a:lnTo>
                      <a:pt x="17947" y="156584"/>
                    </a:lnTo>
                    <a:cubicBezTo>
                      <a:pt x="14358" y="156100"/>
                      <a:pt x="11010" y="154366"/>
                      <a:pt x="7502" y="153357"/>
                    </a:cubicBezTo>
                    <a:lnTo>
                      <a:pt x="6453" y="152994"/>
                    </a:lnTo>
                    <a:cubicBezTo>
                      <a:pt x="6039" y="152880"/>
                      <a:pt x="5619" y="152825"/>
                      <a:pt x="5205" y="152825"/>
                    </a:cubicBezTo>
                    <a:cubicBezTo>
                      <a:pt x="3282" y="152825"/>
                      <a:pt x="1478" y="154007"/>
                      <a:pt x="847" y="155898"/>
                    </a:cubicBezTo>
                    <a:cubicBezTo>
                      <a:pt x="0" y="158278"/>
                      <a:pt x="1251" y="160899"/>
                      <a:pt x="3630" y="161746"/>
                    </a:cubicBezTo>
                    <a:cubicBezTo>
                      <a:pt x="7582" y="163198"/>
                      <a:pt x="11333" y="165254"/>
                      <a:pt x="15648" y="166142"/>
                    </a:cubicBezTo>
                    <a:lnTo>
                      <a:pt x="21980" y="167553"/>
                    </a:lnTo>
                    <a:cubicBezTo>
                      <a:pt x="24117" y="167795"/>
                      <a:pt x="26335" y="167916"/>
                      <a:pt x="28513" y="168037"/>
                    </a:cubicBezTo>
                    <a:cubicBezTo>
                      <a:pt x="29175" y="168108"/>
                      <a:pt x="29822" y="168137"/>
                      <a:pt x="30462" y="168137"/>
                    </a:cubicBezTo>
                    <a:cubicBezTo>
                      <a:pt x="32007" y="168137"/>
                      <a:pt x="33507" y="167966"/>
                      <a:pt x="35046" y="167795"/>
                    </a:cubicBezTo>
                    <a:cubicBezTo>
                      <a:pt x="37224" y="167553"/>
                      <a:pt x="39442" y="167553"/>
                      <a:pt x="41539" y="166868"/>
                    </a:cubicBezTo>
                    <a:cubicBezTo>
                      <a:pt x="45895" y="166021"/>
                      <a:pt x="49968" y="164609"/>
                      <a:pt x="53961" y="162875"/>
                    </a:cubicBezTo>
                    <a:cubicBezTo>
                      <a:pt x="57873" y="161020"/>
                      <a:pt x="61744" y="159003"/>
                      <a:pt x="65213" y="156543"/>
                    </a:cubicBezTo>
                    <a:cubicBezTo>
                      <a:pt x="68842" y="154245"/>
                      <a:pt x="72109" y="151543"/>
                      <a:pt x="75295" y="148679"/>
                    </a:cubicBezTo>
                    <a:cubicBezTo>
                      <a:pt x="78441" y="145856"/>
                      <a:pt x="81385" y="142831"/>
                      <a:pt x="84127" y="139686"/>
                    </a:cubicBezTo>
                    <a:cubicBezTo>
                      <a:pt x="86950" y="136419"/>
                      <a:pt x="89450" y="133314"/>
                      <a:pt x="91991" y="129442"/>
                    </a:cubicBezTo>
                    <a:lnTo>
                      <a:pt x="92031" y="129362"/>
                    </a:lnTo>
                    <a:cubicBezTo>
                      <a:pt x="94008" y="126135"/>
                      <a:pt x="92919" y="121981"/>
                      <a:pt x="89692" y="119965"/>
                    </a:cubicBezTo>
                    <a:cubicBezTo>
                      <a:pt x="78642" y="113311"/>
                      <a:pt x="67148" y="106253"/>
                      <a:pt x="56784" y="99074"/>
                    </a:cubicBezTo>
                    <a:lnTo>
                      <a:pt x="48879" y="93711"/>
                    </a:lnTo>
                    <a:cubicBezTo>
                      <a:pt x="46258" y="91855"/>
                      <a:pt x="43556" y="90363"/>
                      <a:pt x="41055" y="88145"/>
                    </a:cubicBezTo>
                    <a:lnTo>
                      <a:pt x="33393" y="81814"/>
                    </a:lnTo>
                    <a:cubicBezTo>
                      <a:pt x="31175" y="79878"/>
                      <a:pt x="27666" y="77297"/>
                      <a:pt x="26456" y="75805"/>
                    </a:cubicBezTo>
                    <a:cubicBezTo>
                      <a:pt x="24722" y="73465"/>
                      <a:pt x="22625" y="71449"/>
                      <a:pt x="21294" y="68666"/>
                    </a:cubicBezTo>
                    <a:cubicBezTo>
                      <a:pt x="19802" y="66005"/>
                      <a:pt x="18229" y="63464"/>
                      <a:pt x="17181" y="60520"/>
                    </a:cubicBezTo>
                    <a:cubicBezTo>
                      <a:pt x="14680" y="54914"/>
                      <a:pt x="12946" y="48905"/>
                      <a:pt x="11938" y="42815"/>
                    </a:cubicBezTo>
                    <a:cubicBezTo>
                      <a:pt x="11535" y="39750"/>
                      <a:pt x="10728" y="36685"/>
                      <a:pt x="10849" y="33580"/>
                    </a:cubicBezTo>
                    <a:cubicBezTo>
                      <a:pt x="10889" y="30515"/>
                      <a:pt x="10365" y="27289"/>
                      <a:pt x="10728" y="24345"/>
                    </a:cubicBezTo>
                    <a:cubicBezTo>
                      <a:pt x="11172" y="21360"/>
                      <a:pt x="11172" y="18537"/>
                      <a:pt x="11777" y="15392"/>
                    </a:cubicBezTo>
                    <a:lnTo>
                      <a:pt x="14237" y="5793"/>
                    </a:lnTo>
                    <a:cubicBezTo>
                      <a:pt x="14882" y="3373"/>
                      <a:pt x="13470" y="873"/>
                      <a:pt x="11091" y="187"/>
                    </a:cubicBezTo>
                    <a:cubicBezTo>
                      <a:pt x="10654" y="61"/>
                      <a:pt x="10214" y="0"/>
                      <a:pt x="9782" y="0"/>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5527829" y="2036675"/>
                <a:ext cx="37370" cy="31580"/>
              </a:xfrm>
              <a:custGeom>
                <a:avLst/>
                <a:gdLst/>
                <a:ahLst/>
                <a:cxnLst/>
                <a:rect l="l" t="t" r="r" b="b"/>
                <a:pathLst>
                  <a:path w="59083" h="49929" extrusionOk="0">
                    <a:moveTo>
                      <a:pt x="10715" y="0"/>
                    </a:moveTo>
                    <a:cubicBezTo>
                      <a:pt x="9775" y="0"/>
                      <a:pt x="8838" y="27"/>
                      <a:pt x="7905" y="82"/>
                    </a:cubicBezTo>
                    <a:cubicBezTo>
                      <a:pt x="2985" y="5406"/>
                      <a:pt x="1" y="12463"/>
                      <a:pt x="1" y="20247"/>
                    </a:cubicBezTo>
                    <a:cubicBezTo>
                      <a:pt x="1" y="36580"/>
                      <a:pt x="13229" y="49929"/>
                      <a:pt x="29562" y="49929"/>
                    </a:cubicBezTo>
                    <a:cubicBezTo>
                      <a:pt x="30288" y="49929"/>
                      <a:pt x="31014" y="49929"/>
                      <a:pt x="31740" y="49808"/>
                    </a:cubicBezTo>
                    <a:cubicBezTo>
                      <a:pt x="35732" y="49526"/>
                      <a:pt x="39281" y="48518"/>
                      <a:pt x="42628" y="46824"/>
                    </a:cubicBezTo>
                    <a:cubicBezTo>
                      <a:pt x="51541" y="42468"/>
                      <a:pt x="57913" y="33596"/>
                      <a:pt x="59083" y="23191"/>
                    </a:cubicBezTo>
                    <a:lnTo>
                      <a:pt x="59083" y="23110"/>
                    </a:lnTo>
                    <a:cubicBezTo>
                      <a:pt x="47134" y="9591"/>
                      <a:pt x="28421" y="0"/>
                      <a:pt x="10715"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5504311" y="2028658"/>
                <a:ext cx="64719" cy="40009"/>
              </a:xfrm>
              <a:custGeom>
                <a:avLst/>
                <a:gdLst/>
                <a:ahLst/>
                <a:cxnLst/>
                <a:rect l="l" t="t" r="r" b="b"/>
                <a:pathLst>
                  <a:path w="102323" h="63255" extrusionOk="0">
                    <a:moveTo>
                      <a:pt x="53358" y="1"/>
                    </a:moveTo>
                    <a:cubicBezTo>
                      <a:pt x="22168" y="1"/>
                      <a:pt x="0" y="23802"/>
                      <a:pt x="4969" y="63254"/>
                    </a:cubicBezTo>
                    <a:cubicBezTo>
                      <a:pt x="4969" y="63254"/>
                      <a:pt x="5170" y="30063"/>
                      <a:pt x="42031" y="19578"/>
                    </a:cubicBezTo>
                    <a:cubicBezTo>
                      <a:pt x="46903" y="18188"/>
                      <a:pt x="51539" y="17585"/>
                      <a:pt x="55917" y="17585"/>
                    </a:cubicBezTo>
                    <a:cubicBezTo>
                      <a:pt x="84701" y="17585"/>
                      <a:pt x="102323" y="43654"/>
                      <a:pt x="102323" y="43654"/>
                    </a:cubicBezTo>
                    <a:cubicBezTo>
                      <a:pt x="102323" y="43654"/>
                      <a:pt x="89579" y="4535"/>
                      <a:pt x="62559" y="664"/>
                    </a:cubicBezTo>
                    <a:cubicBezTo>
                      <a:pt x="59420" y="219"/>
                      <a:pt x="56347" y="1"/>
                      <a:pt x="53358" y="1"/>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graphicFrame>
        <p:nvGraphicFramePr>
          <p:cNvPr id="410" name="Google Shape;410;p30"/>
          <p:cNvGraphicFramePr/>
          <p:nvPr>
            <p:extLst>
              <p:ext uri="{D42A27DB-BD31-4B8C-83A1-F6EECF244321}">
                <p14:modId xmlns:p14="http://schemas.microsoft.com/office/powerpoint/2010/main" val="2201417714"/>
              </p:ext>
            </p:extLst>
          </p:nvPr>
        </p:nvGraphicFramePr>
        <p:xfrm>
          <a:off x="1979712" y="1609708"/>
          <a:ext cx="4320480" cy="1448148"/>
        </p:xfrm>
        <a:graphic>
          <a:graphicData uri="http://schemas.openxmlformats.org/drawingml/2006/table">
            <a:tbl>
              <a:tblPr>
                <a:noFill/>
                <a:tableStyleId>{551985C5-F603-417F-ABD9-28F12866FE65}</a:tableStyleId>
              </a:tblPr>
              <a:tblGrid>
                <a:gridCol w="2736303"/>
                <a:gridCol w="1584177"/>
              </a:tblGrid>
              <a:tr h="363573">
                <a:tc>
                  <a:txBody>
                    <a:bodyPr/>
                    <a:lstStyle/>
                    <a:p>
                      <a:pPr marL="0" lvl="0" indent="0" algn="l" rtl="0">
                        <a:spcBef>
                          <a:spcPts val="0"/>
                        </a:spcBef>
                        <a:spcAft>
                          <a:spcPts val="0"/>
                        </a:spcAft>
                        <a:buNone/>
                      </a:pPr>
                      <a:r>
                        <a:rPr lang="en-US" sz="1400" smtClean="0">
                          <a:ln>
                            <a:noFill/>
                          </a:ln>
                          <a:solidFill>
                            <a:schemeClr val="dk1"/>
                          </a:solidFill>
                          <a:latin typeface="Calisto MT" panose="02040603050505030304" pitchFamily="18" charset="0"/>
                          <a:ea typeface="Open Sans"/>
                          <a:cs typeface="Open Sans"/>
                          <a:sym typeface="Open Sans"/>
                        </a:rPr>
                        <a:t>Abed Nego Nauw</a:t>
                      </a:r>
                      <a:endParaRPr lang="en-US" sz="1400">
                        <a:ln>
                          <a:noFill/>
                        </a:ln>
                        <a:solidFill>
                          <a:schemeClr val="dk1"/>
                        </a:solidFill>
                        <a:latin typeface="Calisto MT" panose="02040603050505030304" pitchFamily="18" charset="0"/>
                        <a:ea typeface="Open Sans"/>
                        <a:cs typeface="Open Sans"/>
                        <a:sym typeface="Open Sans"/>
                      </a:endParaRPr>
                    </a:p>
                  </a:txBody>
                  <a:tcPr marL="91425" marR="9142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l" rtl="0">
                        <a:spcBef>
                          <a:spcPts val="0"/>
                        </a:spcBef>
                        <a:spcAft>
                          <a:spcPts val="1600"/>
                        </a:spcAft>
                        <a:buNone/>
                      </a:pPr>
                      <a:r>
                        <a:rPr lang="en" sz="1400" smtClean="0">
                          <a:ln>
                            <a:noFill/>
                          </a:ln>
                          <a:solidFill>
                            <a:schemeClr val="dk1"/>
                          </a:solidFill>
                          <a:latin typeface="Calisto MT" panose="02040603050505030304" pitchFamily="18" charset="0"/>
                          <a:ea typeface="Open Sans"/>
                          <a:cs typeface="Open Sans"/>
                          <a:sym typeface="Open Sans"/>
                        </a:rPr>
                        <a:t>20411100</a:t>
                      </a:r>
                      <a:endParaRPr lang="en" sz="1400">
                        <a:ln>
                          <a:noFill/>
                        </a:ln>
                        <a:solidFill>
                          <a:schemeClr val="dk1"/>
                        </a:solidFill>
                        <a:latin typeface="Calisto MT" panose="02040603050505030304" pitchFamily="18" charset="0"/>
                        <a:ea typeface="Open Sans"/>
                        <a:cs typeface="Open Sans"/>
                        <a:sym typeface="Open Sans"/>
                      </a:endParaRPr>
                    </a:p>
                  </a:txBody>
                  <a:tcPr marL="91425" marR="9142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361525">
                <a:tc>
                  <a:txBody>
                    <a:bodyPr/>
                    <a:lstStyle/>
                    <a:p>
                      <a:pPr marL="0" lvl="0" indent="0" algn="l" rtl="0">
                        <a:spcBef>
                          <a:spcPts val="0"/>
                        </a:spcBef>
                        <a:spcAft>
                          <a:spcPts val="0"/>
                        </a:spcAft>
                        <a:buNone/>
                      </a:pPr>
                      <a:r>
                        <a:rPr lang="en-US" sz="1400" smtClean="0">
                          <a:ln>
                            <a:noFill/>
                          </a:ln>
                          <a:solidFill>
                            <a:schemeClr val="hlink"/>
                          </a:solidFill>
                          <a:uFill>
                            <a:noFill/>
                          </a:uFill>
                          <a:latin typeface="Calisto MT" panose="02040603050505030304" pitchFamily="18" charset="0"/>
                          <a:ea typeface="Open Sans"/>
                          <a:cs typeface="Open Sans"/>
                          <a:sym typeface="Open Sans"/>
                        </a:rPr>
                        <a:t>Juan</a:t>
                      </a:r>
                      <a:r>
                        <a:rPr lang="en-US" sz="1400" baseline="0" smtClean="0">
                          <a:ln>
                            <a:noFill/>
                          </a:ln>
                          <a:solidFill>
                            <a:schemeClr val="hlink"/>
                          </a:solidFill>
                          <a:uFill>
                            <a:noFill/>
                          </a:uFill>
                          <a:latin typeface="Calisto MT" panose="02040603050505030304" pitchFamily="18" charset="0"/>
                          <a:ea typeface="Open Sans"/>
                          <a:cs typeface="Open Sans"/>
                          <a:sym typeface="Open Sans"/>
                        </a:rPr>
                        <a:t> Charllos A Kumbubui</a:t>
                      </a:r>
                      <a:endParaRPr lang="en-US" sz="1400">
                        <a:ln>
                          <a:noFill/>
                        </a:ln>
                        <a:solidFill>
                          <a:schemeClr val="dk1"/>
                        </a:solidFill>
                        <a:latin typeface="Calisto MT" panose="02040603050505030304" pitchFamily="18" charset="0"/>
                        <a:ea typeface="Open Sans"/>
                        <a:cs typeface="Open Sans"/>
                        <a:sym typeface="Open Sans"/>
                      </a:endParaRPr>
                    </a:p>
                  </a:txBody>
                  <a:tcPr marL="91425" marR="9142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l" rtl="0">
                        <a:lnSpc>
                          <a:spcPct val="100000"/>
                        </a:lnSpc>
                        <a:spcBef>
                          <a:spcPts val="0"/>
                        </a:spcBef>
                        <a:spcAft>
                          <a:spcPts val="1600"/>
                        </a:spcAft>
                        <a:buNone/>
                      </a:pPr>
                      <a:r>
                        <a:rPr lang="en-US" sz="1400" smtClean="0">
                          <a:ln>
                            <a:noFill/>
                          </a:ln>
                          <a:solidFill>
                            <a:schemeClr val="dk1"/>
                          </a:solidFill>
                          <a:latin typeface="Calisto MT" panose="02040603050505030304" pitchFamily="18" charset="0"/>
                          <a:ea typeface="Open Sans"/>
                          <a:cs typeface="Open Sans"/>
                          <a:sym typeface="Open Sans"/>
                        </a:rPr>
                        <a:t>204110051</a:t>
                      </a:r>
                      <a:endParaRPr lang="en-US" sz="1400">
                        <a:ln>
                          <a:noFill/>
                        </a:ln>
                        <a:solidFill>
                          <a:schemeClr val="dk1"/>
                        </a:solidFill>
                        <a:latin typeface="Calisto MT" panose="02040603050505030304" pitchFamily="18" charset="0"/>
                        <a:ea typeface="Open Sans"/>
                        <a:cs typeface="Open Sans"/>
                        <a:sym typeface="Open Sans"/>
                      </a:endParaRPr>
                    </a:p>
                  </a:txBody>
                  <a:tcPr marL="91425" marR="9142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361525">
                <a:tc>
                  <a:txBody>
                    <a:bodyPr/>
                    <a:lstStyle/>
                    <a:p>
                      <a:pPr marL="0" lvl="0" indent="0" algn="l" rtl="0">
                        <a:spcBef>
                          <a:spcPts val="0"/>
                        </a:spcBef>
                        <a:spcAft>
                          <a:spcPts val="0"/>
                        </a:spcAft>
                        <a:buNone/>
                      </a:pPr>
                      <a:r>
                        <a:rPr lang="en-US" sz="1400" smtClean="0">
                          <a:ln>
                            <a:noFill/>
                          </a:ln>
                          <a:solidFill>
                            <a:schemeClr val="dk1"/>
                          </a:solidFill>
                          <a:latin typeface="Calisto MT" panose="02040603050505030304" pitchFamily="18" charset="0"/>
                          <a:ea typeface="Open Sans"/>
                          <a:cs typeface="Open Sans"/>
                          <a:sym typeface="Open Sans"/>
                        </a:rPr>
                        <a:t>Aviana</a:t>
                      </a:r>
                      <a:r>
                        <a:rPr lang="en-US" sz="1400" baseline="0" smtClean="0">
                          <a:ln>
                            <a:noFill/>
                          </a:ln>
                          <a:solidFill>
                            <a:schemeClr val="dk1"/>
                          </a:solidFill>
                          <a:latin typeface="Calisto MT" panose="02040603050505030304" pitchFamily="18" charset="0"/>
                          <a:ea typeface="Open Sans"/>
                          <a:cs typeface="Open Sans"/>
                          <a:sym typeface="Open Sans"/>
                        </a:rPr>
                        <a:t> Cristine X S Ibo</a:t>
                      </a:r>
                      <a:endParaRPr lang="en-US" sz="1400">
                        <a:ln>
                          <a:noFill/>
                        </a:ln>
                        <a:solidFill>
                          <a:schemeClr val="dk1"/>
                        </a:solidFill>
                        <a:latin typeface="Calisto MT" panose="02040603050505030304" pitchFamily="18" charset="0"/>
                        <a:ea typeface="Open Sans"/>
                        <a:cs typeface="Open Sans"/>
                        <a:sym typeface="Open Sans"/>
                      </a:endParaRPr>
                    </a:p>
                  </a:txBody>
                  <a:tcPr marL="91425" marR="9142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l" rtl="0">
                        <a:spcBef>
                          <a:spcPts val="0"/>
                        </a:spcBef>
                        <a:spcAft>
                          <a:spcPts val="1600"/>
                        </a:spcAft>
                        <a:buNone/>
                      </a:pPr>
                      <a:r>
                        <a:rPr lang="en-US" sz="1400" smtClean="0">
                          <a:ln>
                            <a:noFill/>
                          </a:ln>
                          <a:solidFill>
                            <a:schemeClr val="dk1"/>
                          </a:solidFill>
                          <a:latin typeface="Calisto MT" panose="02040603050505030304" pitchFamily="18" charset="0"/>
                          <a:ea typeface="Open Sans"/>
                          <a:cs typeface="Open Sans"/>
                          <a:sym typeface="Open Sans"/>
                        </a:rPr>
                        <a:t>20411013</a:t>
                      </a:r>
                      <a:endParaRPr lang="en-US" sz="1400">
                        <a:ln>
                          <a:noFill/>
                        </a:ln>
                        <a:solidFill>
                          <a:schemeClr val="dk1"/>
                        </a:solidFill>
                        <a:latin typeface="Calisto MT" panose="02040603050505030304" pitchFamily="18" charset="0"/>
                        <a:ea typeface="Open Sans"/>
                        <a:cs typeface="Open Sans"/>
                        <a:sym typeface="Open Sans"/>
                      </a:endParaRPr>
                    </a:p>
                  </a:txBody>
                  <a:tcPr marL="91425" marR="9142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361525">
                <a:tc>
                  <a:txBody>
                    <a:bodyPr/>
                    <a:lstStyle/>
                    <a:p>
                      <a:pPr marL="0" lvl="0" indent="0" algn="l" rtl="0">
                        <a:spcBef>
                          <a:spcPts val="0"/>
                        </a:spcBef>
                        <a:spcAft>
                          <a:spcPts val="0"/>
                        </a:spcAft>
                        <a:buNone/>
                      </a:pPr>
                      <a:r>
                        <a:rPr lang="en-US" sz="1400" smtClean="0">
                          <a:ln>
                            <a:noFill/>
                          </a:ln>
                          <a:solidFill>
                            <a:schemeClr val="hlink"/>
                          </a:solidFill>
                          <a:uFill>
                            <a:noFill/>
                          </a:uFill>
                          <a:latin typeface="Calisto MT" panose="02040603050505030304" pitchFamily="18" charset="0"/>
                          <a:ea typeface="Open Sans"/>
                          <a:cs typeface="Open Sans"/>
                          <a:sym typeface="Open Sans"/>
                        </a:rPr>
                        <a:t>Erwin</a:t>
                      </a:r>
                      <a:r>
                        <a:rPr lang="en-US" sz="1400" baseline="0" smtClean="0">
                          <a:ln>
                            <a:noFill/>
                          </a:ln>
                          <a:solidFill>
                            <a:schemeClr val="hlink"/>
                          </a:solidFill>
                          <a:uFill>
                            <a:noFill/>
                          </a:uFill>
                          <a:latin typeface="Calisto MT" panose="02040603050505030304" pitchFamily="18" charset="0"/>
                          <a:ea typeface="Open Sans"/>
                          <a:cs typeface="Open Sans"/>
                          <a:sym typeface="Open Sans"/>
                        </a:rPr>
                        <a:t> A E Wanggai</a:t>
                      </a:r>
                      <a:endParaRPr lang="en-US" sz="1400">
                        <a:ln>
                          <a:noFill/>
                        </a:ln>
                        <a:solidFill>
                          <a:schemeClr val="dk1"/>
                        </a:solidFill>
                        <a:latin typeface="Calisto MT" panose="02040603050505030304" pitchFamily="18" charset="0"/>
                        <a:ea typeface="Open Sans"/>
                        <a:cs typeface="Open Sans"/>
                        <a:sym typeface="Open Sans"/>
                      </a:endParaRPr>
                    </a:p>
                  </a:txBody>
                  <a:tcPr marL="91425" marR="9142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l" rtl="0">
                        <a:spcBef>
                          <a:spcPts val="0"/>
                        </a:spcBef>
                        <a:spcAft>
                          <a:spcPts val="1600"/>
                        </a:spcAft>
                        <a:buNone/>
                      </a:pPr>
                      <a:r>
                        <a:rPr lang="en" sz="1400" smtClean="0">
                          <a:ln>
                            <a:noFill/>
                          </a:ln>
                          <a:solidFill>
                            <a:schemeClr val="dk1"/>
                          </a:solidFill>
                          <a:latin typeface="Calisto MT" panose="02040603050505030304" pitchFamily="18" charset="0"/>
                          <a:ea typeface="Open Sans"/>
                          <a:cs typeface="Open Sans"/>
                          <a:sym typeface="Open Sans"/>
                        </a:rPr>
                        <a:t>20411004</a:t>
                      </a:r>
                      <a:endParaRPr lang="en" sz="1400">
                        <a:ln>
                          <a:noFill/>
                        </a:ln>
                        <a:solidFill>
                          <a:schemeClr val="dk1"/>
                        </a:solidFill>
                        <a:latin typeface="Calisto MT" panose="02040603050505030304" pitchFamily="18" charset="0"/>
                        <a:ea typeface="Open Sans"/>
                        <a:cs typeface="Open Sans"/>
                        <a:sym typeface="Open Sans"/>
                      </a:endParaRPr>
                    </a:p>
                  </a:txBody>
                  <a:tcPr marL="91425" marR="9142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bl>
          </a:graphicData>
        </a:graphic>
      </p:graphicFrame>
      <p:grpSp>
        <p:nvGrpSpPr>
          <p:cNvPr id="411" name="Google Shape;411;p30"/>
          <p:cNvGrpSpPr/>
          <p:nvPr/>
        </p:nvGrpSpPr>
        <p:grpSpPr>
          <a:xfrm flipH="1">
            <a:off x="7069626" y="1002463"/>
            <a:ext cx="859374" cy="753862"/>
            <a:chOff x="10988036" y="-100040"/>
            <a:chExt cx="1183711" cy="1038378"/>
          </a:xfrm>
        </p:grpSpPr>
        <p:sp>
          <p:nvSpPr>
            <p:cNvPr id="412" name="Google Shape;412;p30"/>
            <p:cNvSpPr/>
            <p:nvPr/>
          </p:nvSpPr>
          <p:spPr>
            <a:xfrm>
              <a:off x="11656108" y="168809"/>
              <a:ext cx="515640" cy="506714"/>
            </a:xfrm>
            <a:custGeom>
              <a:avLst/>
              <a:gdLst/>
              <a:ahLst/>
              <a:cxnLst/>
              <a:rect l="l" t="t" r="r" b="b"/>
              <a:pathLst>
                <a:path w="568198" h="558362" extrusionOk="0">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11860182" y="356235"/>
              <a:ext cx="159681" cy="159645"/>
            </a:xfrm>
            <a:custGeom>
              <a:avLst/>
              <a:gdLst/>
              <a:ahLst/>
              <a:cxnLst/>
              <a:rect l="l" t="t" r="r" b="b"/>
              <a:pathLst>
                <a:path w="175957" h="175917" extrusionOk="0">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11874712" y="400061"/>
              <a:ext cx="115323" cy="41926"/>
            </a:xfrm>
            <a:custGeom>
              <a:avLst/>
              <a:gdLst/>
              <a:ahLst/>
              <a:cxnLst/>
              <a:rect l="l" t="t" r="r" b="b"/>
              <a:pathLst>
                <a:path w="127078" h="46199" extrusionOk="0">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11885691" y="420939"/>
              <a:ext cx="108662" cy="47179"/>
            </a:xfrm>
            <a:custGeom>
              <a:avLst/>
              <a:gdLst/>
              <a:ahLst/>
              <a:cxnLst/>
              <a:rect l="l" t="t" r="r" b="b"/>
              <a:pathLst>
                <a:path w="119738" h="51988" extrusionOk="0">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11885728" y="382779"/>
              <a:ext cx="106905" cy="106896"/>
            </a:xfrm>
            <a:custGeom>
              <a:avLst/>
              <a:gdLst/>
              <a:ahLst/>
              <a:cxnLst/>
              <a:rect l="l" t="t" r="r" b="b"/>
              <a:pathLst>
                <a:path w="117802" h="117792" extrusionOk="0">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11865489" y="289553"/>
              <a:ext cx="31732" cy="31732"/>
            </a:xfrm>
            <a:custGeom>
              <a:avLst/>
              <a:gdLst/>
              <a:ahLst/>
              <a:cxnLst/>
              <a:rect l="l" t="t" r="r" b="b"/>
              <a:pathLst>
                <a:path w="34966" h="34966" extrusionOk="0">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11972430" y="528835"/>
              <a:ext cx="30378" cy="30341"/>
            </a:xfrm>
            <a:custGeom>
              <a:avLst/>
              <a:gdLst/>
              <a:ahLst/>
              <a:cxnLst/>
              <a:rect l="l" t="t" r="r" b="b"/>
              <a:pathLst>
                <a:path w="33474" h="33434" extrusionOk="0">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11280826" y="-100040"/>
              <a:ext cx="441856" cy="588288"/>
            </a:xfrm>
            <a:custGeom>
              <a:avLst/>
              <a:gdLst/>
              <a:ahLst/>
              <a:cxnLst/>
              <a:rect l="l" t="t" r="r" b="b"/>
              <a:pathLst>
                <a:path w="486894" h="648251" extrusionOk="0">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a:off x="11400174" y="120760"/>
              <a:ext cx="172636" cy="172636"/>
            </a:xfrm>
            <a:custGeom>
              <a:avLst/>
              <a:gdLst/>
              <a:ahLst/>
              <a:cxnLst/>
              <a:rect l="l" t="t" r="r" b="b"/>
              <a:pathLst>
                <a:path w="190233" h="190233" extrusionOk="0">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11435638" y="188154"/>
              <a:ext cx="120080" cy="50783"/>
            </a:xfrm>
            <a:custGeom>
              <a:avLst/>
              <a:gdLst/>
              <a:ahLst/>
              <a:cxnLst/>
              <a:rect l="l" t="t" r="r" b="b"/>
              <a:pathLst>
                <a:path w="132320" h="55959" extrusionOk="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11435674" y="153634"/>
              <a:ext cx="106832" cy="106896"/>
            </a:xfrm>
            <a:custGeom>
              <a:avLst/>
              <a:gdLst/>
              <a:ahLst/>
              <a:cxnLst/>
              <a:rect l="l" t="t" r="r" b="b"/>
              <a:pathLst>
                <a:path w="117721" h="117792" extrusionOk="0">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a:off x="11417814" y="79733"/>
              <a:ext cx="31769" cy="31732"/>
            </a:xfrm>
            <a:custGeom>
              <a:avLst/>
              <a:gdLst/>
              <a:ahLst/>
              <a:cxnLst/>
              <a:rect l="l" t="t" r="r" b="b"/>
              <a:pathLst>
                <a:path w="35007" h="34966" extrusionOk="0">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p:cNvSpPr/>
            <p:nvPr/>
          </p:nvSpPr>
          <p:spPr>
            <a:xfrm>
              <a:off x="11524792" y="319014"/>
              <a:ext cx="30341" cy="30341"/>
            </a:xfrm>
            <a:custGeom>
              <a:avLst/>
              <a:gdLst/>
              <a:ahLst/>
              <a:cxnLst/>
              <a:rect l="l" t="t" r="r" b="b"/>
              <a:pathLst>
                <a:path w="33434" h="33434" extrusionOk="0">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a:off x="10988036" y="388582"/>
              <a:ext cx="556081" cy="549755"/>
            </a:xfrm>
            <a:custGeom>
              <a:avLst/>
              <a:gdLst/>
              <a:ahLst/>
              <a:cxnLst/>
              <a:rect l="l" t="t" r="r" b="b"/>
              <a:pathLst>
                <a:path w="612761" h="605791" extrusionOk="0">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11193355" y="563750"/>
              <a:ext cx="172673" cy="172636"/>
            </a:xfrm>
            <a:custGeom>
              <a:avLst/>
              <a:gdLst/>
              <a:ahLst/>
              <a:cxnLst/>
              <a:rect l="l" t="t" r="r" b="b"/>
              <a:pathLst>
                <a:path w="190273" h="190233" extrusionOk="0">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11219925" y="607466"/>
              <a:ext cx="115360" cy="41962"/>
            </a:xfrm>
            <a:custGeom>
              <a:avLst/>
              <a:gdLst/>
              <a:ahLst/>
              <a:cxnLst/>
              <a:rect l="l" t="t" r="r" b="b"/>
              <a:pathLst>
                <a:path w="127118" h="46239" extrusionOk="0">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11230905" y="628365"/>
              <a:ext cx="108661" cy="47157"/>
            </a:xfrm>
            <a:custGeom>
              <a:avLst/>
              <a:gdLst/>
              <a:ahLst/>
              <a:cxnLst/>
              <a:rect l="l" t="t" r="r" b="b"/>
              <a:pathLst>
                <a:path w="119737" h="51964" extrusionOk="0">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a:off x="11230942" y="590194"/>
              <a:ext cx="106869" cy="106885"/>
            </a:xfrm>
            <a:custGeom>
              <a:avLst/>
              <a:gdLst/>
              <a:ahLst/>
              <a:cxnLst/>
              <a:rect l="l" t="t" r="r" b="b"/>
              <a:pathLst>
                <a:path w="117762" h="117780" extrusionOk="0">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p:cNvSpPr/>
            <p:nvPr/>
          </p:nvSpPr>
          <p:spPr>
            <a:xfrm>
              <a:off x="11143288" y="583207"/>
              <a:ext cx="35354" cy="31743"/>
            </a:xfrm>
            <a:custGeom>
              <a:avLst/>
              <a:gdLst/>
              <a:ahLst/>
              <a:cxnLst/>
              <a:rect l="l" t="t" r="r" b="b"/>
              <a:pathLst>
                <a:path w="38958" h="34978" extrusionOk="0">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11382240" y="691140"/>
              <a:ext cx="33782" cy="30348"/>
            </a:xfrm>
            <a:custGeom>
              <a:avLst/>
              <a:gdLst/>
              <a:ahLst/>
              <a:cxnLst/>
              <a:rect l="l" t="t" r="r" b="b"/>
              <a:pathLst>
                <a:path w="37225" h="33441" extrusionOk="0">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30"/>
          <p:cNvGrpSpPr/>
          <p:nvPr/>
        </p:nvGrpSpPr>
        <p:grpSpPr>
          <a:xfrm rot="-1222268">
            <a:off x="8164826" y="3866913"/>
            <a:ext cx="202153" cy="363895"/>
            <a:chOff x="675400" y="4143739"/>
            <a:chExt cx="131778" cy="237213"/>
          </a:xfrm>
        </p:grpSpPr>
        <p:sp>
          <p:nvSpPr>
            <p:cNvPr id="433" name="Google Shape;433;p30"/>
            <p:cNvSpPr/>
            <p:nvPr/>
          </p:nvSpPr>
          <p:spPr>
            <a:xfrm>
              <a:off x="675400" y="4143739"/>
              <a:ext cx="75115" cy="88343"/>
            </a:xfrm>
            <a:custGeom>
              <a:avLst/>
              <a:gdLst/>
              <a:ahLst/>
              <a:cxnLst/>
              <a:rect l="l" t="t" r="r" b="b"/>
              <a:pathLst>
                <a:path w="113810" h="133853" extrusionOk="0">
                  <a:moveTo>
                    <a:pt x="39080" y="18511"/>
                  </a:moveTo>
                  <a:cubicBezTo>
                    <a:pt x="52308" y="18511"/>
                    <a:pt x="71585" y="36700"/>
                    <a:pt x="83119" y="59929"/>
                  </a:cubicBezTo>
                  <a:cubicBezTo>
                    <a:pt x="93080" y="80174"/>
                    <a:pt x="94573" y="99049"/>
                    <a:pt x="86910" y="109010"/>
                  </a:cubicBezTo>
                  <a:cubicBezTo>
                    <a:pt x="83563" y="113285"/>
                    <a:pt x="80054" y="115301"/>
                    <a:pt x="75578" y="115301"/>
                  </a:cubicBezTo>
                  <a:cubicBezTo>
                    <a:pt x="63801" y="115301"/>
                    <a:pt x="47267" y="101751"/>
                    <a:pt x="35611" y="82272"/>
                  </a:cubicBezTo>
                  <a:cubicBezTo>
                    <a:pt x="23351" y="61986"/>
                    <a:pt x="19681" y="40894"/>
                    <a:pt x="26134" y="28432"/>
                  </a:cubicBezTo>
                  <a:cubicBezTo>
                    <a:pt x="31377" y="18511"/>
                    <a:pt x="37144" y="18511"/>
                    <a:pt x="39080" y="18511"/>
                  </a:cubicBezTo>
                  <a:close/>
                  <a:moveTo>
                    <a:pt x="39080" y="0"/>
                  </a:moveTo>
                  <a:cubicBezTo>
                    <a:pt x="30490" y="0"/>
                    <a:pt x="18310" y="3428"/>
                    <a:pt x="9680" y="19842"/>
                  </a:cubicBezTo>
                  <a:cubicBezTo>
                    <a:pt x="1" y="38353"/>
                    <a:pt x="3711" y="65293"/>
                    <a:pt x="19681" y="91870"/>
                  </a:cubicBezTo>
                  <a:cubicBezTo>
                    <a:pt x="31377" y="111268"/>
                    <a:pt x="53074" y="133853"/>
                    <a:pt x="75578" y="133853"/>
                  </a:cubicBezTo>
                  <a:cubicBezTo>
                    <a:pt x="85821" y="133853"/>
                    <a:pt x="94855" y="129134"/>
                    <a:pt x="101630" y="120262"/>
                  </a:cubicBezTo>
                  <a:cubicBezTo>
                    <a:pt x="113810" y="104372"/>
                    <a:pt x="113084" y="78723"/>
                    <a:pt x="99654" y="51702"/>
                  </a:cubicBezTo>
                  <a:cubicBezTo>
                    <a:pt x="87394" y="26779"/>
                    <a:pt x="63156" y="0"/>
                    <a:pt x="39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722909" y="4219676"/>
              <a:ext cx="75167" cy="161276"/>
            </a:xfrm>
            <a:custGeom>
              <a:avLst/>
              <a:gdLst/>
              <a:ahLst/>
              <a:cxnLst/>
              <a:rect l="l" t="t" r="r" b="b"/>
              <a:pathLst>
                <a:path w="113890" h="244358" extrusionOk="0">
                  <a:moveTo>
                    <a:pt x="10427" y="1"/>
                  </a:moveTo>
                  <a:cubicBezTo>
                    <a:pt x="9274" y="1"/>
                    <a:pt x="8105" y="209"/>
                    <a:pt x="6977" y="649"/>
                  </a:cubicBezTo>
                  <a:cubicBezTo>
                    <a:pt x="2299" y="2746"/>
                    <a:pt x="0" y="8029"/>
                    <a:pt x="1976" y="12828"/>
                  </a:cubicBezTo>
                  <a:lnTo>
                    <a:pt x="94814" y="238631"/>
                  </a:lnTo>
                  <a:cubicBezTo>
                    <a:pt x="96226" y="242220"/>
                    <a:pt x="99694" y="244358"/>
                    <a:pt x="103364" y="244358"/>
                  </a:cubicBezTo>
                  <a:cubicBezTo>
                    <a:pt x="104533" y="244358"/>
                    <a:pt x="105703" y="244076"/>
                    <a:pt x="106953" y="243672"/>
                  </a:cubicBezTo>
                  <a:cubicBezTo>
                    <a:pt x="111631" y="241696"/>
                    <a:pt x="113890" y="236292"/>
                    <a:pt x="111954" y="231533"/>
                  </a:cubicBezTo>
                  <a:lnTo>
                    <a:pt x="19157" y="5731"/>
                  </a:lnTo>
                  <a:cubicBezTo>
                    <a:pt x="17680" y="2161"/>
                    <a:pt x="14137" y="1"/>
                    <a:pt x="10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745892" y="4294058"/>
              <a:ext cx="44478" cy="53146"/>
            </a:xfrm>
            <a:custGeom>
              <a:avLst/>
              <a:gdLst/>
              <a:ahLst/>
              <a:cxnLst/>
              <a:rect l="l" t="t" r="r" b="b"/>
              <a:pathLst>
                <a:path w="67391" h="80525" extrusionOk="0">
                  <a:moveTo>
                    <a:pt x="56944" y="0"/>
                  </a:moveTo>
                  <a:cubicBezTo>
                    <a:pt x="54108" y="0"/>
                    <a:pt x="51291" y="1291"/>
                    <a:pt x="49444" y="3738"/>
                  </a:cubicBezTo>
                  <a:lnTo>
                    <a:pt x="3026" y="65683"/>
                  </a:lnTo>
                  <a:cubicBezTo>
                    <a:pt x="1" y="69797"/>
                    <a:pt x="767" y="75604"/>
                    <a:pt x="4921" y="78669"/>
                  </a:cubicBezTo>
                  <a:cubicBezTo>
                    <a:pt x="6575" y="79919"/>
                    <a:pt x="8551" y="80524"/>
                    <a:pt x="10446" y="80524"/>
                  </a:cubicBezTo>
                  <a:cubicBezTo>
                    <a:pt x="13269" y="80524"/>
                    <a:pt x="16092" y="79193"/>
                    <a:pt x="17867" y="76774"/>
                  </a:cubicBezTo>
                  <a:lnTo>
                    <a:pt x="64286" y="14909"/>
                  </a:lnTo>
                  <a:cubicBezTo>
                    <a:pt x="67391" y="10755"/>
                    <a:pt x="66625" y="4947"/>
                    <a:pt x="62471" y="1842"/>
                  </a:cubicBezTo>
                  <a:cubicBezTo>
                    <a:pt x="60820" y="600"/>
                    <a:pt x="58877" y="0"/>
                    <a:pt x="569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p:cNvSpPr/>
            <p:nvPr/>
          </p:nvSpPr>
          <p:spPr>
            <a:xfrm>
              <a:off x="768796" y="4334871"/>
              <a:ext cx="38382" cy="45879"/>
            </a:xfrm>
            <a:custGeom>
              <a:avLst/>
              <a:gdLst/>
              <a:ahLst/>
              <a:cxnLst/>
              <a:rect l="l" t="t" r="r" b="b"/>
              <a:pathLst>
                <a:path w="58155" h="69513" extrusionOk="0">
                  <a:moveTo>
                    <a:pt x="47673" y="1"/>
                  </a:moveTo>
                  <a:cubicBezTo>
                    <a:pt x="44803" y="1"/>
                    <a:pt x="41952" y="1328"/>
                    <a:pt x="40128" y="3857"/>
                  </a:cubicBezTo>
                  <a:lnTo>
                    <a:pt x="3066" y="54793"/>
                  </a:lnTo>
                  <a:cubicBezTo>
                    <a:pt x="1" y="58987"/>
                    <a:pt x="888" y="64673"/>
                    <a:pt x="5122" y="67738"/>
                  </a:cubicBezTo>
                  <a:cubicBezTo>
                    <a:pt x="6655" y="69029"/>
                    <a:pt x="8591" y="69513"/>
                    <a:pt x="10567" y="69513"/>
                  </a:cubicBezTo>
                  <a:cubicBezTo>
                    <a:pt x="13390" y="69513"/>
                    <a:pt x="16213" y="68263"/>
                    <a:pt x="18028" y="65682"/>
                  </a:cubicBezTo>
                  <a:lnTo>
                    <a:pt x="55211" y="14746"/>
                  </a:lnTo>
                  <a:cubicBezTo>
                    <a:pt x="58155" y="10552"/>
                    <a:pt x="57268" y="4825"/>
                    <a:pt x="53074" y="1760"/>
                  </a:cubicBezTo>
                  <a:cubicBezTo>
                    <a:pt x="51457" y="575"/>
                    <a:pt x="49561" y="1"/>
                    <a:pt x="476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411623"/>
            <a:ext cx="969963"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3"/>
          <p:cNvSpPr txBox="1">
            <a:spLocks noGrp="1"/>
          </p:cNvSpPr>
          <p:nvPr>
            <p:ph type="title"/>
          </p:nvPr>
        </p:nvSpPr>
        <p:spPr>
          <a:xfrm>
            <a:off x="4572000" y="2013297"/>
            <a:ext cx="2840400" cy="1765200"/>
          </a:xfrm>
          <a:prstGeom prst="rect">
            <a:avLst/>
          </a:prstGeom>
        </p:spPr>
        <p:txBody>
          <a:bodyPr spcFirstLastPara="1" wrap="square" lIns="91425" tIns="91425" rIns="91425" bIns="91425" anchor="t" anchorCtr="0">
            <a:noAutofit/>
          </a:bodyPr>
          <a:lstStyle/>
          <a:p>
            <a:pPr lvl="0"/>
            <a:r>
              <a:rPr lang="en" sz="4400">
                <a:latin typeface="Calisto MT" panose="02040603050505030304" pitchFamily="18" charset="0"/>
              </a:rPr>
              <a:t>User </a:t>
            </a:r>
            <a:r>
              <a:rPr lang="en" sz="4400" smtClean="0">
                <a:latin typeface="Calisto MT" panose="02040603050505030304" pitchFamily="18" charset="0"/>
              </a:rPr>
              <a:t>person</a:t>
            </a:r>
            <a:br>
              <a:rPr lang="en" sz="4400" smtClean="0">
                <a:latin typeface="Calisto MT" panose="02040603050505030304" pitchFamily="18" charset="0"/>
              </a:rPr>
            </a:br>
            <a:r>
              <a:rPr lang="en" sz="1400" smtClean="0">
                <a:solidFill>
                  <a:srgbClr val="FFFF00"/>
                </a:solidFill>
                <a:latin typeface="Calisto MT" panose="02040603050505030304" pitchFamily="18" charset="0"/>
              </a:rPr>
              <a:t>membutuhkan jasa pekerja </a:t>
            </a:r>
            <a:endParaRPr sz="1400">
              <a:solidFill>
                <a:srgbClr val="FFFF00"/>
              </a:solidFill>
            </a:endParaRPr>
          </a:p>
        </p:txBody>
      </p:sp>
      <p:sp>
        <p:nvSpPr>
          <p:cNvPr id="664" name="Google Shape;664;p33"/>
          <p:cNvSpPr txBox="1">
            <a:spLocks noGrp="1"/>
          </p:cNvSpPr>
          <p:nvPr>
            <p:ph type="title" idx="2"/>
          </p:nvPr>
        </p:nvSpPr>
        <p:spPr>
          <a:xfrm>
            <a:off x="4572000" y="1183469"/>
            <a:ext cx="1164300" cy="73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665" name="Google Shape;665;p33"/>
          <p:cNvGrpSpPr/>
          <p:nvPr/>
        </p:nvGrpSpPr>
        <p:grpSpPr>
          <a:xfrm>
            <a:off x="1020789" y="910019"/>
            <a:ext cx="2938785" cy="3999182"/>
            <a:chOff x="1397358" y="889974"/>
            <a:chExt cx="2938785" cy="3999182"/>
          </a:xfrm>
        </p:grpSpPr>
        <p:grpSp>
          <p:nvGrpSpPr>
            <p:cNvPr id="666" name="Google Shape;666;p33"/>
            <p:cNvGrpSpPr/>
            <p:nvPr/>
          </p:nvGrpSpPr>
          <p:grpSpPr>
            <a:xfrm>
              <a:off x="1397358" y="889974"/>
              <a:ext cx="2559673" cy="3726715"/>
              <a:chOff x="5842209" y="-9"/>
              <a:chExt cx="2790138" cy="4062258"/>
            </a:xfrm>
          </p:grpSpPr>
          <p:sp>
            <p:nvSpPr>
              <p:cNvPr id="667" name="Google Shape;667;p33"/>
              <p:cNvSpPr/>
              <p:nvPr/>
            </p:nvSpPr>
            <p:spPr>
              <a:xfrm rot="-3107581">
                <a:off x="6106467" y="1573698"/>
                <a:ext cx="904521" cy="1111743"/>
              </a:xfrm>
              <a:custGeom>
                <a:avLst/>
                <a:gdLst/>
                <a:ahLst/>
                <a:cxnLst/>
                <a:rect l="l" t="t" r="r" b="b"/>
                <a:pathLst>
                  <a:path w="508591" h="625107" extrusionOk="0">
                    <a:moveTo>
                      <a:pt x="7392" y="1"/>
                    </a:moveTo>
                    <a:cubicBezTo>
                      <a:pt x="5944" y="1"/>
                      <a:pt x="4488" y="480"/>
                      <a:pt x="3267" y="1457"/>
                    </a:cubicBezTo>
                    <a:cubicBezTo>
                      <a:pt x="444" y="3716"/>
                      <a:pt x="0" y="7870"/>
                      <a:pt x="2259" y="10652"/>
                    </a:cubicBezTo>
                    <a:lnTo>
                      <a:pt x="496088" y="622646"/>
                    </a:lnTo>
                    <a:cubicBezTo>
                      <a:pt x="497379" y="624259"/>
                      <a:pt x="499274" y="625106"/>
                      <a:pt x="501210" y="625106"/>
                    </a:cubicBezTo>
                    <a:cubicBezTo>
                      <a:pt x="502622" y="625106"/>
                      <a:pt x="504074" y="624622"/>
                      <a:pt x="505324" y="623654"/>
                    </a:cubicBezTo>
                    <a:cubicBezTo>
                      <a:pt x="508106" y="621356"/>
                      <a:pt x="508590" y="617242"/>
                      <a:pt x="506292" y="614419"/>
                    </a:cubicBezTo>
                    <a:lnTo>
                      <a:pt x="12502" y="2425"/>
                    </a:lnTo>
                    <a:cubicBezTo>
                      <a:pt x="11175" y="824"/>
                      <a:pt x="9291" y="1"/>
                      <a:pt x="7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7793069" y="2767277"/>
                <a:ext cx="213428" cy="201561"/>
              </a:xfrm>
              <a:custGeom>
                <a:avLst/>
                <a:gdLst/>
                <a:ahLst/>
                <a:cxnLst/>
                <a:rect l="l" t="t" r="r" b="b"/>
                <a:pathLst>
                  <a:path w="3651" h="3448" extrusionOk="0">
                    <a:moveTo>
                      <a:pt x="245" y="0"/>
                    </a:moveTo>
                    <a:cubicBezTo>
                      <a:pt x="136" y="759"/>
                      <a:pt x="0" y="2082"/>
                      <a:pt x="0" y="2082"/>
                    </a:cubicBezTo>
                    <a:lnTo>
                      <a:pt x="925" y="2428"/>
                    </a:lnTo>
                    <a:lnTo>
                      <a:pt x="3651" y="3447"/>
                    </a:lnTo>
                    <a:cubicBezTo>
                      <a:pt x="2891" y="1434"/>
                      <a:pt x="1167" y="532"/>
                      <a:pt x="1167" y="532"/>
                    </a:cubicBezTo>
                    <a:lnTo>
                      <a:pt x="667" y="243"/>
                    </a:lnTo>
                    <a:lnTo>
                      <a:pt x="2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7793069" y="2767277"/>
                <a:ext cx="54073" cy="141935"/>
              </a:xfrm>
              <a:custGeom>
                <a:avLst/>
                <a:gdLst/>
                <a:ahLst/>
                <a:cxnLst/>
                <a:rect l="l" t="t" r="r" b="b"/>
                <a:pathLst>
                  <a:path w="925" h="2428" extrusionOk="0">
                    <a:moveTo>
                      <a:pt x="245" y="0"/>
                    </a:moveTo>
                    <a:cubicBezTo>
                      <a:pt x="136" y="759"/>
                      <a:pt x="0" y="2082"/>
                      <a:pt x="0" y="2082"/>
                    </a:cubicBezTo>
                    <a:lnTo>
                      <a:pt x="925" y="2428"/>
                    </a:lnTo>
                    <a:lnTo>
                      <a:pt x="667" y="243"/>
                    </a:lnTo>
                    <a:lnTo>
                      <a:pt x="245" y="0"/>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7167116" y="2858762"/>
                <a:ext cx="205595" cy="204367"/>
              </a:xfrm>
              <a:custGeom>
                <a:avLst/>
                <a:gdLst/>
                <a:ahLst/>
                <a:cxnLst/>
                <a:rect l="l" t="t" r="r" b="b"/>
                <a:pathLst>
                  <a:path w="3517" h="3496" extrusionOk="0">
                    <a:moveTo>
                      <a:pt x="0" y="1"/>
                    </a:moveTo>
                    <a:lnTo>
                      <a:pt x="0" y="1816"/>
                    </a:lnTo>
                    <a:cubicBezTo>
                      <a:pt x="228" y="2001"/>
                      <a:pt x="541" y="2192"/>
                      <a:pt x="891" y="2376"/>
                    </a:cubicBezTo>
                    <a:cubicBezTo>
                      <a:pt x="2023" y="2973"/>
                      <a:pt x="3516" y="3496"/>
                      <a:pt x="3516" y="3496"/>
                    </a:cubicBezTo>
                    <a:cubicBezTo>
                      <a:pt x="3181" y="1882"/>
                      <a:pt x="1590" y="576"/>
                      <a:pt x="1143" y="339"/>
                    </a:cubicBezTo>
                    <a:lnTo>
                      <a:pt x="252" y="7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7167116" y="2858762"/>
                <a:ext cx="52086" cy="138895"/>
              </a:xfrm>
              <a:custGeom>
                <a:avLst/>
                <a:gdLst/>
                <a:ahLst/>
                <a:cxnLst/>
                <a:rect l="l" t="t" r="r" b="b"/>
                <a:pathLst>
                  <a:path w="891" h="2376" extrusionOk="0">
                    <a:moveTo>
                      <a:pt x="0" y="1"/>
                    </a:moveTo>
                    <a:lnTo>
                      <a:pt x="0" y="1816"/>
                    </a:lnTo>
                    <a:cubicBezTo>
                      <a:pt x="228" y="2001"/>
                      <a:pt x="541" y="2192"/>
                      <a:pt x="891" y="2376"/>
                    </a:cubicBezTo>
                    <a:cubicBezTo>
                      <a:pt x="621" y="1574"/>
                      <a:pt x="394" y="680"/>
                      <a:pt x="252" y="75"/>
                    </a:cubicBezTo>
                    <a:lnTo>
                      <a:pt x="0" y="1"/>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33"/>
              <p:cNvGrpSpPr/>
              <p:nvPr/>
            </p:nvGrpSpPr>
            <p:grpSpPr>
              <a:xfrm>
                <a:off x="6548879" y="-9"/>
                <a:ext cx="2083469" cy="3241644"/>
                <a:chOff x="6548879" y="-9"/>
                <a:chExt cx="2083469" cy="3241644"/>
              </a:xfrm>
            </p:grpSpPr>
            <p:sp>
              <p:nvSpPr>
                <p:cNvPr id="673" name="Google Shape;673;p33"/>
                <p:cNvSpPr/>
                <p:nvPr/>
              </p:nvSpPr>
              <p:spPr>
                <a:xfrm>
                  <a:off x="6784985" y="428654"/>
                  <a:ext cx="197820" cy="113466"/>
                </a:xfrm>
                <a:custGeom>
                  <a:avLst/>
                  <a:gdLst/>
                  <a:ahLst/>
                  <a:cxnLst/>
                  <a:rect l="l" t="t" r="r" b="b"/>
                  <a:pathLst>
                    <a:path w="3384" h="1941" extrusionOk="0">
                      <a:moveTo>
                        <a:pt x="1746" y="0"/>
                      </a:moveTo>
                      <a:cubicBezTo>
                        <a:pt x="1700" y="0"/>
                        <a:pt x="1661" y="12"/>
                        <a:pt x="1630" y="37"/>
                      </a:cubicBezTo>
                      <a:cubicBezTo>
                        <a:pt x="1384" y="240"/>
                        <a:pt x="2033" y="953"/>
                        <a:pt x="2033" y="953"/>
                      </a:cubicBezTo>
                      <a:cubicBezTo>
                        <a:pt x="1477" y="777"/>
                        <a:pt x="1036" y="716"/>
                        <a:pt x="714" y="716"/>
                      </a:cubicBezTo>
                      <a:cubicBezTo>
                        <a:pt x="348" y="716"/>
                        <a:pt x="137" y="795"/>
                        <a:pt x="90" y="876"/>
                      </a:cubicBezTo>
                      <a:cubicBezTo>
                        <a:pt x="1" y="1030"/>
                        <a:pt x="602" y="1173"/>
                        <a:pt x="1429" y="1383"/>
                      </a:cubicBezTo>
                      <a:cubicBezTo>
                        <a:pt x="2206" y="1580"/>
                        <a:pt x="2870" y="1941"/>
                        <a:pt x="3178" y="1941"/>
                      </a:cubicBezTo>
                      <a:cubicBezTo>
                        <a:pt x="3317" y="1941"/>
                        <a:pt x="3383" y="1868"/>
                        <a:pt x="3355" y="1673"/>
                      </a:cubicBezTo>
                      <a:cubicBezTo>
                        <a:pt x="3275" y="1104"/>
                        <a:pt x="2193" y="0"/>
                        <a:pt x="17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6963278" y="418950"/>
                  <a:ext cx="404701" cy="167364"/>
                </a:xfrm>
                <a:custGeom>
                  <a:avLst/>
                  <a:gdLst/>
                  <a:ahLst/>
                  <a:cxnLst/>
                  <a:rect l="l" t="t" r="r" b="b"/>
                  <a:pathLst>
                    <a:path w="6923" h="2863" extrusionOk="0">
                      <a:moveTo>
                        <a:pt x="3436" y="0"/>
                      </a:moveTo>
                      <a:cubicBezTo>
                        <a:pt x="2971" y="0"/>
                        <a:pt x="2595" y="35"/>
                        <a:pt x="2276" y="91"/>
                      </a:cubicBezTo>
                      <a:cubicBezTo>
                        <a:pt x="1927" y="151"/>
                        <a:pt x="1650" y="235"/>
                        <a:pt x="1416" y="326"/>
                      </a:cubicBezTo>
                      <a:cubicBezTo>
                        <a:pt x="1055" y="466"/>
                        <a:pt x="791" y="621"/>
                        <a:pt x="508" y="719"/>
                      </a:cubicBezTo>
                      <a:cubicBezTo>
                        <a:pt x="425" y="747"/>
                        <a:pt x="350" y="760"/>
                        <a:pt x="280" y="760"/>
                      </a:cubicBezTo>
                      <a:cubicBezTo>
                        <a:pt x="128" y="993"/>
                        <a:pt x="39" y="1272"/>
                        <a:pt x="15" y="1551"/>
                      </a:cubicBezTo>
                      <a:cubicBezTo>
                        <a:pt x="1" y="1689"/>
                        <a:pt x="3" y="1830"/>
                        <a:pt x="17" y="1963"/>
                      </a:cubicBezTo>
                      <a:cubicBezTo>
                        <a:pt x="48" y="2237"/>
                        <a:pt x="133" y="2485"/>
                        <a:pt x="261" y="2645"/>
                      </a:cubicBezTo>
                      <a:cubicBezTo>
                        <a:pt x="378" y="2793"/>
                        <a:pt x="472" y="2863"/>
                        <a:pt x="554" y="2863"/>
                      </a:cubicBezTo>
                      <a:cubicBezTo>
                        <a:pt x="708" y="2863"/>
                        <a:pt x="815" y="2614"/>
                        <a:pt x="933" y="2176"/>
                      </a:cubicBezTo>
                      <a:cubicBezTo>
                        <a:pt x="948" y="2115"/>
                        <a:pt x="967" y="2054"/>
                        <a:pt x="990" y="1991"/>
                      </a:cubicBezTo>
                      <a:cubicBezTo>
                        <a:pt x="1201" y="1354"/>
                        <a:pt x="1644" y="636"/>
                        <a:pt x="1829" y="462"/>
                      </a:cubicBezTo>
                      <a:cubicBezTo>
                        <a:pt x="1882" y="412"/>
                        <a:pt x="1947" y="389"/>
                        <a:pt x="2033" y="389"/>
                      </a:cubicBezTo>
                      <a:cubicBezTo>
                        <a:pt x="2277" y="389"/>
                        <a:pt x="2687" y="572"/>
                        <a:pt x="3465" y="853"/>
                      </a:cubicBezTo>
                      <a:cubicBezTo>
                        <a:pt x="4062" y="1069"/>
                        <a:pt x="4926" y="1191"/>
                        <a:pt x="5622" y="1191"/>
                      </a:cubicBezTo>
                      <a:cubicBezTo>
                        <a:pt x="6043" y="1191"/>
                        <a:pt x="6403" y="1147"/>
                        <a:pt x="6606" y="1051"/>
                      </a:cubicBezTo>
                      <a:cubicBezTo>
                        <a:pt x="6659" y="1026"/>
                        <a:pt x="6703" y="996"/>
                        <a:pt x="6733" y="964"/>
                      </a:cubicBezTo>
                      <a:cubicBezTo>
                        <a:pt x="6922" y="763"/>
                        <a:pt x="6864" y="458"/>
                        <a:pt x="6632" y="197"/>
                      </a:cubicBezTo>
                      <a:cubicBezTo>
                        <a:pt x="6574" y="208"/>
                        <a:pt x="6509" y="213"/>
                        <a:pt x="6435" y="213"/>
                      </a:cubicBezTo>
                      <a:cubicBezTo>
                        <a:pt x="5973" y="213"/>
                        <a:pt x="5156" y="21"/>
                        <a:pt x="3553" y="1"/>
                      </a:cubicBezTo>
                      <a:cubicBezTo>
                        <a:pt x="3514" y="0"/>
                        <a:pt x="3475" y="0"/>
                        <a:pt x="3436" y="0"/>
                      </a:cubicBezTo>
                      <a:close/>
                    </a:path>
                  </a:pathLst>
                </a:custGeom>
                <a:solidFill>
                  <a:srgbClr val="EB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6685142" y="1722069"/>
                  <a:ext cx="1592558" cy="1159154"/>
                </a:xfrm>
                <a:custGeom>
                  <a:avLst/>
                  <a:gdLst/>
                  <a:ahLst/>
                  <a:cxnLst/>
                  <a:rect l="l" t="t" r="r" b="b"/>
                  <a:pathLst>
                    <a:path w="27243" h="19829" extrusionOk="0">
                      <a:moveTo>
                        <a:pt x="1748" y="6857"/>
                      </a:moveTo>
                      <a:cubicBezTo>
                        <a:pt x="2932" y="7500"/>
                        <a:pt x="4896" y="7209"/>
                        <a:pt x="5513" y="7096"/>
                      </a:cubicBezTo>
                      <a:cubicBezTo>
                        <a:pt x="5635" y="7074"/>
                        <a:pt x="5705" y="7057"/>
                        <a:pt x="5705" y="7057"/>
                      </a:cubicBezTo>
                      <a:cubicBezTo>
                        <a:pt x="5705" y="7057"/>
                        <a:pt x="5617" y="7296"/>
                        <a:pt x="5519" y="7716"/>
                      </a:cubicBezTo>
                      <a:cubicBezTo>
                        <a:pt x="5316" y="8573"/>
                        <a:pt x="5065" y="10181"/>
                        <a:pt x="5408" y="12046"/>
                      </a:cubicBezTo>
                      <a:cubicBezTo>
                        <a:pt x="5687" y="13578"/>
                        <a:pt x="7752" y="19021"/>
                        <a:pt x="8245" y="19446"/>
                      </a:cubicBezTo>
                      <a:cubicBezTo>
                        <a:pt x="8386" y="19570"/>
                        <a:pt x="8541" y="19648"/>
                        <a:pt x="8689" y="19701"/>
                      </a:cubicBezTo>
                      <a:cubicBezTo>
                        <a:pt x="9058" y="19829"/>
                        <a:pt x="9388" y="19784"/>
                        <a:pt x="9388" y="19784"/>
                      </a:cubicBezTo>
                      <a:cubicBezTo>
                        <a:pt x="9388" y="19784"/>
                        <a:pt x="9724" y="16489"/>
                        <a:pt x="10016" y="13824"/>
                      </a:cubicBezTo>
                      <a:cubicBezTo>
                        <a:pt x="10307" y="11159"/>
                        <a:pt x="11067" y="6790"/>
                        <a:pt x="11067" y="6790"/>
                      </a:cubicBezTo>
                      <a:lnTo>
                        <a:pt x="20722" y="6790"/>
                      </a:lnTo>
                      <a:cubicBezTo>
                        <a:pt x="19557" y="7686"/>
                        <a:pt x="18841" y="9904"/>
                        <a:pt x="18820" y="12008"/>
                      </a:cubicBezTo>
                      <a:cubicBezTo>
                        <a:pt x="18797" y="14117"/>
                        <a:pt x="19198" y="17880"/>
                        <a:pt x="19198" y="17880"/>
                      </a:cubicBezTo>
                      <a:cubicBezTo>
                        <a:pt x="19251" y="17926"/>
                        <a:pt x="19372" y="18000"/>
                        <a:pt x="19515" y="18083"/>
                      </a:cubicBezTo>
                      <a:cubicBezTo>
                        <a:pt x="19860" y="18281"/>
                        <a:pt x="20342" y="18529"/>
                        <a:pt x="20342" y="18529"/>
                      </a:cubicBezTo>
                      <a:cubicBezTo>
                        <a:pt x="20342" y="18529"/>
                        <a:pt x="22783" y="13800"/>
                        <a:pt x="23972" y="11652"/>
                      </a:cubicBezTo>
                      <a:cubicBezTo>
                        <a:pt x="25160" y="9502"/>
                        <a:pt x="27153" y="5556"/>
                        <a:pt x="27198" y="4102"/>
                      </a:cubicBezTo>
                      <a:cubicBezTo>
                        <a:pt x="27243" y="2646"/>
                        <a:pt x="27085" y="1660"/>
                        <a:pt x="23321" y="1098"/>
                      </a:cubicBezTo>
                      <a:cubicBezTo>
                        <a:pt x="21439" y="817"/>
                        <a:pt x="18988" y="562"/>
                        <a:pt x="16869" y="369"/>
                      </a:cubicBezTo>
                      <a:cubicBezTo>
                        <a:pt x="14750" y="177"/>
                        <a:pt x="12966" y="46"/>
                        <a:pt x="12421" y="25"/>
                      </a:cubicBezTo>
                      <a:cubicBezTo>
                        <a:pt x="12414" y="249"/>
                        <a:pt x="12413" y="359"/>
                        <a:pt x="12413" y="359"/>
                      </a:cubicBezTo>
                      <a:cubicBezTo>
                        <a:pt x="12413" y="359"/>
                        <a:pt x="9252" y="943"/>
                        <a:pt x="6789" y="875"/>
                      </a:cubicBezTo>
                      <a:cubicBezTo>
                        <a:pt x="5448" y="837"/>
                        <a:pt x="4474" y="762"/>
                        <a:pt x="3679" y="602"/>
                      </a:cubicBezTo>
                      <a:cubicBezTo>
                        <a:pt x="3011" y="470"/>
                        <a:pt x="2471" y="276"/>
                        <a:pt x="1950" y="0"/>
                      </a:cubicBezTo>
                      <a:cubicBezTo>
                        <a:pt x="1950" y="0"/>
                        <a:pt x="538" y="2443"/>
                        <a:pt x="269" y="3675"/>
                      </a:cubicBezTo>
                      <a:cubicBezTo>
                        <a:pt x="1" y="4907"/>
                        <a:pt x="268" y="6054"/>
                        <a:pt x="1748" y="68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6685142" y="1722069"/>
                  <a:ext cx="507937" cy="1151730"/>
                </a:xfrm>
                <a:custGeom>
                  <a:avLst/>
                  <a:gdLst/>
                  <a:ahLst/>
                  <a:cxnLst/>
                  <a:rect l="l" t="t" r="r" b="b"/>
                  <a:pathLst>
                    <a:path w="8689" h="19702" extrusionOk="0">
                      <a:moveTo>
                        <a:pt x="1748" y="6857"/>
                      </a:moveTo>
                      <a:cubicBezTo>
                        <a:pt x="2932" y="7500"/>
                        <a:pt x="4896" y="7209"/>
                        <a:pt x="5513" y="7096"/>
                      </a:cubicBezTo>
                      <a:cubicBezTo>
                        <a:pt x="5635" y="7074"/>
                        <a:pt x="5705" y="7057"/>
                        <a:pt x="5705" y="7057"/>
                      </a:cubicBezTo>
                      <a:cubicBezTo>
                        <a:pt x="5705" y="7057"/>
                        <a:pt x="5617" y="7296"/>
                        <a:pt x="5519" y="7716"/>
                      </a:cubicBezTo>
                      <a:cubicBezTo>
                        <a:pt x="5316" y="8573"/>
                        <a:pt x="5065" y="10181"/>
                        <a:pt x="5408" y="12046"/>
                      </a:cubicBezTo>
                      <a:cubicBezTo>
                        <a:pt x="5687" y="13578"/>
                        <a:pt x="7752" y="19021"/>
                        <a:pt x="8245" y="19446"/>
                      </a:cubicBezTo>
                      <a:cubicBezTo>
                        <a:pt x="8386" y="19570"/>
                        <a:pt x="8541" y="19648"/>
                        <a:pt x="8689" y="19701"/>
                      </a:cubicBezTo>
                      <a:cubicBezTo>
                        <a:pt x="7831" y="18061"/>
                        <a:pt x="6408" y="10298"/>
                        <a:pt x="6393" y="8717"/>
                      </a:cubicBezTo>
                      <a:cubicBezTo>
                        <a:pt x="6377" y="7103"/>
                        <a:pt x="7886" y="5400"/>
                        <a:pt x="7886" y="5400"/>
                      </a:cubicBezTo>
                      <a:lnTo>
                        <a:pt x="6237" y="5772"/>
                      </a:lnTo>
                      <a:cubicBezTo>
                        <a:pt x="6237" y="5772"/>
                        <a:pt x="2195" y="5132"/>
                        <a:pt x="2108" y="3952"/>
                      </a:cubicBezTo>
                      <a:cubicBezTo>
                        <a:pt x="2044" y="3118"/>
                        <a:pt x="3072" y="1486"/>
                        <a:pt x="3679" y="603"/>
                      </a:cubicBezTo>
                      <a:cubicBezTo>
                        <a:pt x="3011" y="470"/>
                        <a:pt x="2471" y="276"/>
                        <a:pt x="1950" y="0"/>
                      </a:cubicBezTo>
                      <a:cubicBezTo>
                        <a:pt x="1950" y="0"/>
                        <a:pt x="538" y="2443"/>
                        <a:pt x="269" y="3675"/>
                      </a:cubicBezTo>
                      <a:cubicBezTo>
                        <a:pt x="1" y="4907"/>
                        <a:pt x="268" y="6054"/>
                        <a:pt x="1748" y="6857"/>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6548879" y="814645"/>
                  <a:ext cx="1122501" cy="962561"/>
                </a:xfrm>
                <a:custGeom>
                  <a:avLst/>
                  <a:gdLst/>
                  <a:ahLst/>
                  <a:cxnLst/>
                  <a:rect l="l" t="t" r="r" b="b"/>
                  <a:pathLst>
                    <a:path w="19202" h="16466" extrusionOk="0">
                      <a:moveTo>
                        <a:pt x="1077" y="10170"/>
                      </a:moveTo>
                      <a:cubicBezTo>
                        <a:pt x="2083" y="12545"/>
                        <a:pt x="4439" y="15054"/>
                        <a:pt x="4439" y="15054"/>
                      </a:cubicBezTo>
                      <a:lnTo>
                        <a:pt x="4321" y="15402"/>
                      </a:lnTo>
                      <a:lnTo>
                        <a:pt x="4281" y="15523"/>
                      </a:lnTo>
                      <a:cubicBezTo>
                        <a:pt x="5423" y="16129"/>
                        <a:pt x="6654" y="16330"/>
                        <a:pt x="9120" y="16398"/>
                      </a:cubicBezTo>
                      <a:cubicBezTo>
                        <a:pt x="11582" y="16466"/>
                        <a:pt x="14744" y="15882"/>
                        <a:pt x="14744" y="15882"/>
                      </a:cubicBezTo>
                      <a:cubicBezTo>
                        <a:pt x="14744" y="15882"/>
                        <a:pt x="14745" y="15772"/>
                        <a:pt x="14751" y="15548"/>
                      </a:cubicBezTo>
                      <a:cubicBezTo>
                        <a:pt x="14760" y="15265"/>
                        <a:pt x="14776" y="14801"/>
                        <a:pt x="14802" y="14147"/>
                      </a:cubicBezTo>
                      <a:cubicBezTo>
                        <a:pt x="14820" y="13681"/>
                        <a:pt x="14845" y="13118"/>
                        <a:pt x="14877" y="12455"/>
                      </a:cubicBezTo>
                      <a:cubicBezTo>
                        <a:pt x="14888" y="12220"/>
                        <a:pt x="14902" y="11971"/>
                        <a:pt x="14920" y="11711"/>
                      </a:cubicBezTo>
                      <a:cubicBezTo>
                        <a:pt x="15070" y="9401"/>
                        <a:pt x="15415" y="6340"/>
                        <a:pt x="15415" y="6340"/>
                      </a:cubicBezTo>
                      <a:cubicBezTo>
                        <a:pt x="15415" y="6340"/>
                        <a:pt x="15436" y="7257"/>
                        <a:pt x="15930" y="8491"/>
                      </a:cubicBezTo>
                      <a:cubicBezTo>
                        <a:pt x="16338" y="9510"/>
                        <a:pt x="16946" y="10576"/>
                        <a:pt x="17142" y="10912"/>
                      </a:cubicBezTo>
                      <a:cubicBezTo>
                        <a:pt x="17128" y="10348"/>
                        <a:pt x="17244" y="9729"/>
                        <a:pt x="17521" y="9094"/>
                      </a:cubicBezTo>
                      <a:cubicBezTo>
                        <a:pt x="17569" y="8982"/>
                        <a:pt x="17621" y="8869"/>
                        <a:pt x="17678" y="8754"/>
                      </a:cubicBezTo>
                      <a:cubicBezTo>
                        <a:pt x="18096" y="7874"/>
                        <a:pt x="18676" y="6926"/>
                        <a:pt x="19200" y="6131"/>
                      </a:cubicBezTo>
                      <a:lnTo>
                        <a:pt x="19201" y="6131"/>
                      </a:lnTo>
                      <a:cubicBezTo>
                        <a:pt x="18843" y="4266"/>
                        <a:pt x="17744" y="1925"/>
                        <a:pt x="16714" y="1142"/>
                      </a:cubicBezTo>
                      <a:cubicBezTo>
                        <a:pt x="16056" y="639"/>
                        <a:pt x="14839" y="281"/>
                        <a:pt x="13716" y="119"/>
                      </a:cubicBezTo>
                      <a:cubicBezTo>
                        <a:pt x="13088" y="29"/>
                        <a:pt x="12487" y="1"/>
                        <a:pt x="12031" y="44"/>
                      </a:cubicBezTo>
                      <a:cubicBezTo>
                        <a:pt x="10845" y="156"/>
                        <a:pt x="7282" y="776"/>
                        <a:pt x="7282" y="776"/>
                      </a:cubicBezTo>
                      <a:cubicBezTo>
                        <a:pt x="7282" y="776"/>
                        <a:pt x="6417" y="768"/>
                        <a:pt x="5310" y="949"/>
                      </a:cubicBezTo>
                      <a:cubicBezTo>
                        <a:pt x="4190" y="1131"/>
                        <a:pt x="2819" y="1511"/>
                        <a:pt x="1839" y="2295"/>
                      </a:cubicBezTo>
                      <a:cubicBezTo>
                        <a:pt x="1439" y="2613"/>
                        <a:pt x="1128" y="3035"/>
                        <a:pt x="897" y="3521"/>
                      </a:cubicBezTo>
                      <a:cubicBezTo>
                        <a:pt x="0" y="5404"/>
                        <a:pt x="276" y="8282"/>
                        <a:pt x="1077" y="101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6859284" y="814586"/>
                  <a:ext cx="491394" cy="177068"/>
                </a:xfrm>
                <a:custGeom>
                  <a:avLst/>
                  <a:gdLst/>
                  <a:ahLst/>
                  <a:cxnLst/>
                  <a:rect l="l" t="t" r="r" b="b"/>
                  <a:pathLst>
                    <a:path w="8406" h="3029" extrusionOk="0">
                      <a:moveTo>
                        <a:pt x="0" y="950"/>
                      </a:moveTo>
                      <a:cubicBezTo>
                        <a:pt x="621" y="1523"/>
                        <a:pt x="1694" y="2164"/>
                        <a:pt x="3510" y="2472"/>
                      </a:cubicBezTo>
                      <a:cubicBezTo>
                        <a:pt x="6799" y="3029"/>
                        <a:pt x="8156" y="630"/>
                        <a:pt x="8406" y="120"/>
                      </a:cubicBezTo>
                      <a:cubicBezTo>
                        <a:pt x="7778" y="30"/>
                        <a:pt x="7177" y="1"/>
                        <a:pt x="6721" y="45"/>
                      </a:cubicBezTo>
                      <a:cubicBezTo>
                        <a:pt x="5535" y="157"/>
                        <a:pt x="1972" y="777"/>
                        <a:pt x="1972" y="777"/>
                      </a:cubicBezTo>
                      <a:cubicBezTo>
                        <a:pt x="1972" y="777"/>
                        <a:pt x="1107" y="768"/>
                        <a:pt x="0" y="950"/>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7394570" y="1123589"/>
                  <a:ext cx="187765" cy="375648"/>
                </a:xfrm>
                <a:custGeom>
                  <a:avLst/>
                  <a:gdLst/>
                  <a:ahLst/>
                  <a:cxnLst/>
                  <a:rect l="l" t="t" r="r" b="b"/>
                  <a:pathLst>
                    <a:path w="3212" h="6426" extrusionOk="0">
                      <a:moveTo>
                        <a:pt x="410" y="6185"/>
                      </a:moveTo>
                      <a:cubicBezTo>
                        <a:pt x="423" y="6265"/>
                        <a:pt x="436" y="6345"/>
                        <a:pt x="453" y="6426"/>
                      </a:cubicBezTo>
                      <a:cubicBezTo>
                        <a:pt x="603" y="4116"/>
                        <a:pt x="948" y="1055"/>
                        <a:pt x="948" y="1055"/>
                      </a:cubicBezTo>
                      <a:cubicBezTo>
                        <a:pt x="948" y="1055"/>
                        <a:pt x="969" y="1972"/>
                        <a:pt x="1463" y="3206"/>
                      </a:cubicBezTo>
                      <a:cubicBezTo>
                        <a:pt x="1871" y="4225"/>
                        <a:pt x="2479" y="5291"/>
                        <a:pt x="2675" y="5627"/>
                      </a:cubicBezTo>
                      <a:cubicBezTo>
                        <a:pt x="2661" y="5063"/>
                        <a:pt x="2777" y="4444"/>
                        <a:pt x="3054" y="3809"/>
                      </a:cubicBezTo>
                      <a:cubicBezTo>
                        <a:pt x="3102" y="3697"/>
                        <a:pt x="3154" y="3584"/>
                        <a:pt x="3211" y="3469"/>
                      </a:cubicBezTo>
                      <a:cubicBezTo>
                        <a:pt x="2500" y="2593"/>
                        <a:pt x="1315" y="1028"/>
                        <a:pt x="1007" y="1"/>
                      </a:cubicBezTo>
                      <a:cubicBezTo>
                        <a:pt x="1007" y="1"/>
                        <a:pt x="0" y="3685"/>
                        <a:pt x="410" y="6185"/>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6548879" y="1020471"/>
                  <a:ext cx="865346" cy="756732"/>
                </a:xfrm>
                <a:custGeom>
                  <a:avLst/>
                  <a:gdLst/>
                  <a:ahLst/>
                  <a:cxnLst/>
                  <a:rect l="l" t="t" r="r" b="b"/>
                  <a:pathLst>
                    <a:path w="14803" h="12945" extrusionOk="0">
                      <a:moveTo>
                        <a:pt x="1077" y="6649"/>
                      </a:moveTo>
                      <a:cubicBezTo>
                        <a:pt x="2083" y="9024"/>
                        <a:pt x="4439" y="11533"/>
                        <a:pt x="4439" y="11533"/>
                      </a:cubicBezTo>
                      <a:lnTo>
                        <a:pt x="4321" y="11881"/>
                      </a:lnTo>
                      <a:lnTo>
                        <a:pt x="4281" y="12002"/>
                      </a:lnTo>
                      <a:cubicBezTo>
                        <a:pt x="5423" y="12608"/>
                        <a:pt x="6654" y="12809"/>
                        <a:pt x="9120" y="12877"/>
                      </a:cubicBezTo>
                      <a:cubicBezTo>
                        <a:pt x="11582" y="12945"/>
                        <a:pt x="14744" y="12361"/>
                        <a:pt x="14744" y="12361"/>
                      </a:cubicBezTo>
                      <a:cubicBezTo>
                        <a:pt x="14744" y="12361"/>
                        <a:pt x="14745" y="12251"/>
                        <a:pt x="14751" y="12027"/>
                      </a:cubicBezTo>
                      <a:cubicBezTo>
                        <a:pt x="14760" y="11744"/>
                        <a:pt x="14776" y="11280"/>
                        <a:pt x="14802" y="10626"/>
                      </a:cubicBezTo>
                      <a:cubicBezTo>
                        <a:pt x="13354" y="11473"/>
                        <a:pt x="11888" y="11883"/>
                        <a:pt x="9769" y="11802"/>
                      </a:cubicBezTo>
                      <a:cubicBezTo>
                        <a:pt x="7469" y="11712"/>
                        <a:pt x="6668" y="10992"/>
                        <a:pt x="6668" y="10992"/>
                      </a:cubicBezTo>
                      <a:cubicBezTo>
                        <a:pt x="6668" y="10992"/>
                        <a:pt x="4750" y="10040"/>
                        <a:pt x="3348" y="7917"/>
                      </a:cubicBezTo>
                      <a:cubicBezTo>
                        <a:pt x="1941" y="5798"/>
                        <a:pt x="479" y="2725"/>
                        <a:pt x="808" y="588"/>
                      </a:cubicBezTo>
                      <a:cubicBezTo>
                        <a:pt x="840" y="374"/>
                        <a:pt x="870" y="179"/>
                        <a:pt x="897" y="0"/>
                      </a:cubicBezTo>
                      <a:cubicBezTo>
                        <a:pt x="0" y="1883"/>
                        <a:pt x="276" y="4761"/>
                        <a:pt x="1077" y="6649"/>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7550123" y="1065950"/>
                  <a:ext cx="260136" cy="539329"/>
                </a:xfrm>
                <a:custGeom>
                  <a:avLst/>
                  <a:gdLst/>
                  <a:ahLst/>
                  <a:cxnLst/>
                  <a:rect l="l" t="t" r="r" b="b"/>
                  <a:pathLst>
                    <a:path w="4450" h="9226" extrusionOk="0">
                      <a:moveTo>
                        <a:pt x="14" y="6613"/>
                      </a:moveTo>
                      <a:cubicBezTo>
                        <a:pt x="45" y="7921"/>
                        <a:pt x="771" y="8925"/>
                        <a:pt x="1803" y="9097"/>
                      </a:cubicBezTo>
                      <a:cubicBezTo>
                        <a:pt x="1837" y="9102"/>
                        <a:pt x="1872" y="9106"/>
                        <a:pt x="1903" y="9110"/>
                      </a:cubicBezTo>
                      <a:cubicBezTo>
                        <a:pt x="3329" y="9226"/>
                        <a:pt x="4280" y="6736"/>
                        <a:pt x="4345" y="5467"/>
                      </a:cubicBezTo>
                      <a:cubicBezTo>
                        <a:pt x="4413" y="4169"/>
                        <a:pt x="4449" y="1300"/>
                        <a:pt x="4305" y="673"/>
                      </a:cubicBezTo>
                      <a:lnTo>
                        <a:pt x="3545" y="130"/>
                      </a:lnTo>
                      <a:lnTo>
                        <a:pt x="3363" y="1"/>
                      </a:lnTo>
                      <a:cubicBezTo>
                        <a:pt x="3363" y="1"/>
                        <a:pt x="2766" y="782"/>
                        <a:pt x="2072" y="1832"/>
                      </a:cubicBezTo>
                      <a:cubicBezTo>
                        <a:pt x="1480" y="2730"/>
                        <a:pt x="815" y="3824"/>
                        <a:pt x="393" y="4795"/>
                      </a:cubicBezTo>
                      <a:cubicBezTo>
                        <a:pt x="116" y="5430"/>
                        <a:pt x="0" y="6049"/>
                        <a:pt x="14" y="6613"/>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7550123" y="1065950"/>
                  <a:ext cx="207232" cy="532548"/>
                </a:xfrm>
                <a:custGeom>
                  <a:avLst/>
                  <a:gdLst/>
                  <a:ahLst/>
                  <a:cxnLst/>
                  <a:rect l="l" t="t" r="r" b="b"/>
                  <a:pathLst>
                    <a:path w="3545" h="9110" extrusionOk="0">
                      <a:moveTo>
                        <a:pt x="14" y="6613"/>
                      </a:moveTo>
                      <a:cubicBezTo>
                        <a:pt x="45" y="7921"/>
                        <a:pt x="771" y="8925"/>
                        <a:pt x="1803" y="9097"/>
                      </a:cubicBezTo>
                      <a:cubicBezTo>
                        <a:pt x="1837" y="9102"/>
                        <a:pt x="1872" y="9106"/>
                        <a:pt x="1903" y="9110"/>
                      </a:cubicBezTo>
                      <a:cubicBezTo>
                        <a:pt x="1697" y="8174"/>
                        <a:pt x="1406" y="6500"/>
                        <a:pt x="1633" y="5140"/>
                      </a:cubicBezTo>
                      <a:cubicBezTo>
                        <a:pt x="1912" y="3458"/>
                        <a:pt x="2692" y="1560"/>
                        <a:pt x="3545" y="130"/>
                      </a:cubicBezTo>
                      <a:lnTo>
                        <a:pt x="3363" y="1"/>
                      </a:lnTo>
                      <a:cubicBezTo>
                        <a:pt x="3363" y="1"/>
                        <a:pt x="2766" y="782"/>
                        <a:pt x="2072" y="1832"/>
                      </a:cubicBezTo>
                      <a:cubicBezTo>
                        <a:pt x="1480" y="2730"/>
                        <a:pt x="815" y="3824"/>
                        <a:pt x="394" y="4795"/>
                      </a:cubicBezTo>
                      <a:cubicBezTo>
                        <a:pt x="116" y="5430"/>
                        <a:pt x="0" y="6049"/>
                        <a:pt x="14" y="6613"/>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6908738" y="440170"/>
                  <a:ext cx="448837" cy="422414"/>
                </a:xfrm>
                <a:custGeom>
                  <a:avLst/>
                  <a:gdLst/>
                  <a:ahLst/>
                  <a:cxnLst/>
                  <a:rect l="l" t="t" r="r" b="b"/>
                  <a:pathLst>
                    <a:path w="7678" h="7226" extrusionOk="0">
                      <a:moveTo>
                        <a:pt x="139" y="2641"/>
                      </a:moveTo>
                      <a:cubicBezTo>
                        <a:pt x="213" y="2847"/>
                        <a:pt x="378" y="3015"/>
                        <a:pt x="556" y="3144"/>
                      </a:cubicBezTo>
                      <a:cubicBezTo>
                        <a:pt x="855" y="3362"/>
                        <a:pt x="1194" y="3469"/>
                        <a:pt x="1194" y="3469"/>
                      </a:cubicBezTo>
                      <a:cubicBezTo>
                        <a:pt x="1093" y="4216"/>
                        <a:pt x="1307" y="4916"/>
                        <a:pt x="1690" y="5500"/>
                      </a:cubicBezTo>
                      <a:cubicBezTo>
                        <a:pt x="1998" y="5968"/>
                        <a:pt x="2417" y="6363"/>
                        <a:pt x="2875" y="6652"/>
                      </a:cubicBezTo>
                      <a:cubicBezTo>
                        <a:pt x="3124" y="6810"/>
                        <a:pt x="3353" y="6929"/>
                        <a:pt x="3567" y="7012"/>
                      </a:cubicBezTo>
                      <a:cubicBezTo>
                        <a:pt x="3753" y="7087"/>
                        <a:pt x="3927" y="7135"/>
                        <a:pt x="4100" y="7160"/>
                      </a:cubicBezTo>
                      <a:cubicBezTo>
                        <a:pt x="4544" y="7225"/>
                        <a:pt x="4961" y="7137"/>
                        <a:pt x="5450" y="6942"/>
                      </a:cubicBezTo>
                      <a:cubicBezTo>
                        <a:pt x="6347" y="6584"/>
                        <a:pt x="7199" y="5620"/>
                        <a:pt x="7446" y="4455"/>
                      </a:cubicBezTo>
                      <a:cubicBezTo>
                        <a:pt x="7474" y="4315"/>
                        <a:pt x="7502" y="4161"/>
                        <a:pt x="7526" y="3996"/>
                      </a:cubicBezTo>
                      <a:cubicBezTo>
                        <a:pt x="7601" y="3496"/>
                        <a:pt x="7652" y="2900"/>
                        <a:pt x="7662" y="2332"/>
                      </a:cubicBezTo>
                      <a:cubicBezTo>
                        <a:pt x="7678" y="1693"/>
                        <a:pt x="7643" y="1087"/>
                        <a:pt x="7539" y="688"/>
                      </a:cubicBezTo>
                      <a:cubicBezTo>
                        <a:pt x="6999" y="941"/>
                        <a:pt x="5355" y="836"/>
                        <a:pt x="4398" y="490"/>
                      </a:cubicBezTo>
                      <a:cubicBezTo>
                        <a:pt x="3893" y="307"/>
                        <a:pt x="3542" y="165"/>
                        <a:pt x="3293" y="91"/>
                      </a:cubicBezTo>
                      <a:cubicBezTo>
                        <a:pt x="3021" y="8"/>
                        <a:pt x="2867" y="1"/>
                        <a:pt x="2762" y="99"/>
                      </a:cubicBezTo>
                      <a:cubicBezTo>
                        <a:pt x="2577" y="273"/>
                        <a:pt x="2134" y="991"/>
                        <a:pt x="1923" y="1628"/>
                      </a:cubicBezTo>
                      <a:cubicBezTo>
                        <a:pt x="1900" y="1691"/>
                        <a:pt x="1881" y="1752"/>
                        <a:pt x="1866" y="1813"/>
                      </a:cubicBezTo>
                      <a:cubicBezTo>
                        <a:pt x="1686" y="2483"/>
                        <a:pt x="1531" y="2709"/>
                        <a:pt x="1194" y="2282"/>
                      </a:cubicBezTo>
                      <a:cubicBezTo>
                        <a:pt x="1066" y="2122"/>
                        <a:pt x="981" y="1874"/>
                        <a:pt x="950" y="1600"/>
                      </a:cubicBezTo>
                      <a:cubicBezTo>
                        <a:pt x="843" y="1410"/>
                        <a:pt x="665" y="1198"/>
                        <a:pt x="409" y="1186"/>
                      </a:cubicBezTo>
                      <a:cubicBezTo>
                        <a:pt x="381" y="1183"/>
                        <a:pt x="356" y="1186"/>
                        <a:pt x="333" y="1193"/>
                      </a:cubicBezTo>
                      <a:cubicBezTo>
                        <a:pt x="126" y="1230"/>
                        <a:pt x="31" y="1485"/>
                        <a:pt x="16" y="1793"/>
                      </a:cubicBezTo>
                      <a:cubicBezTo>
                        <a:pt x="1" y="2069"/>
                        <a:pt x="50" y="2392"/>
                        <a:pt x="139" y="2641"/>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6928204" y="440170"/>
                  <a:ext cx="189052" cy="409962"/>
                </a:xfrm>
                <a:custGeom>
                  <a:avLst/>
                  <a:gdLst/>
                  <a:ahLst/>
                  <a:cxnLst/>
                  <a:rect l="l" t="t" r="r" b="b"/>
                  <a:pathLst>
                    <a:path w="3234" h="7013" extrusionOk="0">
                      <a:moveTo>
                        <a:pt x="223" y="3144"/>
                      </a:moveTo>
                      <a:cubicBezTo>
                        <a:pt x="522" y="3362"/>
                        <a:pt x="861" y="3469"/>
                        <a:pt x="861" y="3469"/>
                      </a:cubicBezTo>
                      <a:cubicBezTo>
                        <a:pt x="760" y="4216"/>
                        <a:pt x="974" y="4916"/>
                        <a:pt x="1357" y="5500"/>
                      </a:cubicBezTo>
                      <a:cubicBezTo>
                        <a:pt x="1665" y="5968"/>
                        <a:pt x="2084" y="6363"/>
                        <a:pt x="2542" y="6652"/>
                      </a:cubicBezTo>
                      <a:cubicBezTo>
                        <a:pt x="2791" y="6810"/>
                        <a:pt x="3020" y="6928"/>
                        <a:pt x="3234" y="7012"/>
                      </a:cubicBezTo>
                      <a:cubicBezTo>
                        <a:pt x="2201" y="6125"/>
                        <a:pt x="1708" y="4833"/>
                        <a:pt x="1737" y="3377"/>
                      </a:cubicBezTo>
                      <a:cubicBezTo>
                        <a:pt x="1766" y="1967"/>
                        <a:pt x="2516" y="713"/>
                        <a:pt x="2960" y="91"/>
                      </a:cubicBezTo>
                      <a:cubicBezTo>
                        <a:pt x="2688" y="8"/>
                        <a:pt x="2534" y="1"/>
                        <a:pt x="2429" y="99"/>
                      </a:cubicBezTo>
                      <a:cubicBezTo>
                        <a:pt x="2244" y="273"/>
                        <a:pt x="1801" y="991"/>
                        <a:pt x="1590" y="1628"/>
                      </a:cubicBezTo>
                      <a:cubicBezTo>
                        <a:pt x="1567" y="1691"/>
                        <a:pt x="1548" y="1752"/>
                        <a:pt x="1533" y="1813"/>
                      </a:cubicBezTo>
                      <a:cubicBezTo>
                        <a:pt x="1353" y="2483"/>
                        <a:pt x="1198" y="2709"/>
                        <a:pt x="861" y="2282"/>
                      </a:cubicBezTo>
                      <a:cubicBezTo>
                        <a:pt x="733" y="2122"/>
                        <a:pt x="648" y="1874"/>
                        <a:pt x="617" y="1600"/>
                      </a:cubicBezTo>
                      <a:cubicBezTo>
                        <a:pt x="510" y="1410"/>
                        <a:pt x="332" y="1198"/>
                        <a:pt x="76" y="1186"/>
                      </a:cubicBezTo>
                      <a:cubicBezTo>
                        <a:pt x="48" y="1183"/>
                        <a:pt x="23" y="1186"/>
                        <a:pt x="0" y="1193"/>
                      </a:cubicBezTo>
                      <a:cubicBezTo>
                        <a:pt x="149" y="1856"/>
                        <a:pt x="203" y="2714"/>
                        <a:pt x="223" y="3144"/>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6909673" y="509442"/>
                  <a:ext cx="446966" cy="184726"/>
                </a:xfrm>
                <a:custGeom>
                  <a:avLst/>
                  <a:gdLst/>
                  <a:ahLst/>
                  <a:cxnLst/>
                  <a:rect l="l" t="t" r="r" b="b"/>
                  <a:pathLst>
                    <a:path w="7646" h="3160" extrusionOk="0">
                      <a:moveTo>
                        <a:pt x="376" y="0"/>
                      </a:moveTo>
                      <a:cubicBezTo>
                        <a:pt x="128" y="0"/>
                        <a:pt x="17" y="271"/>
                        <a:pt x="0" y="608"/>
                      </a:cubicBezTo>
                      <a:cubicBezTo>
                        <a:pt x="134" y="835"/>
                        <a:pt x="454" y="1220"/>
                        <a:pt x="1210" y="1705"/>
                      </a:cubicBezTo>
                      <a:lnTo>
                        <a:pt x="1230" y="1717"/>
                      </a:lnTo>
                      <a:cubicBezTo>
                        <a:pt x="1477" y="1875"/>
                        <a:pt x="1771" y="2045"/>
                        <a:pt x="2118" y="2225"/>
                      </a:cubicBezTo>
                      <a:cubicBezTo>
                        <a:pt x="3364" y="2864"/>
                        <a:pt x="4378" y="3159"/>
                        <a:pt x="5419" y="3159"/>
                      </a:cubicBezTo>
                      <a:cubicBezTo>
                        <a:pt x="6082" y="3159"/>
                        <a:pt x="6757" y="3039"/>
                        <a:pt x="7509" y="2811"/>
                      </a:cubicBezTo>
                      <a:cubicBezTo>
                        <a:pt x="7585" y="2311"/>
                        <a:pt x="7636" y="1715"/>
                        <a:pt x="7646" y="1147"/>
                      </a:cubicBezTo>
                      <a:lnTo>
                        <a:pt x="7646" y="1147"/>
                      </a:lnTo>
                      <a:cubicBezTo>
                        <a:pt x="7131" y="1259"/>
                        <a:pt x="6713" y="1324"/>
                        <a:pt x="6208" y="1324"/>
                      </a:cubicBezTo>
                      <a:cubicBezTo>
                        <a:pt x="5691" y="1324"/>
                        <a:pt x="5082" y="1256"/>
                        <a:pt x="4181" y="1097"/>
                      </a:cubicBezTo>
                      <a:cubicBezTo>
                        <a:pt x="3286" y="938"/>
                        <a:pt x="2493" y="676"/>
                        <a:pt x="1907" y="443"/>
                      </a:cubicBezTo>
                      <a:cubicBezTo>
                        <a:pt x="1685" y="355"/>
                        <a:pt x="1494" y="271"/>
                        <a:pt x="1335" y="200"/>
                      </a:cubicBezTo>
                      <a:cubicBezTo>
                        <a:pt x="1152" y="115"/>
                        <a:pt x="1015" y="45"/>
                        <a:pt x="932" y="2"/>
                      </a:cubicBezTo>
                      <a:cubicBezTo>
                        <a:pt x="927" y="45"/>
                        <a:pt x="925" y="88"/>
                        <a:pt x="923" y="131"/>
                      </a:cubicBezTo>
                      <a:cubicBezTo>
                        <a:pt x="920" y="228"/>
                        <a:pt x="923" y="323"/>
                        <a:pt x="934" y="415"/>
                      </a:cubicBezTo>
                      <a:cubicBezTo>
                        <a:pt x="827" y="224"/>
                        <a:pt x="649" y="13"/>
                        <a:pt x="393" y="1"/>
                      </a:cubicBezTo>
                      <a:cubicBezTo>
                        <a:pt x="387" y="0"/>
                        <a:pt x="381"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6958835" y="176705"/>
                  <a:ext cx="356415" cy="199457"/>
                </a:xfrm>
                <a:custGeom>
                  <a:avLst/>
                  <a:gdLst/>
                  <a:ahLst/>
                  <a:cxnLst/>
                  <a:rect l="l" t="t" r="r" b="b"/>
                  <a:pathLst>
                    <a:path w="6097" h="3412" extrusionOk="0">
                      <a:moveTo>
                        <a:pt x="0" y="3411"/>
                      </a:moveTo>
                      <a:cubicBezTo>
                        <a:pt x="301" y="3079"/>
                        <a:pt x="820" y="2719"/>
                        <a:pt x="1512" y="2519"/>
                      </a:cubicBezTo>
                      <a:cubicBezTo>
                        <a:pt x="1612" y="2490"/>
                        <a:pt x="1711" y="2465"/>
                        <a:pt x="1816" y="2444"/>
                      </a:cubicBezTo>
                      <a:cubicBezTo>
                        <a:pt x="3115" y="2174"/>
                        <a:pt x="4796" y="1972"/>
                        <a:pt x="5848" y="2599"/>
                      </a:cubicBezTo>
                      <a:cubicBezTo>
                        <a:pt x="5937" y="2652"/>
                        <a:pt x="6018" y="2711"/>
                        <a:pt x="6093" y="2769"/>
                      </a:cubicBezTo>
                      <a:lnTo>
                        <a:pt x="6096" y="2769"/>
                      </a:lnTo>
                      <a:cubicBezTo>
                        <a:pt x="6003" y="2444"/>
                        <a:pt x="4928" y="1547"/>
                        <a:pt x="4079" y="965"/>
                      </a:cubicBezTo>
                      <a:cubicBezTo>
                        <a:pt x="3392" y="497"/>
                        <a:pt x="2479" y="0"/>
                        <a:pt x="1796" y="253"/>
                      </a:cubicBezTo>
                      <a:cubicBezTo>
                        <a:pt x="1629" y="315"/>
                        <a:pt x="1477" y="421"/>
                        <a:pt x="1345" y="585"/>
                      </a:cubicBezTo>
                      <a:cubicBezTo>
                        <a:pt x="674" y="1412"/>
                        <a:pt x="0" y="2944"/>
                        <a:pt x="0" y="34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33"/>
                <p:cNvGrpSpPr/>
                <p:nvPr/>
              </p:nvGrpSpPr>
              <p:grpSpPr>
                <a:xfrm>
                  <a:off x="6984732" y="1787132"/>
                  <a:ext cx="371497" cy="382543"/>
                  <a:chOff x="6984732" y="1787132"/>
                  <a:chExt cx="371497" cy="382543"/>
                </a:xfrm>
              </p:grpSpPr>
              <p:sp>
                <p:nvSpPr>
                  <p:cNvPr id="688" name="Google Shape;688;p33"/>
                  <p:cNvSpPr/>
                  <p:nvPr/>
                </p:nvSpPr>
                <p:spPr>
                  <a:xfrm>
                    <a:off x="6984732" y="1787132"/>
                    <a:ext cx="371497" cy="331922"/>
                  </a:xfrm>
                  <a:custGeom>
                    <a:avLst/>
                    <a:gdLst/>
                    <a:ahLst/>
                    <a:cxnLst/>
                    <a:rect l="l" t="t" r="r" b="b"/>
                    <a:pathLst>
                      <a:path w="6355" h="5678" extrusionOk="0">
                        <a:moveTo>
                          <a:pt x="103" y="1"/>
                        </a:moveTo>
                        <a:cubicBezTo>
                          <a:pt x="66" y="1"/>
                          <a:pt x="32" y="23"/>
                          <a:pt x="19" y="59"/>
                        </a:cubicBezTo>
                        <a:cubicBezTo>
                          <a:pt x="1" y="105"/>
                          <a:pt x="26" y="158"/>
                          <a:pt x="73" y="173"/>
                        </a:cubicBezTo>
                        <a:cubicBezTo>
                          <a:pt x="3538" y="1445"/>
                          <a:pt x="6034" y="2796"/>
                          <a:pt x="6107" y="3212"/>
                        </a:cubicBezTo>
                        <a:cubicBezTo>
                          <a:pt x="6173" y="3582"/>
                          <a:pt x="6036" y="4994"/>
                          <a:pt x="5962" y="5677"/>
                        </a:cubicBezTo>
                        <a:lnTo>
                          <a:pt x="6141" y="5677"/>
                        </a:lnTo>
                        <a:cubicBezTo>
                          <a:pt x="6217" y="4981"/>
                          <a:pt x="6355" y="3572"/>
                          <a:pt x="6285" y="3182"/>
                        </a:cubicBezTo>
                        <a:cubicBezTo>
                          <a:pt x="6176" y="2566"/>
                          <a:pt x="3071" y="1085"/>
                          <a:pt x="133" y="6"/>
                        </a:cubicBezTo>
                        <a:cubicBezTo>
                          <a:pt x="123" y="2"/>
                          <a:pt x="113" y="1"/>
                          <a:pt x="1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7007413" y="2057728"/>
                    <a:ext cx="52027" cy="111946"/>
                  </a:xfrm>
                  <a:custGeom>
                    <a:avLst/>
                    <a:gdLst/>
                    <a:ahLst/>
                    <a:cxnLst/>
                    <a:rect l="l" t="t" r="r" b="b"/>
                    <a:pathLst>
                      <a:path w="890" h="1915" extrusionOk="0">
                        <a:moveTo>
                          <a:pt x="789" y="0"/>
                        </a:moveTo>
                        <a:cubicBezTo>
                          <a:pt x="765" y="0"/>
                          <a:pt x="742" y="10"/>
                          <a:pt x="724" y="30"/>
                        </a:cubicBezTo>
                        <a:cubicBezTo>
                          <a:pt x="704" y="55"/>
                          <a:pt x="257" y="549"/>
                          <a:pt x="0" y="1354"/>
                        </a:cubicBezTo>
                        <a:cubicBezTo>
                          <a:pt x="122" y="1333"/>
                          <a:pt x="192" y="1315"/>
                          <a:pt x="192" y="1315"/>
                        </a:cubicBezTo>
                        <a:lnTo>
                          <a:pt x="192" y="1315"/>
                        </a:lnTo>
                        <a:cubicBezTo>
                          <a:pt x="192" y="1315"/>
                          <a:pt x="180" y="1366"/>
                          <a:pt x="163" y="1438"/>
                        </a:cubicBezTo>
                        <a:lnTo>
                          <a:pt x="163" y="1438"/>
                        </a:lnTo>
                        <a:cubicBezTo>
                          <a:pt x="407" y="649"/>
                          <a:pt x="851" y="157"/>
                          <a:pt x="857" y="152"/>
                        </a:cubicBezTo>
                        <a:cubicBezTo>
                          <a:pt x="889" y="114"/>
                          <a:pt x="887" y="58"/>
                          <a:pt x="850" y="24"/>
                        </a:cubicBezTo>
                        <a:cubicBezTo>
                          <a:pt x="832" y="8"/>
                          <a:pt x="811" y="0"/>
                          <a:pt x="789" y="0"/>
                        </a:cubicBezTo>
                        <a:close/>
                        <a:moveTo>
                          <a:pt x="163" y="1438"/>
                        </a:moveTo>
                        <a:lnTo>
                          <a:pt x="163" y="1438"/>
                        </a:lnTo>
                        <a:cubicBezTo>
                          <a:pt x="117" y="1586"/>
                          <a:pt x="79" y="1745"/>
                          <a:pt x="51" y="1913"/>
                        </a:cubicBezTo>
                        <a:cubicBezTo>
                          <a:pt x="51" y="1914"/>
                          <a:pt x="51" y="1914"/>
                          <a:pt x="51" y="1914"/>
                        </a:cubicBezTo>
                        <a:cubicBezTo>
                          <a:pt x="51" y="1914"/>
                          <a:pt x="122" y="1613"/>
                          <a:pt x="163" y="143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0" name="Google Shape;690;p33"/>
                <p:cNvSpPr/>
                <p:nvPr/>
              </p:nvSpPr>
              <p:spPr>
                <a:xfrm>
                  <a:off x="6750847" y="1116632"/>
                  <a:ext cx="295210" cy="402538"/>
                </a:xfrm>
                <a:custGeom>
                  <a:avLst/>
                  <a:gdLst/>
                  <a:ahLst/>
                  <a:cxnLst/>
                  <a:rect l="l" t="t" r="r" b="b"/>
                  <a:pathLst>
                    <a:path w="5050" h="6886" extrusionOk="0">
                      <a:moveTo>
                        <a:pt x="100" y="1"/>
                      </a:moveTo>
                      <a:cubicBezTo>
                        <a:pt x="75" y="1"/>
                        <a:pt x="50" y="11"/>
                        <a:pt x="32" y="32"/>
                      </a:cubicBezTo>
                      <a:cubicBezTo>
                        <a:pt x="1" y="70"/>
                        <a:pt x="5" y="127"/>
                        <a:pt x="44" y="159"/>
                      </a:cubicBezTo>
                      <a:cubicBezTo>
                        <a:pt x="2098" y="1861"/>
                        <a:pt x="4841" y="6790"/>
                        <a:pt x="4869" y="6840"/>
                      </a:cubicBezTo>
                      <a:cubicBezTo>
                        <a:pt x="4886" y="6869"/>
                        <a:pt x="4916" y="6886"/>
                        <a:pt x="4947" y="6886"/>
                      </a:cubicBezTo>
                      <a:cubicBezTo>
                        <a:pt x="4962" y="6886"/>
                        <a:pt x="4978" y="6882"/>
                        <a:pt x="4990" y="6875"/>
                      </a:cubicBezTo>
                      <a:cubicBezTo>
                        <a:pt x="5034" y="6851"/>
                        <a:pt x="5050" y="6795"/>
                        <a:pt x="5026" y="6753"/>
                      </a:cubicBezTo>
                      <a:cubicBezTo>
                        <a:pt x="4999" y="6702"/>
                        <a:pt x="2238" y="1745"/>
                        <a:pt x="158" y="22"/>
                      </a:cubicBezTo>
                      <a:cubicBezTo>
                        <a:pt x="141" y="8"/>
                        <a:pt x="121" y="1"/>
                        <a:pt x="100" y="1"/>
                      </a:cubicBezTo>
                      <a:close/>
                    </a:path>
                  </a:pathLst>
                </a:custGeom>
                <a:solidFill>
                  <a:srgbClr val="EF3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6940655" y="298062"/>
                  <a:ext cx="423525" cy="165435"/>
                </a:xfrm>
                <a:custGeom>
                  <a:avLst/>
                  <a:gdLst/>
                  <a:ahLst/>
                  <a:cxnLst/>
                  <a:rect l="l" t="t" r="r" b="b"/>
                  <a:pathLst>
                    <a:path w="7245" h="2830" extrusionOk="0">
                      <a:moveTo>
                        <a:pt x="667" y="2828"/>
                      </a:moveTo>
                      <a:cubicBezTo>
                        <a:pt x="704" y="2828"/>
                        <a:pt x="741" y="2824"/>
                        <a:pt x="780" y="2816"/>
                      </a:cubicBezTo>
                      <a:cubicBezTo>
                        <a:pt x="815" y="2810"/>
                        <a:pt x="855" y="2801"/>
                        <a:pt x="896" y="2787"/>
                      </a:cubicBezTo>
                      <a:cubicBezTo>
                        <a:pt x="901" y="2785"/>
                        <a:pt x="906" y="2784"/>
                        <a:pt x="911" y="2780"/>
                      </a:cubicBezTo>
                      <a:lnTo>
                        <a:pt x="912" y="2780"/>
                      </a:lnTo>
                      <a:cubicBezTo>
                        <a:pt x="1035" y="2737"/>
                        <a:pt x="1155" y="2683"/>
                        <a:pt x="1280" y="2624"/>
                      </a:cubicBezTo>
                      <a:cubicBezTo>
                        <a:pt x="1320" y="2605"/>
                        <a:pt x="1361" y="2585"/>
                        <a:pt x="1402" y="2567"/>
                      </a:cubicBezTo>
                      <a:cubicBezTo>
                        <a:pt x="1524" y="2510"/>
                        <a:pt x="1656" y="2452"/>
                        <a:pt x="1803" y="2394"/>
                      </a:cubicBezTo>
                      <a:cubicBezTo>
                        <a:pt x="1901" y="2357"/>
                        <a:pt x="2006" y="2319"/>
                        <a:pt x="2120" y="2285"/>
                      </a:cubicBezTo>
                      <a:cubicBezTo>
                        <a:pt x="2164" y="2272"/>
                        <a:pt x="2209" y="2258"/>
                        <a:pt x="2255" y="2247"/>
                      </a:cubicBezTo>
                      <a:cubicBezTo>
                        <a:pt x="2308" y="2233"/>
                        <a:pt x="2363" y="2219"/>
                        <a:pt x="2421" y="2207"/>
                      </a:cubicBezTo>
                      <a:cubicBezTo>
                        <a:pt x="2498" y="2188"/>
                        <a:pt x="2577" y="2172"/>
                        <a:pt x="2663" y="2159"/>
                      </a:cubicBezTo>
                      <a:cubicBezTo>
                        <a:pt x="2790" y="2137"/>
                        <a:pt x="2925" y="2118"/>
                        <a:pt x="3071" y="2104"/>
                      </a:cubicBezTo>
                      <a:cubicBezTo>
                        <a:pt x="3116" y="2098"/>
                        <a:pt x="3162" y="2095"/>
                        <a:pt x="3209" y="2092"/>
                      </a:cubicBezTo>
                      <a:cubicBezTo>
                        <a:pt x="3427" y="2074"/>
                        <a:pt x="3670" y="2065"/>
                        <a:pt x="3942" y="2069"/>
                      </a:cubicBezTo>
                      <a:cubicBezTo>
                        <a:pt x="5383" y="2088"/>
                        <a:pt x="6189" y="2245"/>
                        <a:pt x="6672" y="2276"/>
                      </a:cubicBezTo>
                      <a:cubicBezTo>
                        <a:pt x="6724" y="2280"/>
                        <a:pt x="6768" y="2282"/>
                        <a:pt x="6811" y="2282"/>
                      </a:cubicBezTo>
                      <a:cubicBezTo>
                        <a:pt x="6891" y="2282"/>
                        <a:pt x="6958" y="2279"/>
                        <a:pt x="7019" y="2265"/>
                      </a:cubicBezTo>
                      <a:cubicBezTo>
                        <a:pt x="7244" y="2220"/>
                        <a:pt x="7219" y="1396"/>
                        <a:pt x="6497" y="768"/>
                      </a:cubicBezTo>
                      <a:cubicBezTo>
                        <a:pt x="6467" y="743"/>
                        <a:pt x="6435" y="718"/>
                        <a:pt x="6404" y="693"/>
                      </a:cubicBezTo>
                      <a:cubicBezTo>
                        <a:pt x="6361" y="659"/>
                        <a:pt x="6319" y="627"/>
                        <a:pt x="6272" y="596"/>
                      </a:cubicBezTo>
                      <a:cubicBezTo>
                        <a:pt x="6235" y="572"/>
                        <a:pt x="6199" y="546"/>
                        <a:pt x="6159" y="523"/>
                      </a:cubicBezTo>
                      <a:cubicBezTo>
                        <a:pt x="5280" y="0"/>
                        <a:pt x="3963" y="53"/>
                        <a:pt x="2796" y="243"/>
                      </a:cubicBezTo>
                      <a:cubicBezTo>
                        <a:pt x="2751" y="251"/>
                        <a:pt x="2708" y="258"/>
                        <a:pt x="2664" y="265"/>
                      </a:cubicBezTo>
                      <a:cubicBezTo>
                        <a:pt x="2480" y="298"/>
                        <a:pt x="2301" y="331"/>
                        <a:pt x="2126" y="368"/>
                      </a:cubicBezTo>
                      <a:cubicBezTo>
                        <a:pt x="2075" y="378"/>
                        <a:pt x="2027" y="389"/>
                        <a:pt x="1981" y="401"/>
                      </a:cubicBezTo>
                      <a:cubicBezTo>
                        <a:pt x="1954" y="406"/>
                        <a:pt x="1927" y="414"/>
                        <a:pt x="1901" y="423"/>
                      </a:cubicBezTo>
                      <a:cubicBezTo>
                        <a:pt x="1879" y="426"/>
                        <a:pt x="1859" y="433"/>
                        <a:pt x="1839" y="439"/>
                      </a:cubicBezTo>
                      <a:cubicBezTo>
                        <a:pt x="1676" y="483"/>
                        <a:pt x="1524" y="539"/>
                        <a:pt x="1382" y="600"/>
                      </a:cubicBezTo>
                      <a:cubicBezTo>
                        <a:pt x="1332" y="621"/>
                        <a:pt x="1286" y="643"/>
                        <a:pt x="1238" y="664"/>
                      </a:cubicBezTo>
                      <a:cubicBezTo>
                        <a:pt x="999" y="781"/>
                        <a:pt x="792" y="912"/>
                        <a:pt x="618" y="1050"/>
                      </a:cubicBezTo>
                      <a:cubicBezTo>
                        <a:pt x="570" y="1090"/>
                        <a:pt x="522" y="1128"/>
                        <a:pt x="479" y="1168"/>
                      </a:cubicBezTo>
                      <a:cubicBezTo>
                        <a:pt x="416" y="1223"/>
                        <a:pt x="360" y="1280"/>
                        <a:pt x="311" y="1335"/>
                      </a:cubicBezTo>
                      <a:cubicBezTo>
                        <a:pt x="129" y="1535"/>
                        <a:pt x="27" y="1728"/>
                        <a:pt x="20" y="1867"/>
                      </a:cubicBezTo>
                      <a:cubicBezTo>
                        <a:pt x="0" y="2220"/>
                        <a:pt x="186" y="2830"/>
                        <a:pt x="667" y="28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7096325" y="312267"/>
                  <a:ext cx="31918" cy="108789"/>
                </a:xfrm>
                <a:custGeom>
                  <a:avLst/>
                  <a:gdLst/>
                  <a:ahLst/>
                  <a:cxnLst/>
                  <a:rect l="l" t="t" r="r" b="b"/>
                  <a:pathLst>
                    <a:path w="546" h="1861" extrusionOk="0">
                      <a:moveTo>
                        <a:pt x="134" y="0"/>
                      </a:moveTo>
                      <a:cubicBezTo>
                        <a:pt x="88" y="8"/>
                        <a:pt x="46" y="15"/>
                        <a:pt x="1" y="22"/>
                      </a:cubicBezTo>
                      <a:cubicBezTo>
                        <a:pt x="79" y="503"/>
                        <a:pt x="216" y="1228"/>
                        <a:pt x="408" y="1860"/>
                      </a:cubicBezTo>
                      <a:cubicBezTo>
                        <a:pt x="453" y="1855"/>
                        <a:pt x="499" y="1852"/>
                        <a:pt x="546" y="1848"/>
                      </a:cubicBezTo>
                      <a:cubicBezTo>
                        <a:pt x="355" y="1219"/>
                        <a:pt x="214" y="484"/>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7046052" y="321503"/>
                  <a:ext cx="26423" cy="110134"/>
                </a:xfrm>
                <a:custGeom>
                  <a:avLst/>
                  <a:gdLst/>
                  <a:ahLst/>
                  <a:cxnLst/>
                  <a:rect l="l" t="t" r="r" b="b"/>
                  <a:pathLst>
                    <a:path w="452" h="1884" extrusionOk="0">
                      <a:moveTo>
                        <a:pt x="178" y="0"/>
                      </a:moveTo>
                      <a:cubicBezTo>
                        <a:pt x="130" y="10"/>
                        <a:pt x="83" y="23"/>
                        <a:pt x="36" y="38"/>
                      </a:cubicBezTo>
                      <a:cubicBezTo>
                        <a:pt x="1" y="522"/>
                        <a:pt x="22" y="1235"/>
                        <a:pt x="317" y="1884"/>
                      </a:cubicBezTo>
                      <a:cubicBezTo>
                        <a:pt x="361" y="1871"/>
                        <a:pt x="406" y="1857"/>
                        <a:pt x="452" y="1846"/>
                      </a:cubicBezTo>
                      <a:cubicBezTo>
                        <a:pt x="154" y="1201"/>
                        <a:pt x="143" y="476"/>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7006185" y="333136"/>
                  <a:ext cx="16427" cy="118376"/>
                </a:xfrm>
                <a:custGeom>
                  <a:avLst/>
                  <a:gdLst/>
                  <a:ahLst/>
                  <a:cxnLst/>
                  <a:rect l="l" t="t" r="r" b="b"/>
                  <a:pathLst>
                    <a:path w="281" h="2025" extrusionOk="0">
                      <a:moveTo>
                        <a:pt x="261" y="0"/>
                      </a:moveTo>
                      <a:lnTo>
                        <a:pt x="261" y="0"/>
                      </a:lnTo>
                      <a:cubicBezTo>
                        <a:pt x="211" y="21"/>
                        <a:pt x="165" y="43"/>
                        <a:pt x="118" y="65"/>
                      </a:cubicBezTo>
                      <a:cubicBezTo>
                        <a:pt x="59" y="552"/>
                        <a:pt x="0" y="1375"/>
                        <a:pt x="159" y="2024"/>
                      </a:cubicBezTo>
                      <a:cubicBezTo>
                        <a:pt x="199" y="2005"/>
                        <a:pt x="240" y="1985"/>
                        <a:pt x="281" y="1967"/>
                      </a:cubicBezTo>
                      <a:cubicBezTo>
                        <a:pt x="131" y="1310"/>
                        <a:pt x="205" y="457"/>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6967487" y="359441"/>
                  <a:ext cx="26481" cy="103294"/>
                </a:xfrm>
                <a:custGeom>
                  <a:avLst/>
                  <a:gdLst/>
                  <a:ahLst/>
                  <a:cxnLst/>
                  <a:rect l="l" t="t" r="r" b="b"/>
                  <a:pathLst>
                    <a:path w="453" h="1767" extrusionOk="0">
                      <a:moveTo>
                        <a:pt x="160" y="0"/>
                      </a:moveTo>
                      <a:lnTo>
                        <a:pt x="160" y="0"/>
                      </a:lnTo>
                      <a:cubicBezTo>
                        <a:pt x="112" y="40"/>
                        <a:pt x="63" y="78"/>
                        <a:pt x="20" y="118"/>
                      </a:cubicBezTo>
                      <a:cubicBezTo>
                        <a:pt x="1" y="572"/>
                        <a:pt x="78" y="1205"/>
                        <a:pt x="321" y="1766"/>
                      </a:cubicBezTo>
                      <a:cubicBezTo>
                        <a:pt x="356" y="1760"/>
                        <a:pt x="396" y="1751"/>
                        <a:pt x="437" y="1737"/>
                      </a:cubicBezTo>
                      <a:cubicBezTo>
                        <a:pt x="442" y="1735"/>
                        <a:pt x="447" y="1734"/>
                        <a:pt x="452" y="1730"/>
                      </a:cubicBezTo>
                      <a:cubicBezTo>
                        <a:pt x="183" y="1118"/>
                        <a:pt x="126" y="427"/>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7307295" y="332902"/>
                  <a:ext cx="31567" cy="98559"/>
                </a:xfrm>
                <a:custGeom>
                  <a:avLst/>
                  <a:gdLst/>
                  <a:ahLst/>
                  <a:cxnLst/>
                  <a:rect l="l" t="t" r="r" b="b"/>
                  <a:pathLst>
                    <a:path w="540" h="1686" extrusionOk="0">
                      <a:moveTo>
                        <a:pt x="1" y="0"/>
                      </a:moveTo>
                      <a:cubicBezTo>
                        <a:pt x="289" y="579"/>
                        <a:pt x="377" y="1232"/>
                        <a:pt x="401" y="1679"/>
                      </a:cubicBezTo>
                      <a:cubicBezTo>
                        <a:pt x="452" y="1684"/>
                        <a:pt x="496" y="1686"/>
                        <a:pt x="539" y="1686"/>
                      </a:cubicBezTo>
                      <a:cubicBezTo>
                        <a:pt x="519" y="1282"/>
                        <a:pt x="446" y="714"/>
                        <a:pt x="225" y="172"/>
                      </a:cubicBezTo>
                      <a:cubicBezTo>
                        <a:pt x="195" y="147"/>
                        <a:pt x="165" y="122"/>
                        <a:pt x="132" y="97"/>
                      </a:cubicBezTo>
                      <a:cubicBezTo>
                        <a:pt x="89" y="63"/>
                        <a:pt x="47" y="3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6958835" y="191437"/>
                  <a:ext cx="105048" cy="184726"/>
                </a:xfrm>
                <a:custGeom>
                  <a:avLst/>
                  <a:gdLst/>
                  <a:ahLst/>
                  <a:cxnLst/>
                  <a:rect l="l" t="t" r="r" b="b"/>
                  <a:pathLst>
                    <a:path w="1797" h="3160" extrusionOk="0">
                      <a:moveTo>
                        <a:pt x="1796" y="1"/>
                      </a:moveTo>
                      <a:cubicBezTo>
                        <a:pt x="1629" y="63"/>
                        <a:pt x="1477" y="170"/>
                        <a:pt x="1345" y="333"/>
                      </a:cubicBezTo>
                      <a:cubicBezTo>
                        <a:pt x="674" y="1160"/>
                        <a:pt x="0" y="2692"/>
                        <a:pt x="0" y="3159"/>
                      </a:cubicBezTo>
                      <a:cubicBezTo>
                        <a:pt x="301" y="2827"/>
                        <a:pt x="820" y="2467"/>
                        <a:pt x="1512" y="2267"/>
                      </a:cubicBezTo>
                      <a:cubicBezTo>
                        <a:pt x="1313" y="1538"/>
                        <a:pt x="1536" y="641"/>
                        <a:pt x="1796"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6958835" y="761624"/>
                  <a:ext cx="196534" cy="200918"/>
                </a:xfrm>
                <a:custGeom>
                  <a:avLst/>
                  <a:gdLst/>
                  <a:ahLst/>
                  <a:cxnLst/>
                  <a:rect l="l" t="t" r="r" b="b"/>
                  <a:pathLst>
                    <a:path w="3362" h="3437" extrusionOk="0">
                      <a:moveTo>
                        <a:pt x="0" y="1683"/>
                      </a:moveTo>
                      <a:cubicBezTo>
                        <a:pt x="0" y="1683"/>
                        <a:pt x="381" y="2160"/>
                        <a:pt x="1165" y="2630"/>
                      </a:cubicBezTo>
                      <a:cubicBezTo>
                        <a:pt x="1950" y="3101"/>
                        <a:pt x="2979" y="3437"/>
                        <a:pt x="3204" y="3370"/>
                      </a:cubicBezTo>
                      <a:cubicBezTo>
                        <a:pt x="3344" y="3328"/>
                        <a:pt x="3362" y="2839"/>
                        <a:pt x="3322" y="2329"/>
                      </a:cubicBezTo>
                      <a:cubicBezTo>
                        <a:pt x="3307" y="2098"/>
                        <a:pt x="3275" y="1861"/>
                        <a:pt x="3242" y="1661"/>
                      </a:cubicBezTo>
                      <a:cubicBezTo>
                        <a:pt x="2872" y="1606"/>
                        <a:pt x="2484" y="1446"/>
                        <a:pt x="2018" y="1153"/>
                      </a:cubicBezTo>
                      <a:cubicBezTo>
                        <a:pt x="1560" y="864"/>
                        <a:pt x="1141" y="469"/>
                        <a:pt x="832" y="1"/>
                      </a:cubicBezTo>
                      <a:lnTo>
                        <a:pt x="288" y="1102"/>
                      </a:ln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6975671" y="761624"/>
                  <a:ext cx="177419" cy="136206"/>
                </a:xfrm>
                <a:custGeom>
                  <a:avLst/>
                  <a:gdLst/>
                  <a:ahLst/>
                  <a:cxnLst/>
                  <a:rect l="l" t="t" r="r" b="b"/>
                  <a:pathLst>
                    <a:path w="3035" h="2330" extrusionOk="0">
                      <a:moveTo>
                        <a:pt x="0" y="1102"/>
                      </a:moveTo>
                      <a:cubicBezTo>
                        <a:pt x="800" y="1678"/>
                        <a:pt x="2043" y="2230"/>
                        <a:pt x="3034" y="2329"/>
                      </a:cubicBezTo>
                      <a:cubicBezTo>
                        <a:pt x="3019" y="2098"/>
                        <a:pt x="2987" y="1861"/>
                        <a:pt x="2954" y="1661"/>
                      </a:cubicBezTo>
                      <a:cubicBezTo>
                        <a:pt x="2584" y="1606"/>
                        <a:pt x="2196" y="1446"/>
                        <a:pt x="1730" y="1153"/>
                      </a:cubicBezTo>
                      <a:cubicBezTo>
                        <a:pt x="1272" y="864"/>
                        <a:pt x="853" y="469"/>
                        <a:pt x="544" y="1"/>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7339037" y="1973083"/>
                  <a:ext cx="667468" cy="806070"/>
                </a:xfrm>
                <a:custGeom>
                  <a:avLst/>
                  <a:gdLst/>
                  <a:ahLst/>
                  <a:cxnLst/>
                  <a:rect l="l" t="t" r="r" b="b"/>
                  <a:pathLst>
                    <a:path w="11418" h="13789" extrusionOk="0">
                      <a:moveTo>
                        <a:pt x="7634" y="7714"/>
                      </a:moveTo>
                      <a:cubicBezTo>
                        <a:pt x="7611" y="9823"/>
                        <a:pt x="8012" y="13586"/>
                        <a:pt x="8012" y="13586"/>
                      </a:cubicBezTo>
                      <a:cubicBezTo>
                        <a:pt x="8065" y="13632"/>
                        <a:pt x="8186" y="13706"/>
                        <a:pt x="8329" y="13789"/>
                      </a:cubicBezTo>
                      <a:cubicBezTo>
                        <a:pt x="8311" y="12540"/>
                        <a:pt x="8319" y="10398"/>
                        <a:pt x="8612" y="8141"/>
                      </a:cubicBezTo>
                      <a:cubicBezTo>
                        <a:pt x="9022" y="4959"/>
                        <a:pt x="11418" y="1644"/>
                        <a:pt x="11418" y="1644"/>
                      </a:cubicBezTo>
                      <a:cubicBezTo>
                        <a:pt x="11418" y="1644"/>
                        <a:pt x="7722" y="1656"/>
                        <a:pt x="6155" y="1448"/>
                      </a:cubicBezTo>
                      <a:cubicBezTo>
                        <a:pt x="4586" y="1241"/>
                        <a:pt x="224" y="1"/>
                        <a:pt x="224" y="1"/>
                      </a:cubicBezTo>
                      <a:cubicBezTo>
                        <a:pt x="224" y="1"/>
                        <a:pt x="36" y="1655"/>
                        <a:pt x="0" y="2496"/>
                      </a:cubicBezTo>
                      <a:lnTo>
                        <a:pt x="9536" y="2496"/>
                      </a:lnTo>
                      <a:cubicBezTo>
                        <a:pt x="8371" y="3392"/>
                        <a:pt x="7655" y="5610"/>
                        <a:pt x="7634" y="7714"/>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6909673" y="509442"/>
                  <a:ext cx="71903" cy="100430"/>
                </a:xfrm>
                <a:custGeom>
                  <a:avLst/>
                  <a:gdLst/>
                  <a:ahLst/>
                  <a:cxnLst/>
                  <a:rect l="l" t="t" r="r" b="b"/>
                  <a:pathLst>
                    <a:path w="1230" h="1718" extrusionOk="0">
                      <a:moveTo>
                        <a:pt x="376" y="0"/>
                      </a:moveTo>
                      <a:cubicBezTo>
                        <a:pt x="128" y="0"/>
                        <a:pt x="17" y="271"/>
                        <a:pt x="0" y="608"/>
                      </a:cubicBezTo>
                      <a:cubicBezTo>
                        <a:pt x="134" y="835"/>
                        <a:pt x="454" y="1220"/>
                        <a:pt x="1210" y="1705"/>
                      </a:cubicBezTo>
                      <a:lnTo>
                        <a:pt x="1230" y="1717"/>
                      </a:lnTo>
                      <a:cubicBezTo>
                        <a:pt x="1117" y="1644"/>
                        <a:pt x="1207" y="680"/>
                        <a:pt x="923" y="131"/>
                      </a:cubicBezTo>
                      <a:lnTo>
                        <a:pt x="923" y="131"/>
                      </a:lnTo>
                      <a:cubicBezTo>
                        <a:pt x="920" y="228"/>
                        <a:pt x="923" y="323"/>
                        <a:pt x="934" y="415"/>
                      </a:cubicBezTo>
                      <a:cubicBezTo>
                        <a:pt x="827" y="224"/>
                        <a:pt x="649" y="13"/>
                        <a:pt x="393" y="1"/>
                      </a:cubicBezTo>
                      <a:cubicBezTo>
                        <a:pt x="387" y="0"/>
                        <a:pt x="381"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7491199" y="-9"/>
                  <a:ext cx="1141149" cy="1458164"/>
                </a:xfrm>
                <a:custGeom>
                  <a:avLst/>
                  <a:gdLst/>
                  <a:ahLst/>
                  <a:cxnLst/>
                  <a:rect l="l" t="t" r="r" b="b"/>
                  <a:pathLst>
                    <a:path w="19521" h="24944" extrusionOk="0">
                      <a:moveTo>
                        <a:pt x="19322" y="0"/>
                      </a:moveTo>
                      <a:cubicBezTo>
                        <a:pt x="19276" y="0"/>
                        <a:pt x="19230" y="18"/>
                        <a:pt x="19195" y="53"/>
                      </a:cubicBezTo>
                      <a:cubicBezTo>
                        <a:pt x="19195" y="53"/>
                        <a:pt x="18857" y="397"/>
                        <a:pt x="18264" y="997"/>
                      </a:cubicBezTo>
                      <a:cubicBezTo>
                        <a:pt x="17971" y="1298"/>
                        <a:pt x="17613" y="1664"/>
                        <a:pt x="17203" y="2084"/>
                      </a:cubicBezTo>
                      <a:cubicBezTo>
                        <a:pt x="16795" y="2506"/>
                        <a:pt x="16334" y="2981"/>
                        <a:pt x="15832" y="3499"/>
                      </a:cubicBezTo>
                      <a:cubicBezTo>
                        <a:pt x="15331" y="4021"/>
                        <a:pt x="14790" y="4586"/>
                        <a:pt x="14218" y="5184"/>
                      </a:cubicBezTo>
                      <a:cubicBezTo>
                        <a:pt x="13650" y="5786"/>
                        <a:pt x="13052" y="6422"/>
                        <a:pt x="12433" y="7080"/>
                      </a:cubicBezTo>
                      <a:cubicBezTo>
                        <a:pt x="11816" y="7740"/>
                        <a:pt x="11190" y="8433"/>
                        <a:pt x="10547" y="9130"/>
                      </a:cubicBezTo>
                      <a:cubicBezTo>
                        <a:pt x="10224" y="9477"/>
                        <a:pt x="9906" y="9836"/>
                        <a:pt x="9589" y="10199"/>
                      </a:cubicBezTo>
                      <a:cubicBezTo>
                        <a:pt x="9269" y="10561"/>
                        <a:pt x="8950" y="10924"/>
                        <a:pt x="8630" y="11287"/>
                      </a:cubicBezTo>
                      <a:lnTo>
                        <a:pt x="8151" y="11833"/>
                      </a:lnTo>
                      <a:cubicBezTo>
                        <a:pt x="7999" y="12018"/>
                        <a:pt x="7845" y="12203"/>
                        <a:pt x="7694" y="12388"/>
                      </a:cubicBezTo>
                      <a:cubicBezTo>
                        <a:pt x="7389" y="12758"/>
                        <a:pt x="7085" y="13126"/>
                        <a:pt x="6783" y="13492"/>
                      </a:cubicBezTo>
                      <a:cubicBezTo>
                        <a:pt x="6707" y="13587"/>
                        <a:pt x="6636" y="13666"/>
                        <a:pt x="6554" y="13774"/>
                      </a:cubicBezTo>
                      <a:lnTo>
                        <a:pt x="6342" y="14061"/>
                      </a:lnTo>
                      <a:cubicBezTo>
                        <a:pt x="6202" y="14251"/>
                        <a:pt x="6062" y="14440"/>
                        <a:pt x="5922" y="14628"/>
                      </a:cubicBezTo>
                      <a:cubicBezTo>
                        <a:pt x="5783" y="14816"/>
                        <a:pt x="5644" y="15004"/>
                        <a:pt x="5507" y="15188"/>
                      </a:cubicBezTo>
                      <a:cubicBezTo>
                        <a:pt x="5369" y="15374"/>
                        <a:pt x="5230" y="15558"/>
                        <a:pt x="5107" y="15749"/>
                      </a:cubicBezTo>
                      <a:cubicBezTo>
                        <a:pt x="4852" y="16124"/>
                        <a:pt x="4603" y="16495"/>
                        <a:pt x="4357" y="16857"/>
                      </a:cubicBezTo>
                      <a:cubicBezTo>
                        <a:pt x="4235" y="17040"/>
                        <a:pt x="4115" y="17219"/>
                        <a:pt x="3996" y="17397"/>
                      </a:cubicBezTo>
                      <a:cubicBezTo>
                        <a:pt x="3883" y="17578"/>
                        <a:pt x="3771" y="17757"/>
                        <a:pt x="3661" y="17933"/>
                      </a:cubicBezTo>
                      <a:cubicBezTo>
                        <a:pt x="3440" y="18286"/>
                        <a:pt x="3225" y="18629"/>
                        <a:pt x="3017" y="18962"/>
                      </a:cubicBezTo>
                      <a:cubicBezTo>
                        <a:pt x="2811" y="19295"/>
                        <a:pt x="2626" y="19625"/>
                        <a:pt x="2440" y="19937"/>
                      </a:cubicBezTo>
                      <a:cubicBezTo>
                        <a:pt x="2258" y="20251"/>
                        <a:pt x="2078" y="20548"/>
                        <a:pt x="1915" y="20837"/>
                      </a:cubicBezTo>
                      <a:cubicBezTo>
                        <a:pt x="1755" y="21127"/>
                        <a:pt x="1602" y="21401"/>
                        <a:pt x="1459" y="21659"/>
                      </a:cubicBezTo>
                      <a:cubicBezTo>
                        <a:pt x="1169" y="22173"/>
                        <a:pt x="933" y="22632"/>
                        <a:pt x="734" y="23006"/>
                      </a:cubicBezTo>
                      <a:cubicBezTo>
                        <a:pt x="534" y="23380"/>
                        <a:pt x="386" y="23684"/>
                        <a:pt x="281" y="23886"/>
                      </a:cubicBezTo>
                      <a:cubicBezTo>
                        <a:pt x="181" y="24089"/>
                        <a:pt x="127" y="24196"/>
                        <a:pt x="127" y="24196"/>
                      </a:cubicBezTo>
                      <a:cubicBezTo>
                        <a:pt x="0" y="24453"/>
                        <a:pt x="105" y="24763"/>
                        <a:pt x="360" y="24890"/>
                      </a:cubicBezTo>
                      <a:cubicBezTo>
                        <a:pt x="434" y="24926"/>
                        <a:pt x="513" y="24944"/>
                        <a:pt x="590" y="24944"/>
                      </a:cubicBezTo>
                      <a:cubicBezTo>
                        <a:pt x="781" y="24944"/>
                        <a:pt x="964" y="24838"/>
                        <a:pt x="1054" y="24656"/>
                      </a:cubicBezTo>
                      <a:cubicBezTo>
                        <a:pt x="1055" y="24653"/>
                        <a:pt x="1056" y="24651"/>
                        <a:pt x="1058" y="24648"/>
                      </a:cubicBezTo>
                      <a:lnTo>
                        <a:pt x="1061" y="24643"/>
                      </a:lnTo>
                      <a:cubicBezTo>
                        <a:pt x="1061" y="24643"/>
                        <a:pt x="1112" y="24534"/>
                        <a:pt x="1208" y="24330"/>
                      </a:cubicBezTo>
                      <a:cubicBezTo>
                        <a:pt x="1306" y="24129"/>
                        <a:pt x="1442" y="23835"/>
                        <a:pt x="1630" y="23462"/>
                      </a:cubicBezTo>
                      <a:cubicBezTo>
                        <a:pt x="1819" y="23089"/>
                        <a:pt x="2040" y="22632"/>
                        <a:pt x="2316" y="22119"/>
                      </a:cubicBezTo>
                      <a:cubicBezTo>
                        <a:pt x="2452" y="21861"/>
                        <a:pt x="2596" y="21587"/>
                        <a:pt x="2748" y="21298"/>
                      </a:cubicBezTo>
                      <a:cubicBezTo>
                        <a:pt x="2903" y="21010"/>
                        <a:pt x="3074" y="20712"/>
                        <a:pt x="3246" y="20398"/>
                      </a:cubicBezTo>
                      <a:cubicBezTo>
                        <a:pt x="3423" y="20085"/>
                        <a:pt x="3600" y="19755"/>
                        <a:pt x="3796" y="19422"/>
                      </a:cubicBezTo>
                      <a:cubicBezTo>
                        <a:pt x="3993" y="19092"/>
                        <a:pt x="4198" y="18747"/>
                        <a:pt x="4408" y="18394"/>
                      </a:cubicBezTo>
                      <a:cubicBezTo>
                        <a:pt x="4512" y="18218"/>
                        <a:pt x="4618" y="18040"/>
                        <a:pt x="4727" y="17858"/>
                      </a:cubicBezTo>
                      <a:cubicBezTo>
                        <a:pt x="4841" y="17681"/>
                        <a:pt x="4955" y="17501"/>
                        <a:pt x="5072" y="17319"/>
                      </a:cubicBezTo>
                      <a:cubicBezTo>
                        <a:pt x="5304" y="16957"/>
                        <a:pt x="5543" y="16587"/>
                        <a:pt x="5785" y="16211"/>
                      </a:cubicBezTo>
                      <a:cubicBezTo>
                        <a:pt x="5903" y="16019"/>
                        <a:pt x="6035" y="15837"/>
                        <a:pt x="6166" y="15652"/>
                      </a:cubicBezTo>
                      <a:cubicBezTo>
                        <a:pt x="6298" y="15467"/>
                        <a:pt x="6430" y="15280"/>
                        <a:pt x="6563" y="15093"/>
                      </a:cubicBezTo>
                      <a:cubicBezTo>
                        <a:pt x="6695" y="14904"/>
                        <a:pt x="6829" y="14715"/>
                        <a:pt x="6963" y="14526"/>
                      </a:cubicBezTo>
                      <a:lnTo>
                        <a:pt x="7166" y="14240"/>
                      </a:lnTo>
                      <a:cubicBezTo>
                        <a:pt x="7222" y="14158"/>
                        <a:pt x="7308" y="14057"/>
                        <a:pt x="7378" y="13966"/>
                      </a:cubicBezTo>
                      <a:cubicBezTo>
                        <a:pt x="7670" y="13595"/>
                        <a:pt x="7966" y="13220"/>
                        <a:pt x="8263" y="12843"/>
                      </a:cubicBezTo>
                      <a:cubicBezTo>
                        <a:pt x="8411" y="12655"/>
                        <a:pt x="8559" y="12466"/>
                        <a:pt x="8708" y="12278"/>
                      </a:cubicBezTo>
                      <a:lnTo>
                        <a:pt x="9169" y="11729"/>
                      </a:lnTo>
                      <a:cubicBezTo>
                        <a:pt x="9478" y="11362"/>
                        <a:pt x="9785" y="10996"/>
                        <a:pt x="10093" y="10633"/>
                      </a:cubicBezTo>
                      <a:cubicBezTo>
                        <a:pt x="10399" y="10266"/>
                        <a:pt x="10706" y="9904"/>
                        <a:pt x="11021" y="9550"/>
                      </a:cubicBezTo>
                      <a:cubicBezTo>
                        <a:pt x="11646" y="8841"/>
                        <a:pt x="12256" y="8137"/>
                        <a:pt x="12856" y="7466"/>
                      </a:cubicBezTo>
                      <a:cubicBezTo>
                        <a:pt x="13460" y="6796"/>
                        <a:pt x="14043" y="6148"/>
                        <a:pt x="14595" y="5534"/>
                      </a:cubicBezTo>
                      <a:cubicBezTo>
                        <a:pt x="15154" y="4925"/>
                        <a:pt x="15682" y="4349"/>
                        <a:pt x="16170" y="3818"/>
                      </a:cubicBezTo>
                      <a:cubicBezTo>
                        <a:pt x="16660" y="3290"/>
                        <a:pt x="17109" y="2804"/>
                        <a:pt x="17509" y="2374"/>
                      </a:cubicBezTo>
                      <a:cubicBezTo>
                        <a:pt x="17908" y="1946"/>
                        <a:pt x="18257" y="1573"/>
                        <a:pt x="18545" y="1266"/>
                      </a:cubicBezTo>
                      <a:cubicBezTo>
                        <a:pt x="19121" y="653"/>
                        <a:pt x="19452" y="304"/>
                        <a:pt x="19452" y="304"/>
                      </a:cubicBezTo>
                      <a:lnTo>
                        <a:pt x="19454" y="303"/>
                      </a:lnTo>
                      <a:cubicBezTo>
                        <a:pt x="19521" y="231"/>
                        <a:pt x="19518" y="117"/>
                        <a:pt x="19446" y="49"/>
                      </a:cubicBezTo>
                      <a:cubicBezTo>
                        <a:pt x="19410" y="16"/>
                        <a:pt x="19366" y="0"/>
                        <a:pt x="193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7659496" y="1262424"/>
                  <a:ext cx="191974" cy="217403"/>
                </a:xfrm>
                <a:custGeom>
                  <a:avLst/>
                  <a:gdLst/>
                  <a:ahLst/>
                  <a:cxnLst/>
                  <a:rect l="l" t="t" r="r" b="b"/>
                  <a:pathLst>
                    <a:path w="3284" h="3719" extrusionOk="0">
                      <a:moveTo>
                        <a:pt x="3084" y="1"/>
                      </a:moveTo>
                      <a:cubicBezTo>
                        <a:pt x="3035" y="1"/>
                        <a:pt x="2985" y="21"/>
                        <a:pt x="2950" y="61"/>
                      </a:cubicBezTo>
                      <a:cubicBezTo>
                        <a:pt x="2860" y="162"/>
                        <a:pt x="753" y="2540"/>
                        <a:pt x="61" y="3430"/>
                      </a:cubicBezTo>
                      <a:cubicBezTo>
                        <a:pt x="1" y="3508"/>
                        <a:pt x="14" y="3622"/>
                        <a:pt x="93" y="3681"/>
                      </a:cubicBezTo>
                      <a:cubicBezTo>
                        <a:pt x="125" y="3707"/>
                        <a:pt x="163" y="3719"/>
                        <a:pt x="203" y="3719"/>
                      </a:cubicBezTo>
                      <a:cubicBezTo>
                        <a:pt x="256" y="3719"/>
                        <a:pt x="310" y="3695"/>
                        <a:pt x="345" y="3650"/>
                      </a:cubicBezTo>
                      <a:cubicBezTo>
                        <a:pt x="1028" y="2769"/>
                        <a:pt x="3196" y="323"/>
                        <a:pt x="3218" y="299"/>
                      </a:cubicBezTo>
                      <a:cubicBezTo>
                        <a:pt x="3284" y="225"/>
                        <a:pt x="3278" y="112"/>
                        <a:pt x="3203" y="45"/>
                      </a:cubicBezTo>
                      <a:cubicBezTo>
                        <a:pt x="3168" y="15"/>
                        <a:pt x="3126" y="1"/>
                        <a:pt x="3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7695212" y="1071971"/>
                  <a:ext cx="135738" cy="129834"/>
                </a:xfrm>
                <a:custGeom>
                  <a:avLst/>
                  <a:gdLst/>
                  <a:ahLst/>
                  <a:cxnLst/>
                  <a:rect l="l" t="t" r="r" b="b"/>
                  <a:pathLst>
                    <a:path w="2322" h="2221" extrusionOk="0">
                      <a:moveTo>
                        <a:pt x="203" y="0"/>
                      </a:moveTo>
                      <a:cubicBezTo>
                        <a:pt x="149" y="0"/>
                        <a:pt x="96" y="24"/>
                        <a:pt x="61" y="70"/>
                      </a:cubicBezTo>
                      <a:cubicBezTo>
                        <a:pt x="0" y="148"/>
                        <a:pt x="15" y="260"/>
                        <a:pt x="93" y="321"/>
                      </a:cubicBezTo>
                      <a:cubicBezTo>
                        <a:pt x="840" y="900"/>
                        <a:pt x="1979" y="2149"/>
                        <a:pt x="1990" y="2161"/>
                      </a:cubicBezTo>
                      <a:cubicBezTo>
                        <a:pt x="2025" y="2201"/>
                        <a:pt x="2074" y="2221"/>
                        <a:pt x="2123" y="2221"/>
                      </a:cubicBezTo>
                      <a:cubicBezTo>
                        <a:pt x="2165" y="2221"/>
                        <a:pt x="2210" y="2205"/>
                        <a:pt x="2243" y="2174"/>
                      </a:cubicBezTo>
                      <a:cubicBezTo>
                        <a:pt x="2317" y="2108"/>
                        <a:pt x="2321" y="1994"/>
                        <a:pt x="2256" y="1920"/>
                      </a:cubicBezTo>
                      <a:cubicBezTo>
                        <a:pt x="2209" y="1869"/>
                        <a:pt x="1085" y="636"/>
                        <a:pt x="312" y="38"/>
                      </a:cubicBezTo>
                      <a:cubicBezTo>
                        <a:pt x="280" y="12"/>
                        <a:pt x="241" y="0"/>
                        <a:pt x="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248796" y="49"/>
                  <a:ext cx="382838" cy="3241585"/>
                </a:xfrm>
                <a:custGeom>
                  <a:avLst/>
                  <a:gdLst/>
                  <a:ahLst/>
                  <a:cxnLst/>
                  <a:rect l="l" t="t" r="r" b="b"/>
                  <a:pathLst>
                    <a:path w="6549" h="55452" extrusionOk="0">
                      <a:moveTo>
                        <a:pt x="6354" y="1"/>
                      </a:moveTo>
                      <a:cubicBezTo>
                        <a:pt x="6253" y="1"/>
                        <a:pt x="6195" y="73"/>
                        <a:pt x="6187" y="163"/>
                      </a:cubicBezTo>
                      <a:cubicBezTo>
                        <a:pt x="3424" y="32670"/>
                        <a:pt x="3394" y="32945"/>
                        <a:pt x="2609" y="40001"/>
                      </a:cubicBezTo>
                      <a:lnTo>
                        <a:pt x="2587" y="40201"/>
                      </a:lnTo>
                      <a:cubicBezTo>
                        <a:pt x="1763" y="47632"/>
                        <a:pt x="40" y="55160"/>
                        <a:pt x="22" y="55235"/>
                      </a:cubicBezTo>
                      <a:cubicBezTo>
                        <a:pt x="0" y="55330"/>
                        <a:pt x="60" y="55426"/>
                        <a:pt x="156" y="55447"/>
                      </a:cubicBezTo>
                      <a:cubicBezTo>
                        <a:pt x="169" y="55450"/>
                        <a:pt x="182" y="55451"/>
                        <a:pt x="194" y="55451"/>
                      </a:cubicBezTo>
                      <a:cubicBezTo>
                        <a:pt x="276" y="55451"/>
                        <a:pt x="349" y="55396"/>
                        <a:pt x="368" y="55315"/>
                      </a:cubicBezTo>
                      <a:cubicBezTo>
                        <a:pt x="384" y="55240"/>
                        <a:pt x="2112" y="47691"/>
                        <a:pt x="2939" y="40240"/>
                      </a:cubicBezTo>
                      <a:lnTo>
                        <a:pt x="2961" y="40040"/>
                      </a:lnTo>
                      <a:cubicBezTo>
                        <a:pt x="3746" y="32979"/>
                        <a:pt x="3776" y="32705"/>
                        <a:pt x="6541" y="193"/>
                      </a:cubicBezTo>
                      <a:cubicBezTo>
                        <a:pt x="6548" y="96"/>
                        <a:pt x="6476" y="10"/>
                        <a:pt x="6379" y="2"/>
                      </a:cubicBezTo>
                      <a:cubicBezTo>
                        <a:pt x="6371" y="1"/>
                        <a:pt x="6362" y="1"/>
                        <a:pt x="6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7724967" y="938105"/>
                  <a:ext cx="124982" cy="92597"/>
                </a:xfrm>
                <a:custGeom>
                  <a:avLst/>
                  <a:gdLst/>
                  <a:ahLst/>
                  <a:cxnLst/>
                  <a:rect l="l" t="t" r="r" b="b"/>
                  <a:pathLst>
                    <a:path w="2138" h="1584" extrusionOk="0">
                      <a:moveTo>
                        <a:pt x="1882" y="209"/>
                      </a:moveTo>
                      <a:cubicBezTo>
                        <a:pt x="2138" y="473"/>
                        <a:pt x="1792" y="1068"/>
                        <a:pt x="1210" y="1314"/>
                      </a:cubicBezTo>
                      <a:cubicBezTo>
                        <a:pt x="628" y="1560"/>
                        <a:pt x="64" y="1583"/>
                        <a:pt x="33" y="1314"/>
                      </a:cubicBezTo>
                      <a:cubicBezTo>
                        <a:pt x="1" y="1046"/>
                        <a:pt x="1681" y="0"/>
                        <a:pt x="1882" y="209"/>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7723096" y="981773"/>
                  <a:ext cx="123111" cy="82484"/>
                </a:xfrm>
                <a:custGeom>
                  <a:avLst/>
                  <a:gdLst/>
                  <a:ahLst/>
                  <a:cxnLst/>
                  <a:rect l="l" t="t" r="r" b="b"/>
                  <a:pathLst>
                    <a:path w="2106" h="1411" extrusionOk="0">
                      <a:moveTo>
                        <a:pt x="1842" y="99"/>
                      </a:moveTo>
                      <a:cubicBezTo>
                        <a:pt x="2091" y="292"/>
                        <a:pt x="2105" y="507"/>
                        <a:pt x="1842" y="760"/>
                      </a:cubicBezTo>
                      <a:cubicBezTo>
                        <a:pt x="1578" y="1016"/>
                        <a:pt x="807" y="1410"/>
                        <a:pt x="404" y="1181"/>
                      </a:cubicBezTo>
                      <a:cubicBezTo>
                        <a:pt x="0" y="950"/>
                        <a:pt x="413" y="825"/>
                        <a:pt x="772" y="673"/>
                      </a:cubicBezTo>
                      <a:cubicBezTo>
                        <a:pt x="1130" y="522"/>
                        <a:pt x="1717" y="0"/>
                        <a:pt x="1842" y="99"/>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7730169" y="1018776"/>
                  <a:ext cx="121884" cy="68220"/>
                </a:xfrm>
                <a:custGeom>
                  <a:avLst/>
                  <a:gdLst/>
                  <a:ahLst/>
                  <a:cxnLst/>
                  <a:rect l="l" t="t" r="r" b="b"/>
                  <a:pathLst>
                    <a:path w="2085" h="1167" extrusionOk="0">
                      <a:moveTo>
                        <a:pt x="1721" y="127"/>
                      </a:moveTo>
                      <a:cubicBezTo>
                        <a:pt x="1932" y="296"/>
                        <a:pt x="2084" y="629"/>
                        <a:pt x="1592" y="853"/>
                      </a:cubicBezTo>
                      <a:cubicBezTo>
                        <a:pt x="1099" y="1077"/>
                        <a:pt x="564" y="1167"/>
                        <a:pt x="283" y="942"/>
                      </a:cubicBezTo>
                      <a:cubicBezTo>
                        <a:pt x="0" y="718"/>
                        <a:pt x="225" y="472"/>
                        <a:pt x="695" y="428"/>
                      </a:cubicBezTo>
                      <a:cubicBezTo>
                        <a:pt x="1166" y="383"/>
                        <a:pt x="1564" y="1"/>
                        <a:pt x="1721" y="127"/>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7740633" y="1054727"/>
                  <a:ext cx="107503" cy="59744"/>
                </a:xfrm>
                <a:custGeom>
                  <a:avLst/>
                  <a:gdLst/>
                  <a:ahLst/>
                  <a:cxnLst/>
                  <a:rect l="l" t="t" r="r" b="b"/>
                  <a:pathLst>
                    <a:path w="1839" h="1022" extrusionOk="0">
                      <a:moveTo>
                        <a:pt x="1569" y="1"/>
                      </a:moveTo>
                      <a:cubicBezTo>
                        <a:pt x="1839" y="215"/>
                        <a:pt x="1659" y="686"/>
                        <a:pt x="1211" y="821"/>
                      </a:cubicBezTo>
                      <a:cubicBezTo>
                        <a:pt x="764" y="955"/>
                        <a:pt x="206" y="1021"/>
                        <a:pt x="104" y="821"/>
                      </a:cubicBezTo>
                      <a:cubicBezTo>
                        <a:pt x="1" y="619"/>
                        <a:pt x="164" y="417"/>
                        <a:pt x="732" y="327"/>
                      </a:cubicBezTo>
                      <a:cubicBezTo>
                        <a:pt x="1300" y="238"/>
                        <a:pt x="1569" y="1"/>
                        <a:pt x="1569" y="1"/>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7692231" y="942899"/>
                  <a:ext cx="62900" cy="115512"/>
                </a:xfrm>
                <a:custGeom>
                  <a:avLst/>
                  <a:gdLst/>
                  <a:ahLst/>
                  <a:cxnLst/>
                  <a:rect l="l" t="t" r="r" b="b"/>
                  <a:pathLst>
                    <a:path w="1076" h="1976" extrusionOk="0">
                      <a:moveTo>
                        <a:pt x="829" y="1838"/>
                      </a:moveTo>
                      <a:cubicBezTo>
                        <a:pt x="451" y="1975"/>
                        <a:pt x="0" y="269"/>
                        <a:pt x="426" y="134"/>
                      </a:cubicBezTo>
                      <a:cubicBezTo>
                        <a:pt x="852" y="1"/>
                        <a:pt x="1075" y="1748"/>
                        <a:pt x="829" y="1838"/>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6922183" y="1388164"/>
                  <a:ext cx="808058" cy="398154"/>
                </a:xfrm>
                <a:custGeom>
                  <a:avLst/>
                  <a:gdLst/>
                  <a:ahLst/>
                  <a:cxnLst/>
                  <a:rect l="l" t="t" r="r" b="b"/>
                  <a:pathLst>
                    <a:path w="13823" h="6811" extrusionOk="0">
                      <a:moveTo>
                        <a:pt x="0" y="6139"/>
                      </a:moveTo>
                      <a:cubicBezTo>
                        <a:pt x="0" y="6139"/>
                        <a:pt x="985" y="6810"/>
                        <a:pt x="4190" y="6139"/>
                      </a:cubicBezTo>
                      <a:cubicBezTo>
                        <a:pt x="7394" y="5467"/>
                        <a:pt x="9728" y="3717"/>
                        <a:pt x="11070" y="2431"/>
                      </a:cubicBezTo>
                      <a:cubicBezTo>
                        <a:pt x="11070" y="2431"/>
                        <a:pt x="11515" y="3189"/>
                        <a:pt x="11927" y="3364"/>
                      </a:cubicBezTo>
                      <a:cubicBezTo>
                        <a:pt x="12069" y="3423"/>
                        <a:pt x="12133" y="3383"/>
                        <a:pt x="12146" y="3286"/>
                      </a:cubicBezTo>
                      <a:cubicBezTo>
                        <a:pt x="12165" y="3142"/>
                        <a:pt x="12068" y="2880"/>
                        <a:pt x="11942" y="2659"/>
                      </a:cubicBezTo>
                      <a:cubicBezTo>
                        <a:pt x="12120" y="2916"/>
                        <a:pt x="12469" y="3373"/>
                        <a:pt x="12724" y="3405"/>
                      </a:cubicBezTo>
                      <a:cubicBezTo>
                        <a:pt x="12891" y="3428"/>
                        <a:pt x="12850" y="3155"/>
                        <a:pt x="12757" y="2859"/>
                      </a:cubicBezTo>
                      <a:cubicBezTo>
                        <a:pt x="12832" y="2973"/>
                        <a:pt x="12917" y="3055"/>
                        <a:pt x="13014" y="3047"/>
                      </a:cubicBezTo>
                      <a:cubicBezTo>
                        <a:pt x="13318" y="3026"/>
                        <a:pt x="13041" y="1934"/>
                        <a:pt x="13017" y="1842"/>
                      </a:cubicBezTo>
                      <a:cubicBezTo>
                        <a:pt x="13050" y="1902"/>
                        <a:pt x="13386" y="2484"/>
                        <a:pt x="13599" y="2464"/>
                      </a:cubicBezTo>
                      <a:cubicBezTo>
                        <a:pt x="13822" y="2443"/>
                        <a:pt x="13464" y="0"/>
                        <a:pt x="11180" y="89"/>
                      </a:cubicBezTo>
                      <a:cubicBezTo>
                        <a:pt x="9746" y="145"/>
                        <a:pt x="9814" y="404"/>
                        <a:pt x="7932" y="963"/>
                      </a:cubicBezTo>
                      <a:cubicBezTo>
                        <a:pt x="6050" y="1524"/>
                        <a:pt x="3339" y="2084"/>
                        <a:pt x="1995" y="1905"/>
                      </a:cubicBezTo>
                      <a:cubicBezTo>
                        <a:pt x="1995" y="1905"/>
                        <a:pt x="920" y="2754"/>
                        <a:pt x="495" y="4009"/>
                      </a:cubicBezTo>
                      <a:cubicBezTo>
                        <a:pt x="409" y="4256"/>
                        <a:pt x="340" y="4488"/>
                        <a:pt x="282" y="4702"/>
                      </a:cubicBezTo>
                      <a:cubicBezTo>
                        <a:pt x="45" y="5574"/>
                        <a:pt x="0" y="6139"/>
                        <a:pt x="0" y="6139"/>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6922183" y="1492100"/>
                  <a:ext cx="710083" cy="294217"/>
                </a:xfrm>
                <a:custGeom>
                  <a:avLst/>
                  <a:gdLst/>
                  <a:ahLst/>
                  <a:cxnLst/>
                  <a:rect l="l" t="t" r="r" b="b"/>
                  <a:pathLst>
                    <a:path w="12147" h="5033" extrusionOk="0">
                      <a:moveTo>
                        <a:pt x="0" y="4361"/>
                      </a:moveTo>
                      <a:cubicBezTo>
                        <a:pt x="0" y="4361"/>
                        <a:pt x="985" y="5032"/>
                        <a:pt x="4190" y="4361"/>
                      </a:cubicBezTo>
                      <a:cubicBezTo>
                        <a:pt x="7394" y="3689"/>
                        <a:pt x="9728" y="1939"/>
                        <a:pt x="11070" y="653"/>
                      </a:cubicBezTo>
                      <a:cubicBezTo>
                        <a:pt x="11070" y="653"/>
                        <a:pt x="11515" y="1411"/>
                        <a:pt x="11927" y="1586"/>
                      </a:cubicBezTo>
                      <a:cubicBezTo>
                        <a:pt x="12069" y="1645"/>
                        <a:pt x="12133" y="1605"/>
                        <a:pt x="12146" y="1508"/>
                      </a:cubicBezTo>
                      <a:cubicBezTo>
                        <a:pt x="11714" y="1162"/>
                        <a:pt x="11232" y="656"/>
                        <a:pt x="11180" y="1"/>
                      </a:cubicBezTo>
                      <a:cubicBezTo>
                        <a:pt x="11180" y="1"/>
                        <a:pt x="9880" y="1255"/>
                        <a:pt x="8439" y="2000"/>
                      </a:cubicBezTo>
                      <a:cubicBezTo>
                        <a:pt x="6998" y="2748"/>
                        <a:pt x="2570" y="3495"/>
                        <a:pt x="1840" y="3405"/>
                      </a:cubicBezTo>
                      <a:cubicBezTo>
                        <a:pt x="1447" y="3357"/>
                        <a:pt x="796" y="3126"/>
                        <a:pt x="282" y="2924"/>
                      </a:cubicBezTo>
                      <a:cubicBezTo>
                        <a:pt x="45" y="3796"/>
                        <a:pt x="0" y="4361"/>
                        <a:pt x="0" y="4361"/>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7248371" y="533643"/>
                  <a:ext cx="97858" cy="54132"/>
                </a:xfrm>
                <a:custGeom>
                  <a:avLst/>
                  <a:gdLst/>
                  <a:ahLst/>
                  <a:cxnLst/>
                  <a:rect l="l" t="t" r="r" b="b"/>
                  <a:pathLst>
                    <a:path w="1674" h="926" extrusionOk="0">
                      <a:moveTo>
                        <a:pt x="1189" y="1"/>
                      </a:moveTo>
                      <a:cubicBezTo>
                        <a:pt x="1038" y="1"/>
                        <a:pt x="852" y="38"/>
                        <a:pt x="637" y="145"/>
                      </a:cubicBezTo>
                      <a:cubicBezTo>
                        <a:pt x="78" y="426"/>
                        <a:pt x="1" y="808"/>
                        <a:pt x="224" y="908"/>
                      </a:cubicBezTo>
                      <a:cubicBezTo>
                        <a:pt x="251" y="920"/>
                        <a:pt x="279" y="925"/>
                        <a:pt x="309" y="925"/>
                      </a:cubicBezTo>
                      <a:cubicBezTo>
                        <a:pt x="532" y="925"/>
                        <a:pt x="846" y="628"/>
                        <a:pt x="1143" y="444"/>
                      </a:cubicBezTo>
                      <a:cubicBezTo>
                        <a:pt x="1466" y="247"/>
                        <a:pt x="1673" y="212"/>
                        <a:pt x="1623" y="145"/>
                      </a:cubicBezTo>
                      <a:cubicBezTo>
                        <a:pt x="1585" y="96"/>
                        <a:pt x="1432" y="1"/>
                        <a:pt x="1189" y="1"/>
                      </a:cubicBezTo>
                      <a:close/>
                    </a:path>
                  </a:pathLst>
                </a:custGeom>
                <a:solidFill>
                  <a:srgbClr val="EB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7066863" y="525693"/>
                  <a:ext cx="103528" cy="54365"/>
                </a:xfrm>
                <a:custGeom>
                  <a:avLst/>
                  <a:gdLst/>
                  <a:ahLst/>
                  <a:cxnLst/>
                  <a:rect l="l" t="t" r="r" b="b"/>
                  <a:pathLst>
                    <a:path w="1771" h="930" extrusionOk="0">
                      <a:moveTo>
                        <a:pt x="251" y="1"/>
                      </a:moveTo>
                      <a:cubicBezTo>
                        <a:pt x="176" y="1"/>
                        <a:pt x="123" y="13"/>
                        <a:pt x="96" y="36"/>
                      </a:cubicBezTo>
                      <a:cubicBezTo>
                        <a:pt x="1" y="114"/>
                        <a:pt x="373" y="417"/>
                        <a:pt x="652" y="635"/>
                      </a:cubicBezTo>
                      <a:cubicBezTo>
                        <a:pt x="863" y="800"/>
                        <a:pt x="1106" y="930"/>
                        <a:pt x="1333" y="930"/>
                      </a:cubicBezTo>
                      <a:cubicBezTo>
                        <a:pt x="1406" y="930"/>
                        <a:pt x="1478" y="916"/>
                        <a:pt x="1546" y="886"/>
                      </a:cubicBezTo>
                      <a:cubicBezTo>
                        <a:pt x="1771" y="788"/>
                        <a:pt x="1651" y="561"/>
                        <a:pt x="1134" y="281"/>
                      </a:cubicBezTo>
                      <a:cubicBezTo>
                        <a:pt x="763" y="81"/>
                        <a:pt x="439" y="1"/>
                        <a:pt x="251" y="1"/>
                      </a:cubicBezTo>
                      <a:close/>
                    </a:path>
                  </a:pathLst>
                </a:custGeom>
                <a:solidFill>
                  <a:srgbClr val="EB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7239777" y="609753"/>
                  <a:ext cx="99085" cy="55768"/>
                </a:xfrm>
                <a:custGeom>
                  <a:avLst/>
                  <a:gdLst/>
                  <a:ahLst/>
                  <a:cxnLst/>
                  <a:rect l="l" t="t" r="r" b="b"/>
                  <a:pathLst>
                    <a:path w="1695" h="954" extrusionOk="0">
                      <a:moveTo>
                        <a:pt x="991" y="0"/>
                      </a:moveTo>
                      <a:cubicBezTo>
                        <a:pt x="975" y="0"/>
                        <a:pt x="958" y="1"/>
                        <a:pt x="942" y="1"/>
                      </a:cubicBezTo>
                      <a:cubicBezTo>
                        <a:pt x="504" y="19"/>
                        <a:pt x="0" y="705"/>
                        <a:pt x="0" y="705"/>
                      </a:cubicBezTo>
                      <a:cubicBezTo>
                        <a:pt x="0" y="705"/>
                        <a:pt x="369" y="953"/>
                        <a:pt x="890" y="953"/>
                      </a:cubicBezTo>
                      <a:cubicBezTo>
                        <a:pt x="900" y="953"/>
                        <a:pt x="909" y="953"/>
                        <a:pt x="919" y="953"/>
                      </a:cubicBezTo>
                      <a:cubicBezTo>
                        <a:pt x="928" y="954"/>
                        <a:pt x="936" y="954"/>
                        <a:pt x="946" y="954"/>
                      </a:cubicBezTo>
                      <a:cubicBezTo>
                        <a:pt x="969" y="954"/>
                        <a:pt x="994" y="952"/>
                        <a:pt x="1017" y="950"/>
                      </a:cubicBezTo>
                      <a:cubicBezTo>
                        <a:pt x="1325" y="927"/>
                        <a:pt x="1497" y="823"/>
                        <a:pt x="1590" y="728"/>
                      </a:cubicBezTo>
                      <a:cubicBezTo>
                        <a:pt x="1673" y="643"/>
                        <a:pt x="1694" y="568"/>
                        <a:pt x="1694" y="568"/>
                      </a:cubicBezTo>
                      <a:cubicBezTo>
                        <a:pt x="1521" y="213"/>
                        <a:pt x="1387" y="0"/>
                        <a:pt x="9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7059907" y="599933"/>
                  <a:ext cx="109199" cy="58399"/>
                </a:xfrm>
                <a:custGeom>
                  <a:avLst/>
                  <a:gdLst/>
                  <a:ahLst/>
                  <a:cxnLst/>
                  <a:rect l="l" t="t" r="r" b="b"/>
                  <a:pathLst>
                    <a:path w="1868" h="999" extrusionOk="0">
                      <a:moveTo>
                        <a:pt x="903" y="1"/>
                      </a:moveTo>
                      <a:cubicBezTo>
                        <a:pt x="294" y="1"/>
                        <a:pt x="1" y="514"/>
                        <a:pt x="1" y="514"/>
                      </a:cubicBezTo>
                      <a:cubicBezTo>
                        <a:pt x="1" y="514"/>
                        <a:pt x="434" y="904"/>
                        <a:pt x="1003" y="979"/>
                      </a:cubicBezTo>
                      <a:cubicBezTo>
                        <a:pt x="1011" y="981"/>
                        <a:pt x="1018" y="981"/>
                        <a:pt x="1027" y="983"/>
                      </a:cubicBezTo>
                      <a:cubicBezTo>
                        <a:pt x="1120" y="994"/>
                        <a:pt x="1204" y="998"/>
                        <a:pt x="1280" y="998"/>
                      </a:cubicBezTo>
                      <a:cubicBezTo>
                        <a:pt x="1305" y="998"/>
                        <a:pt x="1328" y="998"/>
                        <a:pt x="1351" y="997"/>
                      </a:cubicBezTo>
                      <a:lnTo>
                        <a:pt x="1353" y="997"/>
                      </a:lnTo>
                      <a:cubicBezTo>
                        <a:pt x="1420" y="996"/>
                        <a:pt x="1480" y="989"/>
                        <a:pt x="1531" y="981"/>
                      </a:cubicBezTo>
                      <a:cubicBezTo>
                        <a:pt x="1651" y="961"/>
                        <a:pt x="1735" y="933"/>
                        <a:pt x="1786" y="908"/>
                      </a:cubicBezTo>
                      <a:cubicBezTo>
                        <a:pt x="1834" y="888"/>
                        <a:pt x="1855" y="873"/>
                        <a:pt x="1855" y="873"/>
                      </a:cubicBezTo>
                      <a:cubicBezTo>
                        <a:pt x="1855" y="873"/>
                        <a:pt x="1868" y="789"/>
                        <a:pt x="1851" y="677"/>
                      </a:cubicBezTo>
                      <a:cubicBezTo>
                        <a:pt x="1821" y="483"/>
                        <a:pt x="1703" y="196"/>
                        <a:pt x="1279" y="62"/>
                      </a:cubicBezTo>
                      <a:lnTo>
                        <a:pt x="1278" y="62"/>
                      </a:lnTo>
                      <a:cubicBezTo>
                        <a:pt x="1245" y="49"/>
                        <a:pt x="1207" y="41"/>
                        <a:pt x="1169" y="32"/>
                      </a:cubicBezTo>
                      <a:cubicBezTo>
                        <a:pt x="1074" y="10"/>
                        <a:pt x="986" y="1"/>
                        <a:pt x="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7196812" y="594438"/>
                  <a:ext cx="72487" cy="154679"/>
                </a:xfrm>
                <a:custGeom>
                  <a:avLst/>
                  <a:gdLst/>
                  <a:ahLst/>
                  <a:cxnLst/>
                  <a:rect l="l" t="t" r="r" b="b"/>
                  <a:pathLst>
                    <a:path w="1240" h="2646" extrusionOk="0">
                      <a:moveTo>
                        <a:pt x="893" y="1"/>
                      </a:moveTo>
                      <a:cubicBezTo>
                        <a:pt x="879" y="1"/>
                        <a:pt x="865" y="8"/>
                        <a:pt x="855" y="21"/>
                      </a:cubicBezTo>
                      <a:cubicBezTo>
                        <a:pt x="731" y="201"/>
                        <a:pt x="648" y="400"/>
                        <a:pt x="594" y="610"/>
                      </a:cubicBezTo>
                      <a:cubicBezTo>
                        <a:pt x="584" y="663"/>
                        <a:pt x="568" y="714"/>
                        <a:pt x="562" y="768"/>
                      </a:cubicBezTo>
                      <a:cubicBezTo>
                        <a:pt x="556" y="822"/>
                        <a:pt x="546" y="875"/>
                        <a:pt x="543" y="929"/>
                      </a:cubicBezTo>
                      <a:lnTo>
                        <a:pt x="537" y="1092"/>
                      </a:lnTo>
                      <a:lnTo>
                        <a:pt x="548" y="1255"/>
                      </a:lnTo>
                      <a:cubicBezTo>
                        <a:pt x="550" y="1309"/>
                        <a:pt x="564" y="1362"/>
                        <a:pt x="572" y="1416"/>
                      </a:cubicBezTo>
                      <a:cubicBezTo>
                        <a:pt x="580" y="1470"/>
                        <a:pt x="590" y="1523"/>
                        <a:pt x="609" y="1574"/>
                      </a:cubicBezTo>
                      <a:lnTo>
                        <a:pt x="655" y="1732"/>
                      </a:lnTo>
                      <a:lnTo>
                        <a:pt x="718" y="1882"/>
                      </a:lnTo>
                      <a:cubicBezTo>
                        <a:pt x="755" y="1984"/>
                        <a:pt x="818" y="2074"/>
                        <a:pt x="867" y="2170"/>
                      </a:cubicBezTo>
                      <a:cubicBezTo>
                        <a:pt x="894" y="2218"/>
                        <a:pt x="927" y="2260"/>
                        <a:pt x="959" y="2305"/>
                      </a:cubicBezTo>
                      <a:lnTo>
                        <a:pt x="986" y="2344"/>
                      </a:lnTo>
                      <a:cubicBezTo>
                        <a:pt x="935" y="2370"/>
                        <a:pt x="883" y="2397"/>
                        <a:pt x="829" y="2418"/>
                      </a:cubicBezTo>
                      <a:cubicBezTo>
                        <a:pt x="742" y="2455"/>
                        <a:pt x="652" y="2483"/>
                        <a:pt x="562" y="2501"/>
                      </a:cubicBezTo>
                      <a:cubicBezTo>
                        <a:pt x="516" y="2510"/>
                        <a:pt x="471" y="2512"/>
                        <a:pt x="426" y="2516"/>
                      </a:cubicBezTo>
                      <a:lnTo>
                        <a:pt x="360" y="2512"/>
                      </a:lnTo>
                      <a:cubicBezTo>
                        <a:pt x="338" y="2512"/>
                        <a:pt x="317" y="2504"/>
                        <a:pt x="296" y="2500"/>
                      </a:cubicBezTo>
                      <a:cubicBezTo>
                        <a:pt x="274" y="2497"/>
                        <a:pt x="255" y="2487"/>
                        <a:pt x="236" y="2479"/>
                      </a:cubicBezTo>
                      <a:cubicBezTo>
                        <a:pt x="217" y="2471"/>
                        <a:pt x="197" y="2461"/>
                        <a:pt x="181" y="2447"/>
                      </a:cubicBezTo>
                      <a:cubicBezTo>
                        <a:pt x="166" y="2433"/>
                        <a:pt x="145" y="2424"/>
                        <a:pt x="132" y="2405"/>
                      </a:cubicBezTo>
                      <a:lnTo>
                        <a:pt x="90" y="2354"/>
                      </a:lnTo>
                      <a:lnTo>
                        <a:pt x="83" y="2346"/>
                      </a:lnTo>
                      <a:cubicBezTo>
                        <a:pt x="75" y="2335"/>
                        <a:pt x="63" y="2330"/>
                        <a:pt x="50" y="2330"/>
                      </a:cubicBezTo>
                      <a:cubicBezTo>
                        <a:pt x="40" y="2330"/>
                        <a:pt x="30" y="2333"/>
                        <a:pt x="22" y="2340"/>
                      </a:cubicBezTo>
                      <a:cubicBezTo>
                        <a:pt x="4" y="2355"/>
                        <a:pt x="1" y="2381"/>
                        <a:pt x="13" y="2399"/>
                      </a:cubicBezTo>
                      <a:lnTo>
                        <a:pt x="60" y="2466"/>
                      </a:lnTo>
                      <a:cubicBezTo>
                        <a:pt x="74" y="2492"/>
                        <a:pt x="99" y="2506"/>
                        <a:pt x="118" y="2527"/>
                      </a:cubicBezTo>
                      <a:cubicBezTo>
                        <a:pt x="137" y="2547"/>
                        <a:pt x="159" y="2563"/>
                        <a:pt x="185" y="2574"/>
                      </a:cubicBezTo>
                      <a:cubicBezTo>
                        <a:pt x="209" y="2589"/>
                        <a:pt x="234" y="2603"/>
                        <a:pt x="262" y="2609"/>
                      </a:cubicBezTo>
                      <a:cubicBezTo>
                        <a:pt x="288" y="2617"/>
                        <a:pt x="314" y="2629"/>
                        <a:pt x="342" y="2632"/>
                      </a:cubicBezTo>
                      <a:lnTo>
                        <a:pt x="421" y="2644"/>
                      </a:lnTo>
                      <a:cubicBezTo>
                        <a:pt x="445" y="2645"/>
                        <a:pt x="468" y="2646"/>
                        <a:pt x="491" y="2646"/>
                      </a:cubicBezTo>
                      <a:cubicBezTo>
                        <a:pt x="522" y="2646"/>
                        <a:pt x="551" y="2644"/>
                        <a:pt x="581" y="2641"/>
                      </a:cubicBezTo>
                      <a:cubicBezTo>
                        <a:pt x="686" y="2630"/>
                        <a:pt x="788" y="2607"/>
                        <a:pt x="886" y="2576"/>
                      </a:cubicBezTo>
                      <a:cubicBezTo>
                        <a:pt x="986" y="2545"/>
                        <a:pt x="1079" y="2508"/>
                        <a:pt x="1175" y="2460"/>
                      </a:cubicBezTo>
                      <a:cubicBezTo>
                        <a:pt x="1221" y="2438"/>
                        <a:pt x="1239" y="2383"/>
                        <a:pt x="1216" y="2337"/>
                      </a:cubicBezTo>
                      <a:cubicBezTo>
                        <a:pt x="1214" y="2332"/>
                        <a:pt x="1211" y="2327"/>
                        <a:pt x="1207" y="2322"/>
                      </a:cubicBezTo>
                      <a:lnTo>
                        <a:pt x="1203" y="2315"/>
                      </a:lnTo>
                      <a:lnTo>
                        <a:pt x="1111" y="2195"/>
                      </a:lnTo>
                      <a:cubicBezTo>
                        <a:pt x="1081" y="2154"/>
                        <a:pt x="1046" y="2116"/>
                        <a:pt x="1019" y="2073"/>
                      </a:cubicBezTo>
                      <a:cubicBezTo>
                        <a:pt x="971" y="1985"/>
                        <a:pt x="908" y="1904"/>
                        <a:pt x="869" y="1811"/>
                      </a:cubicBezTo>
                      <a:lnTo>
                        <a:pt x="805" y="1674"/>
                      </a:lnTo>
                      <a:lnTo>
                        <a:pt x="757" y="1531"/>
                      </a:lnTo>
                      <a:cubicBezTo>
                        <a:pt x="738" y="1484"/>
                        <a:pt x="726" y="1435"/>
                        <a:pt x="718" y="1386"/>
                      </a:cubicBezTo>
                      <a:cubicBezTo>
                        <a:pt x="708" y="1337"/>
                        <a:pt x="693" y="1288"/>
                        <a:pt x="688" y="1238"/>
                      </a:cubicBezTo>
                      <a:lnTo>
                        <a:pt x="673" y="1088"/>
                      </a:lnTo>
                      <a:lnTo>
                        <a:pt x="673" y="936"/>
                      </a:lnTo>
                      <a:cubicBezTo>
                        <a:pt x="673" y="886"/>
                        <a:pt x="680" y="836"/>
                        <a:pt x="683" y="785"/>
                      </a:cubicBezTo>
                      <a:cubicBezTo>
                        <a:pt x="686" y="735"/>
                        <a:pt x="701" y="686"/>
                        <a:pt x="708" y="636"/>
                      </a:cubicBezTo>
                      <a:cubicBezTo>
                        <a:pt x="748" y="438"/>
                        <a:pt x="822" y="241"/>
                        <a:pt x="928" y="72"/>
                      </a:cubicBezTo>
                      <a:lnTo>
                        <a:pt x="929" y="70"/>
                      </a:lnTo>
                      <a:cubicBezTo>
                        <a:pt x="943" y="48"/>
                        <a:pt x="937" y="21"/>
                        <a:pt x="916" y="8"/>
                      </a:cubicBezTo>
                      <a:cubicBezTo>
                        <a:pt x="909" y="3"/>
                        <a:pt x="901" y="1"/>
                        <a:pt x="893" y="1"/>
                      </a:cubicBezTo>
                      <a:close/>
                    </a:path>
                  </a:pathLst>
                </a:custGeom>
                <a:solidFill>
                  <a:srgbClr val="ED8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7117019" y="754960"/>
                  <a:ext cx="79327" cy="20402"/>
                </a:xfrm>
                <a:custGeom>
                  <a:avLst/>
                  <a:gdLst/>
                  <a:ahLst/>
                  <a:cxnLst/>
                  <a:rect l="l" t="t" r="r" b="b"/>
                  <a:pathLst>
                    <a:path w="1357" h="349" extrusionOk="0">
                      <a:moveTo>
                        <a:pt x="51" y="0"/>
                      </a:moveTo>
                      <a:cubicBezTo>
                        <a:pt x="36" y="0"/>
                        <a:pt x="22" y="8"/>
                        <a:pt x="13" y="21"/>
                      </a:cubicBezTo>
                      <a:cubicBezTo>
                        <a:pt x="1" y="43"/>
                        <a:pt x="7" y="70"/>
                        <a:pt x="28" y="83"/>
                      </a:cubicBezTo>
                      <a:cubicBezTo>
                        <a:pt x="402" y="315"/>
                        <a:pt x="945" y="349"/>
                        <a:pt x="1226" y="349"/>
                      </a:cubicBezTo>
                      <a:cubicBezTo>
                        <a:pt x="1256" y="349"/>
                        <a:pt x="1284" y="348"/>
                        <a:pt x="1307" y="348"/>
                      </a:cubicBezTo>
                      <a:cubicBezTo>
                        <a:pt x="1331" y="348"/>
                        <a:pt x="1356" y="327"/>
                        <a:pt x="1355" y="303"/>
                      </a:cubicBezTo>
                      <a:cubicBezTo>
                        <a:pt x="1355" y="278"/>
                        <a:pt x="1341" y="258"/>
                        <a:pt x="1316" y="258"/>
                      </a:cubicBezTo>
                      <a:lnTo>
                        <a:pt x="1304" y="258"/>
                      </a:lnTo>
                      <a:cubicBezTo>
                        <a:pt x="1283" y="259"/>
                        <a:pt x="1257" y="259"/>
                        <a:pt x="1226" y="259"/>
                      </a:cubicBezTo>
                      <a:cubicBezTo>
                        <a:pt x="979" y="259"/>
                        <a:pt x="435" y="230"/>
                        <a:pt x="75" y="7"/>
                      </a:cubicBezTo>
                      <a:cubicBezTo>
                        <a:pt x="67" y="3"/>
                        <a:pt x="59" y="0"/>
                        <a:pt x="51" y="0"/>
                      </a:cubicBezTo>
                      <a:close/>
                    </a:path>
                  </a:pathLst>
                </a:custGeom>
                <a:solidFill>
                  <a:srgbClr val="ED8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7283795" y="621036"/>
                  <a:ext cx="49806" cy="44486"/>
                </a:xfrm>
                <a:custGeom>
                  <a:avLst/>
                  <a:gdLst/>
                  <a:ahLst/>
                  <a:cxnLst/>
                  <a:rect l="l" t="t" r="r" b="b"/>
                  <a:pathLst>
                    <a:path w="852" h="761" extrusionOk="0">
                      <a:moveTo>
                        <a:pt x="426" y="0"/>
                      </a:moveTo>
                      <a:cubicBezTo>
                        <a:pt x="191" y="0"/>
                        <a:pt x="1" y="190"/>
                        <a:pt x="1" y="425"/>
                      </a:cubicBezTo>
                      <a:cubicBezTo>
                        <a:pt x="1" y="562"/>
                        <a:pt x="66" y="685"/>
                        <a:pt x="166" y="760"/>
                      </a:cubicBezTo>
                      <a:cubicBezTo>
                        <a:pt x="175" y="761"/>
                        <a:pt x="183" y="761"/>
                        <a:pt x="193" y="761"/>
                      </a:cubicBezTo>
                      <a:cubicBezTo>
                        <a:pt x="216" y="761"/>
                        <a:pt x="241" y="759"/>
                        <a:pt x="264" y="757"/>
                      </a:cubicBezTo>
                      <a:cubicBezTo>
                        <a:pt x="572" y="734"/>
                        <a:pt x="744" y="630"/>
                        <a:pt x="837" y="535"/>
                      </a:cubicBezTo>
                      <a:cubicBezTo>
                        <a:pt x="846" y="500"/>
                        <a:pt x="851" y="463"/>
                        <a:pt x="851" y="425"/>
                      </a:cubicBezTo>
                      <a:cubicBezTo>
                        <a:pt x="851" y="190"/>
                        <a:pt x="662" y="0"/>
                        <a:pt x="4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7113804" y="615599"/>
                  <a:ext cx="53021" cy="42732"/>
                </a:xfrm>
                <a:custGeom>
                  <a:avLst/>
                  <a:gdLst/>
                  <a:ahLst/>
                  <a:cxnLst/>
                  <a:rect l="l" t="t" r="r" b="b"/>
                  <a:pathLst>
                    <a:path w="907" h="731" extrusionOk="0">
                      <a:moveTo>
                        <a:pt x="453" y="0"/>
                      </a:moveTo>
                      <a:cubicBezTo>
                        <a:pt x="203" y="0"/>
                        <a:pt x="0" y="203"/>
                        <a:pt x="0" y="453"/>
                      </a:cubicBezTo>
                      <a:cubicBezTo>
                        <a:pt x="0" y="550"/>
                        <a:pt x="30" y="638"/>
                        <a:pt x="80" y="711"/>
                      </a:cubicBezTo>
                      <a:cubicBezTo>
                        <a:pt x="89" y="713"/>
                        <a:pt x="96" y="713"/>
                        <a:pt x="105" y="715"/>
                      </a:cubicBezTo>
                      <a:cubicBezTo>
                        <a:pt x="198" y="726"/>
                        <a:pt x="282" y="730"/>
                        <a:pt x="358" y="730"/>
                      </a:cubicBezTo>
                      <a:cubicBezTo>
                        <a:pt x="383" y="730"/>
                        <a:pt x="406" y="730"/>
                        <a:pt x="429" y="729"/>
                      </a:cubicBezTo>
                      <a:lnTo>
                        <a:pt x="431" y="729"/>
                      </a:lnTo>
                      <a:cubicBezTo>
                        <a:pt x="498" y="728"/>
                        <a:pt x="558" y="721"/>
                        <a:pt x="609" y="713"/>
                      </a:cubicBezTo>
                      <a:cubicBezTo>
                        <a:pt x="729" y="693"/>
                        <a:pt x="813" y="665"/>
                        <a:pt x="864" y="640"/>
                      </a:cubicBezTo>
                      <a:cubicBezTo>
                        <a:pt x="891" y="585"/>
                        <a:pt x="906" y="520"/>
                        <a:pt x="906" y="453"/>
                      </a:cubicBezTo>
                      <a:cubicBezTo>
                        <a:pt x="906" y="203"/>
                        <a:pt x="704" y="0"/>
                        <a:pt x="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7239719" y="599933"/>
                  <a:ext cx="99144" cy="50975"/>
                </a:xfrm>
                <a:custGeom>
                  <a:avLst/>
                  <a:gdLst/>
                  <a:ahLst/>
                  <a:cxnLst/>
                  <a:rect l="l" t="t" r="r" b="b"/>
                  <a:pathLst>
                    <a:path w="1696" h="872" extrusionOk="0">
                      <a:moveTo>
                        <a:pt x="950" y="1"/>
                      </a:moveTo>
                      <a:cubicBezTo>
                        <a:pt x="940" y="1"/>
                        <a:pt x="930" y="1"/>
                        <a:pt x="920" y="1"/>
                      </a:cubicBezTo>
                      <a:cubicBezTo>
                        <a:pt x="314" y="26"/>
                        <a:pt x="0" y="872"/>
                        <a:pt x="0" y="872"/>
                      </a:cubicBezTo>
                      <a:cubicBezTo>
                        <a:pt x="0" y="872"/>
                        <a:pt x="467" y="243"/>
                        <a:pt x="990" y="243"/>
                      </a:cubicBezTo>
                      <a:cubicBezTo>
                        <a:pt x="999" y="243"/>
                        <a:pt x="1008" y="243"/>
                        <a:pt x="1017" y="243"/>
                      </a:cubicBezTo>
                      <a:cubicBezTo>
                        <a:pt x="1551" y="266"/>
                        <a:pt x="1695" y="737"/>
                        <a:pt x="1695" y="737"/>
                      </a:cubicBezTo>
                      <a:cubicBezTo>
                        <a:pt x="1695" y="737"/>
                        <a:pt x="1531" y="1"/>
                        <a:pt x="950" y="1"/>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7059907" y="586897"/>
                  <a:ext cx="127496" cy="64011"/>
                </a:xfrm>
                <a:custGeom>
                  <a:avLst/>
                  <a:gdLst/>
                  <a:ahLst/>
                  <a:cxnLst/>
                  <a:rect l="l" t="t" r="r" b="b"/>
                  <a:pathLst>
                    <a:path w="2181" h="1095" extrusionOk="0">
                      <a:moveTo>
                        <a:pt x="1087" y="0"/>
                      </a:moveTo>
                      <a:cubicBezTo>
                        <a:pt x="285" y="0"/>
                        <a:pt x="1" y="736"/>
                        <a:pt x="1" y="736"/>
                      </a:cubicBezTo>
                      <a:cubicBezTo>
                        <a:pt x="1" y="736"/>
                        <a:pt x="256" y="259"/>
                        <a:pt x="831" y="259"/>
                      </a:cubicBezTo>
                      <a:cubicBezTo>
                        <a:pt x="933" y="259"/>
                        <a:pt x="1046" y="274"/>
                        <a:pt x="1169" y="310"/>
                      </a:cubicBezTo>
                      <a:cubicBezTo>
                        <a:pt x="1983" y="545"/>
                        <a:pt x="1856" y="1095"/>
                        <a:pt x="1856" y="1095"/>
                      </a:cubicBezTo>
                      <a:cubicBezTo>
                        <a:pt x="1856" y="1095"/>
                        <a:pt x="2181" y="120"/>
                        <a:pt x="1253" y="10"/>
                      </a:cubicBezTo>
                      <a:cubicBezTo>
                        <a:pt x="1195" y="3"/>
                        <a:pt x="1140" y="0"/>
                        <a:pt x="1087" y="0"/>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7768225" y="1081441"/>
                  <a:ext cx="238273" cy="222139"/>
                </a:xfrm>
                <a:custGeom>
                  <a:avLst/>
                  <a:gdLst/>
                  <a:ahLst/>
                  <a:cxnLst/>
                  <a:rect l="l" t="t" r="r" b="b"/>
                  <a:pathLst>
                    <a:path w="4076" h="3800" extrusionOk="0">
                      <a:moveTo>
                        <a:pt x="365" y="3432"/>
                      </a:moveTo>
                      <a:cubicBezTo>
                        <a:pt x="508" y="3599"/>
                        <a:pt x="760" y="3698"/>
                        <a:pt x="1033" y="3737"/>
                      </a:cubicBezTo>
                      <a:cubicBezTo>
                        <a:pt x="1450" y="3800"/>
                        <a:pt x="1917" y="3722"/>
                        <a:pt x="2105" y="3544"/>
                      </a:cubicBezTo>
                      <a:cubicBezTo>
                        <a:pt x="2421" y="3253"/>
                        <a:pt x="4076" y="988"/>
                        <a:pt x="4076" y="988"/>
                      </a:cubicBezTo>
                      <a:lnTo>
                        <a:pt x="4075" y="987"/>
                      </a:lnTo>
                      <a:cubicBezTo>
                        <a:pt x="4023" y="1047"/>
                        <a:pt x="3964" y="1102"/>
                        <a:pt x="3897" y="1148"/>
                      </a:cubicBezTo>
                      <a:cubicBezTo>
                        <a:pt x="3251" y="1601"/>
                        <a:pt x="2438" y="1574"/>
                        <a:pt x="1960" y="1193"/>
                      </a:cubicBezTo>
                      <a:cubicBezTo>
                        <a:pt x="1940" y="1181"/>
                        <a:pt x="1922" y="1164"/>
                        <a:pt x="1905" y="1148"/>
                      </a:cubicBezTo>
                      <a:cubicBezTo>
                        <a:pt x="1702" y="963"/>
                        <a:pt x="1666" y="462"/>
                        <a:pt x="1835" y="1"/>
                      </a:cubicBezTo>
                      <a:cubicBezTo>
                        <a:pt x="378" y="1854"/>
                        <a:pt x="0" y="3008"/>
                        <a:pt x="365" y="34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7865613" y="1028772"/>
                  <a:ext cx="168767" cy="139421"/>
                </a:xfrm>
                <a:custGeom>
                  <a:avLst/>
                  <a:gdLst/>
                  <a:ahLst/>
                  <a:cxnLst/>
                  <a:rect l="l" t="t" r="r" b="b"/>
                  <a:pathLst>
                    <a:path w="2887" h="2385" extrusionOk="0">
                      <a:moveTo>
                        <a:pt x="1387" y="0"/>
                      </a:moveTo>
                      <a:cubicBezTo>
                        <a:pt x="735" y="0"/>
                        <a:pt x="344" y="430"/>
                        <a:pt x="170" y="901"/>
                      </a:cubicBezTo>
                      <a:cubicBezTo>
                        <a:pt x="0" y="1363"/>
                        <a:pt x="36" y="1865"/>
                        <a:pt x="239" y="2049"/>
                      </a:cubicBezTo>
                      <a:cubicBezTo>
                        <a:pt x="480" y="2267"/>
                        <a:pt x="820" y="2385"/>
                        <a:pt x="1186" y="2385"/>
                      </a:cubicBezTo>
                      <a:cubicBezTo>
                        <a:pt x="1534" y="2385"/>
                        <a:pt x="1904" y="2278"/>
                        <a:pt x="2231" y="2049"/>
                      </a:cubicBezTo>
                      <a:cubicBezTo>
                        <a:pt x="2297" y="2002"/>
                        <a:pt x="2356" y="1948"/>
                        <a:pt x="2409" y="1888"/>
                      </a:cubicBezTo>
                      <a:cubicBezTo>
                        <a:pt x="2887" y="1355"/>
                        <a:pt x="2781" y="387"/>
                        <a:pt x="2030" y="121"/>
                      </a:cubicBezTo>
                      <a:cubicBezTo>
                        <a:pt x="1792" y="37"/>
                        <a:pt x="1578" y="0"/>
                        <a:pt x="13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7768225" y="1081441"/>
                  <a:ext cx="114635" cy="218514"/>
                </a:xfrm>
                <a:custGeom>
                  <a:avLst/>
                  <a:gdLst/>
                  <a:ahLst/>
                  <a:cxnLst/>
                  <a:rect l="l" t="t" r="r" b="b"/>
                  <a:pathLst>
                    <a:path w="1961" h="3738" extrusionOk="0">
                      <a:moveTo>
                        <a:pt x="365" y="3432"/>
                      </a:moveTo>
                      <a:cubicBezTo>
                        <a:pt x="508" y="3599"/>
                        <a:pt x="760" y="3698"/>
                        <a:pt x="1033" y="3737"/>
                      </a:cubicBezTo>
                      <a:cubicBezTo>
                        <a:pt x="1283" y="2998"/>
                        <a:pt x="1629" y="2062"/>
                        <a:pt x="1960" y="1193"/>
                      </a:cubicBezTo>
                      <a:cubicBezTo>
                        <a:pt x="1940" y="1181"/>
                        <a:pt x="1922" y="1164"/>
                        <a:pt x="1905" y="1148"/>
                      </a:cubicBezTo>
                      <a:cubicBezTo>
                        <a:pt x="1702" y="964"/>
                        <a:pt x="1666" y="462"/>
                        <a:pt x="1835" y="1"/>
                      </a:cubicBezTo>
                      <a:cubicBezTo>
                        <a:pt x="378" y="1854"/>
                        <a:pt x="0" y="3008"/>
                        <a:pt x="365" y="3432"/>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6940655" y="322731"/>
                  <a:ext cx="141526" cy="140649"/>
                </a:xfrm>
                <a:custGeom>
                  <a:avLst/>
                  <a:gdLst/>
                  <a:ahLst/>
                  <a:cxnLst/>
                  <a:rect l="l" t="t" r="r" b="b"/>
                  <a:pathLst>
                    <a:path w="2421" h="2406" extrusionOk="0">
                      <a:moveTo>
                        <a:pt x="1901" y="1"/>
                      </a:moveTo>
                      <a:lnTo>
                        <a:pt x="1901" y="1"/>
                      </a:lnTo>
                      <a:cubicBezTo>
                        <a:pt x="1879" y="4"/>
                        <a:pt x="1859" y="11"/>
                        <a:pt x="1839" y="17"/>
                      </a:cubicBezTo>
                      <a:cubicBezTo>
                        <a:pt x="1676" y="61"/>
                        <a:pt x="1524" y="117"/>
                        <a:pt x="1382" y="178"/>
                      </a:cubicBezTo>
                      <a:cubicBezTo>
                        <a:pt x="1332" y="199"/>
                        <a:pt x="1286" y="221"/>
                        <a:pt x="1239" y="243"/>
                      </a:cubicBezTo>
                      <a:cubicBezTo>
                        <a:pt x="999" y="359"/>
                        <a:pt x="792" y="490"/>
                        <a:pt x="619" y="628"/>
                      </a:cubicBezTo>
                      <a:cubicBezTo>
                        <a:pt x="571" y="668"/>
                        <a:pt x="522" y="706"/>
                        <a:pt x="479" y="746"/>
                      </a:cubicBezTo>
                      <a:cubicBezTo>
                        <a:pt x="417" y="802"/>
                        <a:pt x="360" y="858"/>
                        <a:pt x="311" y="913"/>
                      </a:cubicBezTo>
                      <a:cubicBezTo>
                        <a:pt x="130" y="1113"/>
                        <a:pt x="27" y="1306"/>
                        <a:pt x="20" y="1445"/>
                      </a:cubicBezTo>
                      <a:cubicBezTo>
                        <a:pt x="0" y="1798"/>
                        <a:pt x="185" y="2406"/>
                        <a:pt x="665" y="2406"/>
                      </a:cubicBezTo>
                      <a:cubicBezTo>
                        <a:pt x="666" y="2406"/>
                        <a:pt x="666" y="2406"/>
                        <a:pt x="667" y="2406"/>
                      </a:cubicBezTo>
                      <a:cubicBezTo>
                        <a:pt x="704" y="2406"/>
                        <a:pt x="741" y="2402"/>
                        <a:pt x="780" y="2394"/>
                      </a:cubicBezTo>
                      <a:cubicBezTo>
                        <a:pt x="815" y="2388"/>
                        <a:pt x="855" y="2379"/>
                        <a:pt x="896" y="2365"/>
                      </a:cubicBezTo>
                      <a:cubicBezTo>
                        <a:pt x="901" y="2363"/>
                        <a:pt x="906" y="2362"/>
                        <a:pt x="911" y="2358"/>
                      </a:cubicBezTo>
                      <a:lnTo>
                        <a:pt x="912" y="2358"/>
                      </a:lnTo>
                      <a:cubicBezTo>
                        <a:pt x="1035" y="2315"/>
                        <a:pt x="1155" y="2261"/>
                        <a:pt x="1280" y="2202"/>
                      </a:cubicBezTo>
                      <a:cubicBezTo>
                        <a:pt x="1320" y="2183"/>
                        <a:pt x="1361" y="2163"/>
                        <a:pt x="1402" y="2145"/>
                      </a:cubicBezTo>
                      <a:cubicBezTo>
                        <a:pt x="1524" y="2088"/>
                        <a:pt x="1656" y="2030"/>
                        <a:pt x="1803" y="1972"/>
                      </a:cubicBezTo>
                      <a:cubicBezTo>
                        <a:pt x="1901" y="1935"/>
                        <a:pt x="2006" y="1897"/>
                        <a:pt x="2120" y="1863"/>
                      </a:cubicBezTo>
                      <a:cubicBezTo>
                        <a:pt x="2164" y="1850"/>
                        <a:pt x="2209" y="1836"/>
                        <a:pt x="2255" y="1825"/>
                      </a:cubicBezTo>
                      <a:cubicBezTo>
                        <a:pt x="2308" y="1811"/>
                        <a:pt x="2363" y="1797"/>
                        <a:pt x="2421" y="1785"/>
                      </a:cubicBezTo>
                      <a:cubicBezTo>
                        <a:pt x="1872" y="1235"/>
                        <a:pt x="1834" y="497"/>
                        <a:pt x="1901"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3"/>
              <p:cNvGrpSpPr/>
              <p:nvPr/>
            </p:nvGrpSpPr>
            <p:grpSpPr>
              <a:xfrm rot="-3319287">
                <a:off x="7665104" y="3341176"/>
                <a:ext cx="793325" cy="503371"/>
                <a:chOff x="9492313" y="2421605"/>
                <a:chExt cx="865707" cy="549249"/>
              </a:xfrm>
            </p:grpSpPr>
            <p:sp>
              <p:nvSpPr>
                <p:cNvPr id="728" name="Google Shape;728;p33"/>
                <p:cNvSpPr/>
                <p:nvPr/>
              </p:nvSpPr>
              <p:spPr>
                <a:xfrm flipH="1">
                  <a:off x="10078106" y="2506727"/>
                  <a:ext cx="134378" cy="133284"/>
                </a:xfrm>
                <a:custGeom>
                  <a:avLst/>
                  <a:gdLst/>
                  <a:ahLst/>
                  <a:cxnLst/>
                  <a:rect l="l" t="t" r="r" b="b"/>
                  <a:pathLst>
                    <a:path w="2578" h="2557" extrusionOk="0">
                      <a:moveTo>
                        <a:pt x="639" y="1"/>
                      </a:moveTo>
                      <a:cubicBezTo>
                        <a:pt x="328" y="1"/>
                        <a:pt x="69" y="249"/>
                        <a:pt x="57" y="563"/>
                      </a:cubicBezTo>
                      <a:lnTo>
                        <a:pt x="11" y="1910"/>
                      </a:lnTo>
                      <a:cubicBezTo>
                        <a:pt x="0" y="2229"/>
                        <a:pt x="252" y="2499"/>
                        <a:pt x="573" y="2510"/>
                      </a:cubicBezTo>
                      <a:lnTo>
                        <a:pt x="1918" y="2556"/>
                      </a:lnTo>
                      <a:cubicBezTo>
                        <a:pt x="1926" y="2556"/>
                        <a:pt x="1933" y="2556"/>
                        <a:pt x="1940" y="2556"/>
                      </a:cubicBezTo>
                      <a:cubicBezTo>
                        <a:pt x="2251" y="2556"/>
                        <a:pt x="2509" y="2309"/>
                        <a:pt x="2521" y="1996"/>
                      </a:cubicBezTo>
                      <a:lnTo>
                        <a:pt x="2566" y="649"/>
                      </a:lnTo>
                      <a:cubicBezTo>
                        <a:pt x="2577" y="331"/>
                        <a:pt x="2330" y="64"/>
                        <a:pt x="2013" y="48"/>
                      </a:cubicBezTo>
                      <a:lnTo>
                        <a:pt x="658" y="1"/>
                      </a:lnTo>
                      <a:cubicBezTo>
                        <a:pt x="651" y="1"/>
                        <a:pt x="645" y="1"/>
                        <a:pt x="639" y="1"/>
                      </a:cubicBezTo>
                      <a:close/>
                    </a:path>
                  </a:pathLst>
                </a:custGeom>
                <a:solidFill>
                  <a:srgbClr val="F7A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flipH="1">
                  <a:off x="10078105" y="2509229"/>
                  <a:ext cx="69691" cy="130782"/>
                </a:xfrm>
                <a:custGeom>
                  <a:avLst/>
                  <a:gdLst/>
                  <a:ahLst/>
                  <a:cxnLst/>
                  <a:rect l="l" t="t" r="r" b="b"/>
                  <a:pathLst>
                    <a:path w="1337" h="2509" extrusionOk="0">
                      <a:moveTo>
                        <a:pt x="772" y="0"/>
                      </a:moveTo>
                      <a:cubicBezTo>
                        <a:pt x="586" y="580"/>
                        <a:pt x="239" y="1654"/>
                        <a:pt x="0" y="2485"/>
                      </a:cubicBezTo>
                      <a:lnTo>
                        <a:pt x="677" y="2508"/>
                      </a:lnTo>
                      <a:cubicBezTo>
                        <a:pt x="685" y="2508"/>
                        <a:pt x="692" y="2508"/>
                        <a:pt x="699" y="2508"/>
                      </a:cubicBezTo>
                      <a:cubicBezTo>
                        <a:pt x="1010" y="2508"/>
                        <a:pt x="1268" y="2261"/>
                        <a:pt x="1280" y="1948"/>
                      </a:cubicBezTo>
                      <a:lnTo>
                        <a:pt x="1325" y="601"/>
                      </a:lnTo>
                      <a:cubicBezTo>
                        <a:pt x="1336" y="283"/>
                        <a:pt x="1089" y="16"/>
                        <a:pt x="772" y="0"/>
                      </a:cubicBezTo>
                      <a:close/>
                    </a:path>
                  </a:pathLst>
                </a:custGeom>
                <a:solidFill>
                  <a:srgbClr val="F7A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flipH="1">
                  <a:off x="10179802" y="2769286"/>
                  <a:ext cx="26844" cy="42013"/>
                </a:xfrm>
                <a:custGeom>
                  <a:avLst/>
                  <a:gdLst/>
                  <a:ahLst/>
                  <a:cxnLst/>
                  <a:rect l="l" t="t" r="r" b="b"/>
                  <a:pathLst>
                    <a:path w="515" h="806" extrusionOk="0">
                      <a:moveTo>
                        <a:pt x="78" y="1"/>
                      </a:moveTo>
                      <a:cubicBezTo>
                        <a:pt x="52" y="1"/>
                        <a:pt x="28" y="14"/>
                        <a:pt x="26" y="50"/>
                      </a:cubicBezTo>
                      <a:cubicBezTo>
                        <a:pt x="25" y="86"/>
                        <a:pt x="48" y="102"/>
                        <a:pt x="75" y="103"/>
                      </a:cubicBezTo>
                      <a:lnTo>
                        <a:pt x="224" y="107"/>
                      </a:lnTo>
                      <a:lnTo>
                        <a:pt x="204" y="696"/>
                      </a:lnTo>
                      <a:lnTo>
                        <a:pt x="55" y="691"/>
                      </a:lnTo>
                      <a:cubicBezTo>
                        <a:pt x="54" y="691"/>
                        <a:pt x="53" y="691"/>
                        <a:pt x="52" y="691"/>
                      </a:cubicBezTo>
                      <a:cubicBezTo>
                        <a:pt x="27" y="691"/>
                        <a:pt x="4" y="705"/>
                        <a:pt x="2" y="740"/>
                      </a:cubicBezTo>
                      <a:cubicBezTo>
                        <a:pt x="1" y="776"/>
                        <a:pt x="25" y="791"/>
                        <a:pt x="51" y="792"/>
                      </a:cubicBezTo>
                      <a:lnTo>
                        <a:pt x="452" y="805"/>
                      </a:lnTo>
                      <a:cubicBezTo>
                        <a:pt x="453" y="806"/>
                        <a:pt x="454" y="806"/>
                        <a:pt x="455" y="806"/>
                      </a:cubicBezTo>
                      <a:cubicBezTo>
                        <a:pt x="481" y="806"/>
                        <a:pt x="503" y="792"/>
                        <a:pt x="505" y="757"/>
                      </a:cubicBezTo>
                      <a:lnTo>
                        <a:pt x="513" y="501"/>
                      </a:lnTo>
                      <a:cubicBezTo>
                        <a:pt x="514" y="473"/>
                        <a:pt x="503" y="450"/>
                        <a:pt x="465" y="449"/>
                      </a:cubicBezTo>
                      <a:cubicBezTo>
                        <a:pt x="464" y="448"/>
                        <a:pt x="462" y="448"/>
                        <a:pt x="460" y="448"/>
                      </a:cubicBezTo>
                      <a:cubicBezTo>
                        <a:pt x="426" y="448"/>
                        <a:pt x="413" y="469"/>
                        <a:pt x="412" y="497"/>
                      </a:cubicBezTo>
                      <a:lnTo>
                        <a:pt x="405" y="703"/>
                      </a:lnTo>
                      <a:lnTo>
                        <a:pt x="307" y="700"/>
                      </a:lnTo>
                      <a:lnTo>
                        <a:pt x="331" y="9"/>
                      </a:ln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flipH="1">
                  <a:off x="10141646" y="2770589"/>
                  <a:ext cx="26844" cy="42013"/>
                </a:xfrm>
                <a:custGeom>
                  <a:avLst/>
                  <a:gdLst/>
                  <a:ahLst/>
                  <a:cxnLst/>
                  <a:rect l="l" t="t" r="r" b="b"/>
                  <a:pathLst>
                    <a:path w="515" h="806" extrusionOk="0">
                      <a:moveTo>
                        <a:pt x="79" y="1"/>
                      </a:moveTo>
                      <a:cubicBezTo>
                        <a:pt x="53" y="1"/>
                        <a:pt x="27" y="14"/>
                        <a:pt x="26" y="51"/>
                      </a:cubicBezTo>
                      <a:cubicBezTo>
                        <a:pt x="25" y="88"/>
                        <a:pt x="49" y="102"/>
                        <a:pt x="75" y="103"/>
                      </a:cubicBezTo>
                      <a:lnTo>
                        <a:pt x="225" y="108"/>
                      </a:lnTo>
                      <a:lnTo>
                        <a:pt x="204" y="697"/>
                      </a:lnTo>
                      <a:lnTo>
                        <a:pt x="55" y="691"/>
                      </a:lnTo>
                      <a:cubicBezTo>
                        <a:pt x="54" y="691"/>
                        <a:pt x="53" y="691"/>
                        <a:pt x="52" y="691"/>
                      </a:cubicBezTo>
                      <a:cubicBezTo>
                        <a:pt x="26" y="691"/>
                        <a:pt x="3" y="705"/>
                        <a:pt x="2" y="740"/>
                      </a:cubicBezTo>
                      <a:cubicBezTo>
                        <a:pt x="1" y="776"/>
                        <a:pt x="26" y="791"/>
                        <a:pt x="52" y="793"/>
                      </a:cubicBezTo>
                      <a:lnTo>
                        <a:pt x="452" y="806"/>
                      </a:lnTo>
                      <a:cubicBezTo>
                        <a:pt x="454" y="806"/>
                        <a:pt x="456" y="806"/>
                        <a:pt x="457" y="806"/>
                      </a:cubicBezTo>
                      <a:cubicBezTo>
                        <a:pt x="481" y="806"/>
                        <a:pt x="503" y="791"/>
                        <a:pt x="504" y="756"/>
                      </a:cubicBezTo>
                      <a:lnTo>
                        <a:pt x="514" y="501"/>
                      </a:lnTo>
                      <a:cubicBezTo>
                        <a:pt x="514" y="472"/>
                        <a:pt x="502" y="450"/>
                        <a:pt x="464" y="449"/>
                      </a:cubicBezTo>
                      <a:cubicBezTo>
                        <a:pt x="463" y="449"/>
                        <a:pt x="462" y="449"/>
                        <a:pt x="461" y="449"/>
                      </a:cubicBezTo>
                      <a:cubicBezTo>
                        <a:pt x="426" y="449"/>
                        <a:pt x="413" y="469"/>
                        <a:pt x="412" y="498"/>
                      </a:cubicBezTo>
                      <a:lnTo>
                        <a:pt x="404" y="703"/>
                      </a:lnTo>
                      <a:lnTo>
                        <a:pt x="305" y="699"/>
                      </a:lnTo>
                      <a:lnTo>
                        <a:pt x="329" y="9"/>
                      </a:lnTo>
                      <a:lnTo>
                        <a:pt x="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flipH="1">
                  <a:off x="10102864" y="2771892"/>
                  <a:ext cx="27470" cy="42065"/>
                </a:xfrm>
                <a:custGeom>
                  <a:avLst/>
                  <a:gdLst/>
                  <a:ahLst/>
                  <a:cxnLst/>
                  <a:rect l="l" t="t" r="r" b="b"/>
                  <a:pathLst>
                    <a:path w="527" h="807" extrusionOk="0">
                      <a:moveTo>
                        <a:pt x="76" y="1"/>
                      </a:moveTo>
                      <a:cubicBezTo>
                        <a:pt x="50" y="1"/>
                        <a:pt x="26" y="16"/>
                        <a:pt x="26" y="50"/>
                      </a:cubicBezTo>
                      <a:cubicBezTo>
                        <a:pt x="24" y="88"/>
                        <a:pt x="48" y="102"/>
                        <a:pt x="74" y="103"/>
                      </a:cubicBezTo>
                      <a:lnTo>
                        <a:pt x="424" y="115"/>
                      </a:lnTo>
                      <a:lnTo>
                        <a:pt x="417" y="358"/>
                      </a:lnTo>
                      <a:lnTo>
                        <a:pt x="130" y="348"/>
                      </a:lnTo>
                      <a:cubicBezTo>
                        <a:pt x="127" y="348"/>
                        <a:pt x="124" y="348"/>
                        <a:pt x="121" y="348"/>
                      </a:cubicBezTo>
                      <a:cubicBezTo>
                        <a:pt x="50" y="348"/>
                        <a:pt x="14" y="385"/>
                        <a:pt x="12" y="460"/>
                      </a:cubicBezTo>
                      <a:lnTo>
                        <a:pt x="0" y="791"/>
                      </a:lnTo>
                      <a:lnTo>
                        <a:pt x="451" y="807"/>
                      </a:lnTo>
                      <a:cubicBezTo>
                        <a:pt x="478" y="807"/>
                        <a:pt x="503" y="794"/>
                        <a:pt x="504" y="758"/>
                      </a:cubicBezTo>
                      <a:cubicBezTo>
                        <a:pt x="506" y="721"/>
                        <a:pt x="481" y="706"/>
                        <a:pt x="455" y="704"/>
                      </a:cubicBezTo>
                      <a:lnTo>
                        <a:pt x="106" y="693"/>
                      </a:lnTo>
                      <a:lnTo>
                        <a:pt x="114" y="450"/>
                      </a:lnTo>
                      <a:lnTo>
                        <a:pt x="401" y="460"/>
                      </a:lnTo>
                      <a:cubicBezTo>
                        <a:pt x="434" y="460"/>
                        <a:pt x="458" y="456"/>
                        <a:pt x="483" y="434"/>
                      </a:cubicBezTo>
                      <a:cubicBezTo>
                        <a:pt x="513" y="408"/>
                        <a:pt x="518" y="381"/>
                        <a:pt x="519" y="343"/>
                      </a:cubicBezTo>
                      <a:lnTo>
                        <a:pt x="526" y="136"/>
                      </a:lnTo>
                      <a:cubicBezTo>
                        <a:pt x="526" y="99"/>
                        <a:pt x="525" y="72"/>
                        <a:pt x="497" y="44"/>
                      </a:cubicBezTo>
                      <a:cubicBezTo>
                        <a:pt x="473" y="20"/>
                        <a:pt x="450" y="14"/>
                        <a:pt x="417" y="13"/>
                      </a:cubicBezTo>
                      <a:lnTo>
                        <a:pt x="78" y="1"/>
                      </a:lnTo>
                      <a:cubicBezTo>
                        <a:pt x="78" y="1"/>
                        <a:pt x="77" y="1"/>
                        <a:pt x="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flipH="1">
                  <a:off x="10064656" y="2773195"/>
                  <a:ext cx="27522" cy="41961"/>
                </a:xfrm>
                <a:custGeom>
                  <a:avLst/>
                  <a:gdLst/>
                  <a:ahLst/>
                  <a:cxnLst/>
                  <a:rect l="l" t="t" r="r" b="b"/>
                  <a:pathLst>
                    <a:path w="528" h="805" extrusionOk="0">
                      <a:moveTo>
                        <a:pt x="78" y="1"/>
                      </a:moveTo>
                      <a:cubicBezTo>
                        <a:pt x="53" y="1"/>
                        <a:pt x="27" y="13"/>
                        <a:pt x="26" y="51"/>
                      </a:cubicBezTo>
                      <a:cubicBezTo>
                        <a:pt x="24" y="88"/>
                        <a:pt x="48" y="102"/>
                        <a:pt x="75" y="103"/>
                      </a:cubicBezTo>
                      <a:lnTo>
                        <a:pt x="425" y="115"/>
                      </a:lnTo>
                      <a:lnTo>
                        <a:pt x="418" y="284"/>
                      </a:lnTo>
                      <a:cubicBezTo>
                        <a:pt x="417" y="340"/>
                        <a:pt x="395" y="357"/>
                        <a:pt x="368" y="357"/>
                      </a:cubicBezTo>
                      <a:cubicBezTo>
                        <a:pt x="368" y="357"/>
                        <a:pt x="367" y="357"/>
                        <a:pt x="366" y="357"/>
                      </a:cubicBezTo>
                      <a:lnTo>
                        <a:pt x="167" y="350"/>
                      </a:lnTo>
                      <a:cubicBezTo>
                        <a:pt x="140" y="350"/>
                        <a:pt x="115" y="362"/>
                        <a:pt x="114" y="399"/>
                      </a:cubicBezTo>
                      <a:cubicBezTo>
                        <a:pt x="112" y="435"/>
                        <a:pt x="135" y="451"/>
                        <a:pt x="162" y="451"/>
                      </a:cubicBezTo>
                      <a:lnTo>
                        <a:pt x="362" y="458"/>
                      </a:lnTo>
                      <a:cubicBezTo>
                        <a:pt x="391" y="459"/>
                        <a:pt x="412" y="478"/>
                        <a:pt x="411" y="534"/>
                      </a:cubicBezTo>
                      <a:lnTo>
                        <a:pt x="405" y="703"/>
                      </a:lnTo>
                      <a:lnTo>
                        <a:pt x="55" y="692"/>
                      </a:lnTo>
                      <a:cubicBezTo>
                        <a:pt x="54" y="692"/>
                        <a:pt x="53" y="692"/>
                        <a:pt x="52" y="692"/>
                      </a:cubicBezTo>
                      <a:cubicBezTo>
                        <a:pt x="26" y="692"/>
                        <a:pt x="3" y="706"/>
                        <a:pt x="2" y="740"/>
                      </a:cubicBezTo>
                      <a:cubicBezTo>
                        <a:pt x="1" y="776"/>
                        <a:pt x="25" y="792"/>
                        <a:pt x="52" y="793"/>
                      </a:cubicBezTo>
                      <a:lnTo>
                        <a:pt x="401" y="805"/>
                      </a:lnTo>
                      <a:cubicBezTo>
                        <a:pt x="402" y="805"/>
                        <a:pt x="404" y="805"/>
                        <a:pt x="406" y="805"/>
                      </a:cubicBezTo>
                      <a:cubicBezTo>
                        <a:pt x="462" y="805"/>
                        <a:pt x="505" y="762"/>
                        <a:pt x="507" y="706"/>
                      </a:cubicBezTo>
                      <a:lnTo>
                        <a:pt x="513" y="511"/>
                      </a:lnTo>
                      <a:cubicBezTo>
                        <a:pt x="513" y="471"/>
                        <a:pt x="507" y="441"/>
                        <a:pt x="477" y="411"/>
                      </a:cubicBezTo>
                      <a:cubicBezTo>
                        <a:pt x="509" y="384"/>
                        <a:pt x="518" y="355"/>
                        <a:pt x="519" y="313"/>
                      </a:cubicBezTo>
                      <a:lnTo>
                        <a:pt x="527" y="119"/>
                      </a:lnTo>
                      <a:cubicBezTo>
                        <a:pt x="528" y="60"/>
                        <a:pt x="487" y="16"/>
                        <a:pt x="428" y="13"/>
                      </a:cubicBez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flipH="1">
                  <a:off x="9989021" y="2775958"/>
                  <a:ext cx="23769" cy="41804"/>
                </a:xfrm>
                <a:custGeom>
                  <a:avLst/>
                  <a:gdLst/>
                  <a:ahLst/>
                  <a:cxnLst/>
                  <a:rect l="l" t="t" r="r" b="b"/>
                  <a:pathLst>
                    <a:path w="456" h="802" extrusionOk="0">
                      <a:moveTo>
                        <a:pt x="66" y="0"/>
                      </a:moveTo>
                      <a:cubicBezTo>
                        <a:pt x="30" y="0"/>
                        <a:pt x="18" y="25"/>
                        <a:pt x="18" y="50"/>
                      </a:cubicBezTo>
                      <a:lnTo>
                        <a:pt x="0" y="532"/>
                      </a:lnTo>
                      <a:lnTo>
                        <a:pt x="300" y="542"/>
                      </a:lnTo>
                      <a:lnTo>
                        <a:pt x="294" y="750"/>
                      </a:lnTo>
                      <a:cubicBezTo>
                        <a:pt x="293" y="782"/>
                        <a:pt x="305" y="801"/>
                        <a:pt x="342" y="802"/>
                      </a:cubicBezTo>
                      <a:cubicBezTo>
                        <a:pt x="343" y="802"/>
                        <a:pt x="344" y="802"/>
                        <a:pt x="345" y="802"/>
                      </a:cubicBezTo>
                      <a:cubicBezTo>
                        <a:pt x="379" y="802"/>
                        <a:pt x="393" y="785"/>
                        <a:pt x="395" y="754"/>
                      </a:cubicBezTo>
                      <a:lnTo>
                        <a:pt x="401" y="545"/>
                      </a:lnTo>
                      <a:cubicBezTo>
                        <a:pt x="402" y="545"/>
                        <a:pt x="403" y="545"/>
                        <a:pt x="404" y="545"/>
                      </a:cubicBezTo>
                      <a:cubicBezTo>
                        <a:pt x="430" y="545"/>
                        <a:pt x="453" y="531"/>
                        <a:pt x="454" y="497"/>
                      </a:cubicBezTo>
                      <a:cubicBezTo>
                        <a:pt x="456" y="459"/>
                        <a:pt x="432" y="445"/>
                        <a:pt x="404" y="444"/>
                      </a:cubicBezTo>
                      <a:lnTo>
                        <a:pt x="416" y="149"/>
                      </a:lnTo>
                      <a:cubicBezTo>
                        <a:pt x="416" y="124"/>
                        <a:pt x="404" y="98"/>
                        <a:pt x="365" y="97"/>
                      </a:cubicBezTo>
                      <a:cubicBezTo>
                        <a:pt x="363" y="97"/>
                        <a:pt x="362" y="97"/>
                        <a:pt x="360" y="97"/>
                      </a:cubicBezTo>
                      <a:cubicBezTo>
                        <a:pt x="326" y="97"/>
                        <a:pt x="315" y="121"/>
                        <a:pt x="314" y="146"/>
                      </a:cubicBezTo>
                      <a:lnTo>
                        <a:pt x="303" y="440"/>
                      </a:lnTo>
                      <a:lnTo>
                        <a:pt x="106" y="434"/>
                      </a:lnTo>
                      <a:lnTo>
                        <a:pt x="118" y="53"/>
                      </a:lnTo>
                      <a:cubicBezTo>
                        <a:pt x="119" y="27"/>
                        <a:pt x="108" y="2"/>
                        <a:pt x="70" y="0"/>
                      </a:cubicBezTo>
                      <a:cubicBezTo>
                        <a:pt x="69" y="0"/>
                        <a:pt x="67" y="0"/>
                        <a:pt x="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flipH="1">
                  <a:off x="9950135" y="2777261"/>
                  <a:ext cx="27522" cy="41804"/>
                </a:xfrm>
                <a:custGeom>
                  <a:avLst/>
                  <a:gdLst/>
                  <a:ahLst/>
                  <a:cxnLst/>
                  <a:rect l="l" t="t" r="r" b="b"/>
                  <a:pathLst>
                    <a:path w="528" h="802" extrusionOk="0">
                      <a:moveTo>
                        <a:pt x="127" y="0"/>
                      </a:moveTo>
                      <a:lnTo>
                        <a:pt x="111" y="447"/>
                      </a:lnTo>
                      <a:lnTo>
                        <a:pt x="411" y="457"/>
                      </a:lnTo>
                      <a:lnTo>
                        <a:pt x="404" y="700"/>
                      </a:lnTo>
                      <a:lnTo>
                        <a:pt x="168" y="692"/>
                      </a:lnTo>
                      <a:cubicBezTo>
                        <a:pt x="153" y="691"/>
                        <a:pt x="129" y="675"/>
                        <a:pt x="114" y="669"/>
                      </a:cubicBezTo>
                      <a:lnTo>
                        <a:pt x="85" y="656"/>
                      </a:lnTo>
                      <a:cubicBezTo>
                        <a:pt x="75" y="650"/>
                        <a:pt x="65" y="646"/>
                        <a:pt x="53" y="646"/>
                      </a:cubicBezTo>
                      <a:cubicBezTo>
                        <a:pt x="52" y="646"/>
                        <a:pt x="52" y="646"/>
                        <a:pt x="51" y="646"/>
                      </a:cubicBezTo>
                      <a:cubicBezTo>
                        <a:pt x="26" y="646"/>
                        <a:pt x="4" y="670"/>
                        <a:pt x="3" y="695"/>
                      </a:cubicBezTo>
                      <a:cubicBezTo>
                        <a:pt x="1" y="731"/>
                        <a:pt x="31" y="742"/>
                        <a:pt x="58" y="755"/>
                      </a:cubicBezTo>
                      <a:lnTo>
                        <a:pt x="97" y="774"/>
                      </a:lnTo>
                      <a:cubicBezTo>
                        <a:pt x="122" y="785"/>
                        <a:pt x="136" y="793"/>
                        <a:pt x="162" y="793"/>
                      </a:cubicBezTo>
                      <a:lnTo>
                        <a:pt x="389" y="801"/>
                      </a:lnTo>
                      <a:cubicBezTo>
                        <a:pt x="394" y="801"/>
                        <a:pt x="399" y="801"/>
                        <a:pt x="405" y="801"/>
                      </a:cubicBezTo>
                      <a:cubicBezTo>
                        <a:pt x="433" y="801"/>
                        <a:pt x="456" y="795"/>
                        <a:pt x="479" y="769"/>
                      </a:cubicBezTo>
                      <a:cubicBezTo>
                        <a:pt x="501" y="745"/>
                        <a:pt x="505" y="722"/>
                        <a:pt x="505" y="691"/>
                      </a:cubicBezTo>
                      <a:lnTo>
                        <a:pt x="512" y="474"/>
                      </a:lnTo>
                      <a:cubicBezTo>
                        <a:pt x="514" y="439"/>
                        <a:pt x="512" y="415"/>
                        <a:pt x="485" y="386"/>
                      </a:cubicBezTo>
                      <a:cubicBezTo>
                        <a:pt x="460" y="362"/>
                        <a:pt x="437" y="357"/>
                        <a:pt x="404" y="355"/>
                      </a:cubicBezTo>
                      <a:lnTo>
                        <a:pt x="217" y="349"/>
                      </a:lnTo>
                      <a:lnTo>
                        <a:pt x="225" y="106"/>
                      </a:lnTo>
                      <a:lnTo>
                        <a:pt x="476" y="115"/>
                      </a:lnTo>
                      <a:cubicBezTo>
                        <a:pt x="501" y="115"/>
                        <a:pt x="526" y="101"/>
                        <a:pt x="527" y="65"/>
                      </a:cubicBezTo>
                      <a:cubicBezTo>
                        <a:pt x="528" y="28"/>
                        <a:pt x="505" y="13"/>
                        <a:pt x="478" y="12"/>
                      </a:cubicBez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flipH="1">
                  <a:off x="9912761" y="2778460"/>
                  <a:ext cx="26792" cy="41961"/>
                </a:xfrm>
                <a:custGeom>
                  <a:avLst/>
                  <a:gdLst/>
                  <a:ahLst/>
                  <a:cxnLst/>
                  <a:rect l="l" t="t" r="r" b="b"/>
                  <a:pathLst>
                    <a:path w="514" h="805" extrusionOk="0">
                      <a:moveTo>
                        <a:pt x="110" y="536"/>
                      </a:moveTo>
                      <a:lnTo>
                        <a:pt x="409" y="546"/>
                      </a:lnTo>
                      <a:lnTo>
                        <a:pt x="403" y="703"/>
                      </a:lnTo>
                      <a:lnTo>
                        <a:pt x="106" y="692"/>
                      </a:lnTo>
                      <a:lnTo>
                        <a:pt x="110" y="536"/>
                      </a:lnTo>
                      <a:close/>
                      <a:moveTo>
                        <a:pt x="67" y="0"/>
                      </a:moveTo>
                      <a:cubicBezTo>
                        <a:pt x="34" y="0"/>
                        <a:pt x="25" y="27"/>
                        <a:pt x="24" y="49"/>
                      </a:cubicBezTo>
                      <a:lnTo>
                        <a:pt x="2" y="726"/>
                      </a:lnTo>
                      <a:cubicBezTo>
                        <a:pt x="0" y="772"/>
                        <a:pt x="18" y="791"/>
                        <a:pt x="66" y="792"/>
                      </a:cubicBezTo>
                      <a:lnTo>
                        <a:pt x="436" y="805"/>
                      </a:lnTo>
                      <a:cubicBezTo>
                        <a:pt x="439" y="805"/>
                        <a:pt x="442" y="805"/>
                        <a:pt x="444" y="805"/>
                      </a:cubicBezTo>
                      <a:cubicBezTo>
                        <a:pt x="484" y="805"/>
                        <a:pt x="503" y="788"/>
                        <a:pt x="504" y="743"/>
                      </a:cubicBezTo>
                      <a:lnTo>
                        <a:pt x="513" y="516"/>
                      </a:lnTo>
                      <a:cubicBezTo>
                        <a:pt x="514" y="469"/>
                        <a:pt x="505" y="448"/>
                        <a:pt x="454" y="445"/>
                      </a:cubicBezTo>
                      <a:lnTo>
                        <a:pt x="114" y="434"/>
                      </a:lnTo>
                      <a:lnTo>
                        <a:pt x="125" y="103"/>
                      </a:lnTo>
                      <a:cubicBezTo>
                        <a:pt x="127" y="104"/>
                        <a:pt x="128" y="104"/>
                        <a:pt x="129" y="104"/>
                      </a:cubicBezTo>
                      <a:cubicBezTo>
                        <a:pt x="157" y="104"/>
                        <a:pt x="177" y="83"/>
                        <a:pt x="178" y="54"/>
                      </a:cubicBezTo>
                      <a:cubicBezTo>
                        <a:pt x="179" y="28"/>
                        <a:pt x="158" y="3"/>
                        <a:pt x="132" y="2"/>
                      </a:cubicBezTo>
                      <a:lnTo>
                        <a:pt x="70" y="0"/>
                      </a:lnTo>
                      <a:cubicBezTo>
                        <a:pt x="69" y="0"/>
                        <a:pt x="68" y="0"/>
                        <a:pt x="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flipH="1">
                  <a:off x="9873718" y="2779815"/>
                  <a:ext cx="26532" cy="41596"/>
                </a:xfrm>
                <a:custGeom>
                  <a:avLst/>
                  <a:gdLst/>
                  <a:ahLst/>
                  <a:cxnLst/>
                  <a:rect l="l" t="t" r="r" b="b"/>
                  <a:pathLst>
                    <a:path w="509" h="798" extrusionOk="0">
                      <a:moveTo>
                        <a:pt x="54" y="0"/>
                      </a:moveTo>
                      <a:cubicBezTo>
                        <a:pt x="22" y="0"/>
                        <a:pt x="3" y="27"/>
                        <a:pt x="2" y="49"/>
                      </a:cubicBezTo>
                      <a:lnTo>
                        <a:pt x="1" y="100"/>
                      </a:lnTo>
                      <a:cubicBezTo>
                        <a:pt x="1" y="123"/>
                        <a:pt x="17" y="152"/>
                        <a:pt x="50" y="153"/>
                      </a:cubicBezTo>
                      <a:cubicBezTo>
                        <a:pt x="50" y="153"/>
                        <a:pt x="51" y="153"/>
                        <a:pt x="52" y="153"/>
                      </a:cubicBezTo>
                      <a:cubicBezTo>
                        <a:pt x="84" y="153"/>
                        <a:pt x="102" y="125"/>
                        <a:pt x="103" y="104"/>
                      </a:cubicBezTo>
                      <a:lnTo>
                        <a:pt x="402" y="114"/>
                      </a:lnTo>
                      <a:lnTo>
                        <a:pt x="397" y="254"/>
                      </a:lnTo>
                      <a:cubicBezTo>
                        <a:pt x="395" y="299"/>
                        <a:pt x="397" y="297"/>
                        <a:pt x="363" y="327"/>
                      </a:cubicBezTo>
                      <a:lnTo>
                        <a:pt x="219" y="443"/>
                      </a:lnTo>
                      <a:cubicBezTo>
                        <a:pt x="192" y="465"/>
                        <a:pt x="192" y="467"/>
                        <a:pt x="190" y="501"/>
                      </a:cubicBezTo>
                      <a:lnTo>
                        <a:pt x="181" y="746"/>
                      </a:lnTo>
                      <a:cubicBezTo>
                        <a:pt x="180" y="779"/>
                        <a:pt x="194" y="798"/>
                        <a:pt x="231" y="798"/>
                      </a:cubicBezTo>
                      <a:cubicBezTo>
                        <a:pt x="233" y="798"/>
                        <a:pt x="235" y="798"/>
                        <a:pt x="237" y="798"/>
                      </a:cubicBezTo>
                      <a:cubicBezTo>
                        <a:pt x="269" y="798"/>
                        <a:pt x="283" y="780"/>
                        <a:pt x="284" y="750"/>
                      </a:cubicBezTo>
                      <a:lnTo>
                        <a:pt x="291" y="552"/>
                      </a:lnTo>
                      <a:cubicBezTo>
                        <a:pt x="291" y="516"/>
                        <a:pt x="293" y="515"/>
                        <a:pt x="321" y="492"/>
                      </a:cubicBezTo>
                      <a:lnTo>
                        <a:pt x="467" y="374"/>
                      </a:lnTo>
                      <a:cubicBezTo>
                        <a:pt x="497" y="350"/>
                        <a:pt x="497" y="347"/>
                        <a:pt x="497" y="310"/>
                      </a:cubicBezTo>
                      <a:lnTo>
                        <a:pt x="508" y="15"/>
                      </a:lnTo>
                      <a:lnTo>
                        <a:pt x="56" y="0"/>
                      </a:lnTo>
                      <a:cubicBezTo>
                        <a:pt x="55" y="0"/>
                        <a:pt x="55"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flipH="1">
                  <a:off x="9797458" y="2782474"/>
                  <a:ext cx="27574" cy="41804"/>
                </a:xfrm>
                <a:custGeom>
                  <a:avLst/>
                  <a:gdLst/>
                  <a:ahLst/>
                  <a:cxnLst/>
                  <a:rect l="l" t="t" r="r" b="b"/>
                  <a:pathLst>
                    <a:path w="529" h="802" extrusionOk="0">
                      <a:moveTo>
                        <a:pt x="125" y="0"/>
                      </a:moveTo>
                      <a:lnTo>
                        <a:pt x="112" y="448"/>
                      </a:lnTo>
                      <a:lnTo>
                        <a:pt x="410" y="458"/>
                      </a:lnTo>
                      <a:lnTo>
                        <a:pt x="402" y="700"/>
                      </a:lnTo>
                      <a:lnTo>
                        <a:pt x="168" y="691"/>
                      </a:lnTo>
                      <a:cubicBezTo>
                        <a:pt x="151" y="691"/>
                        <a:pt x="128" y="677"/>
                        <a:pt x="115" y="670"/>
                      </a:cubicBezTo>
                      <a:lnTo>
                        <a:pt x="85" y="656"/>
                      </a:lnTo>
                      <a:cubicBezTo>
                        <a:pt x="74" y="651"/>
                        <a:pt x="65" y="646"/>
                        <a:pt x="52" y="646"/>
                      </a:cubicBezTo>
                      <a:cubicBezTo>
                        <a:pt x="26" y="646"/>
                        <a:pt x="3" y="669"/>
                        <a:pt x="2" y="697"/>
                      </a:cubicBezTo>
                      <a:cubicBezTo>
                        <a:pt x="0" y="731"/>
                        <a:pt x="30" y="742"/>
                        <a:pt x="58" y="755"/>
                      </a:cubicBezTo>
                      <a:lnTo>
                        <a:pt x="95" y="774"/>
                      </a:lnTo>
                      <a:cubicBezTo>
                        <a:pt x="121" y="785"/>
                        <a:pt x="136" y="793"/>
                        <a:pt x="163" y="795"/>
                      </a:cubicBezTo>
                      <a:lnTo>
                        <a:pt x="388" y="801"/>
                      </a:lnTo>
                      <a:cubicBezTo>
                        <a:pt x="394" y="801"/>
                        <a:pt x="399" y="801"/>
                        <a:pt x="404" y="801"/>
                      </a:cubicBezTo>
                      <a:cubicBezTo>
                        <a:pt x="433" y="801"/>
                        <a:pt x="456" y="795"/>
                        <a:pt x="478" y="770"/>
                      </a:cubicBezTo>
                      <a:cubicBezTo>
                        <a:pt x="500" y="746"/>
                        <a:pt x="504" y="724"/>
                        <a:pt x="505" y="691"/>
                      </a:cubicBezTo>
                      <a:lnTo>
                        <a:pt x="513" y="473"/>
                      </a:lnTo>
                      <a:cubicBezTo>
                        <a:pt x="514" y="439"/>
                        <a:pt x="512" y="414"/>
                        <a:pt x="484" y="386"/>
                      </a:cubicBezTo>
                      <a:cubicBezTo>
                        <a:pt x="460" y="363"/>
                        <a:pt x="436" y="356"/>
                        <a:pt x="403" y="355"/>
                      </a:cubicBezTo>
                      <a:lnTo>
                        <a:pt x="216" y="349"/>
                      </a:lnTo>
                      <a:lnTo>
                        <a:pt x="225" y="106"/>
                      </a:lnTo>
                      <a:lnTo>
                        <a:pt x="474" y="114"/>
                      </a:lnTo>
                      <a:cubicBezTo>
                        <a:pt x="475" y="114"/>
                        <a:pt x="476" y="114"/>
                        <a:pt x="477" y="114"/>
                      </a:cubicBezTo>
                      <a:cubicBezTo>
                        <a:pt x="502" y="114"/>
                        <a:pt x="525" y="99"/>
                        <a:pt x="526" y="65"/>
                      </a:cubicBezTo>
                      <a:cubicBezTo>
                        <a:pt x="528" y="29"/>
                        <a:pt x="503" y="13"/>
                        <a:pt x="478" y="13"/>
                      </a:cubicBez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flipH="1">
                  <a:off x="9760136" y="2783673"/>
                  <a:ext cx="26844" cy="42065"/>
                </a:xfrm>
                <a:custGeom>
                  <a:avLst/>
                  <a:gdLst/>
                  <a:ahLst/>
                  <a:cxnLst/>
                  <a:rect l="l" t="t" r="r" b="b"/>
                  <a:pathLst>
                    <a:path w="515" h="807" extrusionOk="0">
                      <a:moveTo>
                        <a:pt x="111" y="536"/>
                      </a:moveTo>
                      <a:lnTo>
                        <a:pt x="410" y="546"/>
                      </a:lnTo>
                      <a:lnTo>
                        <a:pt x="405" y="703"/>
                      </a:lnTo>
                      <a:lnTo>
                        <a:pt x="106" y="692"/>
                      </a:lnTo>
                      <a:lnTo>
                        <a:pt x="111" y="536"/>
                      </a:lnTo>
                      <a:close/>
                      <a:moveTo>
                        <a:pt x="69" y="0"/>
                      </a:moveTo>
                      <a:cubicBezTo>
                        <a:pt x="36" y="0"/>
                        <a:pt x="27" y="28"/>
                        <a:pt x="26" y="50"/>
                      </a:cubicBezTo>
                      <a:lnTo>
                        <a:pt x="3" y="727"/>
                      </a:lnTo>
                      <a:cubicBezTo>
                        <a:pt x="1" y="773"/>
                        <a:pt x="18" y="791"/>
                        <a:pt x="66" y="792"/>
                      </a:cubicBezTo>
                      <a:lnTo>
                        <a:pt x="436" y="806"/>
                      </a:lnTo>
                      <a:cubicBezTo>
                        <a:pt x="437" y="806"/>
                        <a:pt x="439" y="806"/>
                        <a:pt x="440" y="806"/>
                      </a:cubicBezTo>
                      <a:cubicBezTo>
                        <a:pt x="484" y="806"/>
                        <a:pt x="504" y="790"/>
                        <a:pt x="506" y="743"/>
                      </a:cubicBezTo>
                      <a:lnTo>
                        <a:pt x="512" y="516"/>
                      </a:lnTo>
                      <a:cubicBezTo>
                        <a:pt x="514" y="469"/>
                        <a:pt x="506" y="447"/>
                        <a:pt x="454" y="446"/>
                      </a:cubicBezTo>
                      <a:lnTo>
                        <a:pt x="114" y="433"/>
                      </a:lnTo>
                      <a:lnTo>
                        <a:pt x="126" y="104"/>
                      </a:lnTo>
                      <a:cubicBezTo>
                        <a:pt x="127" y="104"/>
                        <a:pt x="127" y="104"/>
                        <a:pt x="128" y="104"/>
                      </a:cubicBezTo>
                      <a:cubicBezTo>
                        <a:pt x="156" y="104"/>
                        <a:pt x="177" y="85"/>
                        <a:pt x="178" y="56"/>
                      </a:cubicBezTo>
                      <a:cubicBezTo>
                        <a:pt x="179" y="29"/>
                        <a:pt x="159" y="3"/>
                        <a:pt x="132" y="2"/>
                      </a:cubicBezTo>
                      <a:lnTo>
                        <a:pt x="71" y="0"/>
                      </a:lnTo>
                      <a:cubicBezTo>
                        <a:pt x="70" y="0"/>
                        <a:pt x="69" y="0"/>
                        <a:pt x="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flipH="1">
                  <a:off x="9721146" y="2785028"/>
                  <a:ext cx="26479" cy="41648"/>
                </a:xfrm>
                <a:custGeom>
                  <a:avLst/>
                  <a:gdLst/>
                  <a:ahLst/>
                  <a:cxnLst/>
                  <a:rect l="l" t="t" r="r" b="b"/>
                  <a:pathLst>
                    <a:path w="508" h="799" extrusionOk="0">
                      <a:moveTo>
                        <a:pt x="54" y="0"/>
                      </a:moveTo>
                      <a:cubicBezTo>
                        <a:pt x="22" y="0"/>
                        <a:pt x="3" y="27"/>
                        <a:pt x="2" y="48"/>
                      </a:cubicBezTo>
                      <a:lnTo>
                        <a:pt x="0" y="100"/>
                      </a:lnTo>
                      <a:cubicBezTo>
                        <a:pt x="0" y="123"/>
                        <a:pt x="18" y="152"/>
                        <a:pt x="50" y="153"/>
                      </a:cubicBezTo>
                      <a:cubicBezTo>
                        <a:pt x="51" y="153"/>
                        <a:pt x="52" y="153"/>
                        <a:pt x="52" y="153"/>
                      </a:cubicBezTo>
                      <a:cubicBezTo>
                        <a:pt x="83" y="153"/>
                        <a:pt x="101" y="126"/>
                        <a:pt x="103" y="104"/>
                      </a:cubicBezTo>
                      <a:lnTo>
                        <a:pt x="402" y="114"/>
                      </a:lnTo>
                      <a:lnTo>
                        <a:pt x="397" y="254"/>
                      </a:lnTo>
                      <a:cubicBezTo>
                        <a:pt x="396" y="299"/>
                        <a:pt x="397" y="298"/>
                        <a:pt x="362" y="326"/>
                      </a:cubicBezTo>
                      <a:lnTo>
                        <a:pt x="218" y="443"/>
                      </a:lnTo>
                      <a:cubicBezTo>
                        <a:pt x="192" y="465"/>
                        <a:pt x="191" y="467"/>
                        <a:pt x="190" y="500"/>
                      </a:cubicBezTo>
                      <a:lnTo>
                        <a:pt x="182" y="746"/>
                      </a:lnTo>
                      <a:cubicBezTo>
                        <a:pt x="181" y="779"/>
                        <a:pt x="193" y="798"/>
                        <a:pt x="231" y="799"/>
                      </a:cubicBezTo>
                      <a:cubicBezTo>
                        <a:pt x="232" y="799"/>
                        <a:pt x="233" y="799"/>
                        <a:pt x="234" y="799"/>
                      </a:cubicBezTo>
                      <a:cubicBezTo>
                        <a:pt x="268" y="799"/>
                        <a:pt x="282" y="781"/>
                        <a:pt x="284" y="749"/>
                      </a:cubicBezTo>
                      <a:lnTo>
                        <a:pt x="289" y="553"/>
                      </a:lnTo>
                      <a:cubicBezTo>
                        <a:pt x="291" y="517"/>
                        <a:pt x="293" y="515"/>
                        <a:pt x="321" y="491"/>
                      </a:cubicBezTo>
                      <a:lnTo>
                        <a:pt x="468" y="374"/>
                      </a:lnTo>
                      <a:cubicBezTo>
                        <a:pt x="496" y="351"/>
                        <a:pt x="495" y="347"/>
                        <a:pt x="497" y="310"/>
                      </a:cubicBezTo>
                      <a:lnTo>
                        <a:pt x="507" y="16"/>
                      </a:lnTo>
                      <a:lnTo>
                        <a:pt x="56" y="0"/>
                      </a:lnTo>
                      <a:cubicBezTo>
                        <a:pt x="55" y="0"/>
                        <a:pt x="54"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flipH="1">
                  <a:off x="9683772" y="2786487"/>
                  <a:ext cx="26844" cy="41804"/>
                </a:xfrm>
                <a:custGeom>
                  <a:avLst/>
                  <a:gdLst/>
                  <a:ahLst/>
                  <a:cxnLst/>
                  <a:rect l="l" t="t" r="r" b="b"/>
                  <a:pathLst>
                    <a:path w="515" h="802" extrusionOk="0">
                      <a:moveTo>
                        <a:pt x="226" y="104"/>
                      </a:moveTo>
                      <a:lnTo>
                        <a:pt x="321" y="107"/>
                      </a:lnTo>
                      <a:lnTo>
                        <a:pt x="313" y="350"/>
                      </a:lnTo>
                      <a:lnTo>
                        <a:pt x="218" y="346"/>
                      </a:lnTo>
                      <a:lnTo>
                        <a:pt x="226" y="104"/>
                      </a:lnTo>
                      <a:close/>
                      <a:moveTo>
                        <a:pt x="113" y="445"/>
                      </a:moveTo>
                      <a:lnTo>
                        <a:pt x="412" y="456"/>
                      </a:lnTo>
                      <a:lnTo>
                        <a:pt x="404" y="698"/>
                      </a:lnTo>
                      <a:lnTo>
                        <a:pt x="105" y="688"/>
                      </a:lnTo>
                      <a:lnTo>
                        <a:pt x="113" y="445"/>
                      </a:lnTo>
                      <a:close/>
                      <a:moveTo>
                        <a:pt x="175" y="1"/>
                      </a:moveTo>
                      <a:cubicBezTo>
                        <a:pt x="144" y="1"/>
                        <a:pt x="127" y="25"/>
                        <a:pt x="127" y="50"/>
                      </a:cubicBezTo>
                      <a:lnTo>
                        <a:pt x="117" y="344"/>
                      </a:lnTo>
                      <a:cubicBezTo>
                        <a:pt x="115" y="344"/>
                        <a:pt x="114" y="344"/>
                        <a:pt x="112" y="344"/>
                      </a:cubicBezTo>
                      <a:cubicBezTo>
                        <a:pt x="82" y="344"/>
                        <a:pt x="58" y="353"/>
                        <a:pt x="41" y="370"/>
                      </a:cubicBezTo>
                      <a:cubicBezTo>
                        <a:pt x="22" y="387"/>
                        <a:pt x="12" y="411"/>
                        <a:pt x="10" y="443"/>
                      </a:cubicBezTo>
                      <a:lnTo>
                        <a:pt x="3" y="684"/>
                      </a:lnTo>
                      <a:cubicBezTo>
                        <a:pt x="1" y="747"/>
                        <a:pt x="37" y="789"/>
                        <a:pt x="101" y="791"/>
                      </a:cubicBezTo>
                      <a:lnTo>
                        <a:pt x="401" y="801"/>
                      </a:lnTo>
                      <a:cubicBezTo>
                        <a:pt x="402" y="801"/>
                        <a:pt x="402" y="801"/>
                        <a:pt x="403" y="801"/>
                      </a:cubicBezTo>
                      <a:cubicBezTo>
                        <a:pt x="464" y="801"/>
                        <a:pt x="503" y="764"/>
                        <a:pt x="505" y="702"/>
                      </a:cubicBezTo>
                      <a:lnTo>
                        <a:pt x="513" y="460"/>
                      </a:lnTo>
                      <a:cubicBezTo>
                        <a:pt x="514" y="430"/>
                        <a:pt x="506" y="403"/>
                        <a:pt x="488" y="385"/>
                      </a:cubicBezTo>
                      <a:cubicBezTo>
                        <a:pt x="472" y="366"/>
                        <a:pt x="447" y="354"/>
                        <a:pt x="415" y="353"/>
                      </a:cubicBezTo>
                      <a:lnTo>
                        <a:pt x="426" y="60"/>
                      </a:lnTo>
                      <a:cubicBezTo>
                        <a:pt x="427" y="33"/>
                        <a:pt x="411" y="9"/>
                        <a:pt x="376" y="7"/>
                      </a:cubicBezTo>
                      <a:lnTo>
                        <a:pt x="179" y="1"/>
                      </a:lnTo>
                      <a:cubicBezTo>
                        <a:pt x="178" y="1"/>
                        <a:pt x="177"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flipH="1">
                  <a:off x="9607459" y="2789042"/>
                  <a:ext cx="26844" cy="41804"/>
                </a:xfrm>
                <a:custGeom>
                  <a:avLst/>
                  <a:gdLst/>
                  <a:ahLst/>
                  <a:cxnLst/>
                  <a:rect l="l" t="t" r="r" b="b"/>
                  <a:pathLst>
                    <a:path w="515" h="802" extrusionOk="0">
                      <a:moveTo>
                        <a:pt x="227" y="105"/>
                      </a:moveTo>
                      <a:lnTo>
                        <a:pt x="322" y="108"/>
                      </a:lnTo>
                      <a:lnTo>
                        <a:pt x="313" y="351"/>
                      </a:lnTo>
                      <a:lnTo>
                        <a:pt x="217" y="347"/>
                      </a:lnTo>
                      <a:lnTo>
                        <a:pt x="227" y="105"/>
                      </a:lnTo>
                      <a:close/>
                      <a:moveTo>
                        <a:pt x="112" y="447"/>
                      </a:moveTo>
                      <a:lnTo>
                        <a:pt x="411" y="457"/>
                      </a:lnTo>
                      <a:lnTo>
                        <a:pt x="403" y="700"/>
                      </a:lnTo>
                      <a:lnTo>
                        <a:pt x="105" y="689"/>
                      </a:lnTo>
                      <a:lnTo>
                        <a:pt x="112" y="447"/>
                      </a:lnTo>
                      <a:close/>
                      <a:moveTo>
                        <a:pt x="179" y="1"/>
                      </a:moveTo>
                      <a:cubicBezTo>
                        <a:pt x="144" y="1"/>
                        <a:pt x="126" y="24"/>
                        <a:pt x="125" y="51"/>
                      </a:cubicBezTo>
                      <a:lnTo>
                        <a:pt x="117" y="345"/>
                      </a:lnTo>
                      <a:cubicBezTo>
                        <a:pt x="114" y="345"/>
                        <a:pt x="112" y="345"/>
                        <a:pt x="109" y="345"/>
                      </a:cubicBezTo>
                      <a:cubicBezTo>
                        <a:pt x="80" y="345"/>
                        <a:pt x="58" y="355"/>
                        <a:pt x="41" y="371"/>
                      </a:cubicBezTo>
                      <a:cubicBezTo>
                        <a:pt x="22" y="388"/>
                        <a:pt x="12" y="412"/>
                        <a:pt x="11" y="443"/>
                      </a:cubicBezTo>
                      <a:lnTo>
                        <a:pt x="2" y="686"/>
                      </a:lnTo>
                      <a:cubicBezTo>
                        <a:pt x="0" y="748"/>
                        <a:pt x="38" y="789"/>
                        <a:pt x="100" y="791"/>
                      </a:cubicBezTo>
                      <a:lnTo>
                        <a:pt x="400" y="801"/>
                      </a:lnTo>
                      <a:cubicBezTo>
                        <a:pt x="402" y="801"/>
                        <a:pt x="403" y="801"/>
                        <a:pt x="405" y="801"/>
                      </a:cubicBezTo>
                      <a:cubicBezTo>
                        <a:pt x="466" y="801"/>
                        <a:pt x="503" y="764"/>
                        <a:pt x="504" y="703"/>
                      </a:cubicBezTo>
                      <a:lnTo>
                        <a:pt x="513" y="461"/>
                      </a:lnTo>
                      <a:cubicBezTo>
                        <a:pt x="515" y="429"/>
                        <a:pt x="506" y="404"/>
                        <a:pt x="489" y="386"/>
                      </a:cubicBezTo>
                      <a:cubicBezTo>
                        <a:pt x="471" y="368"/>
                        <a:pt x="446" y="356"/>
                        <a:pt x="414" y="354"/>
                      </a:cubicBezTo>
                      <a:lnTo>
                        <a:pt x="425" y="61"/>
                      </a:lnTo>
                      <a:cubicBezTo>
                        <a:pt x="427" y="35"/>
                        <a:pt x="410" y="9"/>
                        <a:pt x="376" y="9"/>
                      </a:cubicBezTo>
                      <a:lnTo>
                        <a:pt x="1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flipH="1">
                  <a:off x="9569355" y="2790188"/>
                  <a:ext cx="26844" cy="42013"/>
                </a:xfrm>
                <a:custGeom>
                  <a:avLst/>
                  <a:gdLst/>
                  <a:ahLst/>
                  <a:cxnLst/>
                  <a:rect l="l" t="t" r="r" b="b"/>
                  <a:pathLst>
                    <a:path w="515" h="806" extrusionOk="0">
                      <a:moveTo>
                        <a:pt x="111" y="536"/>
                      </a:moveTo>
                      <a:lnTo>
                        <a:pt x="409" y="547"/>
                      </a:lnTo>
                      <a:lnTo>
                        <a:pt x="405" y="703"/>
                      </a:lnTo>
                      <a:lnTo>
                        <a:pt x="105" y="694"/>
                      </a:lnTo>
                      <a:lnTo>
                        <a:pt x="111" y="536"/>
                      </a:lnTo>
                      <a:close/>
                      <a:moveTo>
                        <a:pt x="69" y="1"/>
                      </a:moveTo>
                      <a:cubicBezTo>
                        <a:pt x="36" y="1"/>
                        <a:pt x="26" y="27"/>
                        <a:pt x="25" y="50"/>
                      </a:cubicBezTo>
                      <a:lnTo>
                        <a:pt x="3" y="727"/>
                      </a:lnTo>
                      <a:cubicBezTo>
                        <a:pt x="1" y="774"/>
                        <a:pt x="18" y="791"/>
                        <a:pt x="67" y="793"/>
                      </a:cubicBezTo>
                      <a:lnTo>
                        <a:pt x="436" y="805"/>
                      </a:lnTo>
                      <a:cubicBezTo>
                        <a:pt x="437" y="805"/>
                        <a:pt x="439" y="805"/>
                        <a:pt x="440" y="805"/>
                      </a:cubicBezTo>
                      <a:cubicBezTo>
                        <a:pt x="483" y="805"/>
                        <a:pt x="503" y="790"/>
                        <a:pt x="505" y="743"/>
                      </a:cubicBezTo>
                      <a:lnTo>
                        <a:pt x="512" y="516"/>
                      </a:lnTo>
                      <a:cubicBezTo>
                        <a:pt x="514" y="469"/>
                        <a:pt x="505" y="447"/>
                        <a:pt x="455" y="446"/>
                      </a:cubicBezTo>
                      <a:lnTo>
                        <a:pt x="113" y="435"/>
                      </a:lnTo>
                      <a:lnTo>
                        <a:pt x="126" y="104"/>
                      </a:lnTo>
                      <a:cubicBezTo>
                        <a:pt x="127" y="104"/>
                        <a:pt x="129" y="104"/>
                        <a:pt x="130" y="104"/>
                      </a:cubicBezTo>
                      <a:cubicBezTo>
                        <a:pt x="157" y="104"/>
                        <a:pt x="177" y="85"/>
                        <a:pt x="177" y="55"/>
                      </a:cubicBezTo>
                      <a:cubicBezTo>
                        <a:pt x="178" y="29"/>
                        <a:pt x="158" y="5"/>
                        <a:pt x="131" y="3"/>
                      </a:cubicBezTo>
                      <a:lnTo>
                        <a:pt x="71" y="1"/>
                      </a:lnTo>
                      <a:cubicBezTo>
                        <a:pt x="70" y="1"/>
                        <a:pt x="69"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flipH="1">
                  <a:off x="9530417" y="2791491"/>
                  <a:ext cx="26479" cy="41752"/>
                </a:xfrm>
                <a:custGeom>
                  <a:avLst/>
                  <a:gdLst/>
                  <a:ahLst/>
                  <a:cxnLst/>
                  <a:rect l="l" t="t" r="r" b="b"/>
                  <a:pathLst>
                    <a:path w="508" h="801" extrusionOk="0">
                      <a:moveTo>
                        <a:pt x="57" y="1"/>
                      </a:moveTo>
                      <a:cubicBezTo>
                        <a:pt x="23" y="1"/>
                        <a:pt x="4" y="28"/>
                        <a:pt x="3" y="50"/>
                      </a:cubicBezTo>
                      <a:lnTo>
                        <a:pt x="1" y="101"/>
                      </a:lnTo>
                      <a:cubicBezTo>
                        <a:pt x="0" y="125"/>
                        <a:pt x="19" y="153"/>
                        <a:pt x="51" y="154"/>
                      </a:cubicBezTo>
                      <a:cubicBezTo>
                        <a:pt x="52" y="154"/>
                        <a:pt x="53" y="154"/>
                        <a:pt x="53" y="154"/>
                      </a:cubicBezTo>
                      <a:cubicBezTo>
                        <a:pt x="84" y="154"/>
                        <a:pt x="103" y="128"/>
                        <a:pt x="104" y="105"/>
                      </a:cubicBezTo>
                      <a:lnTo>
                        <a:pt x="402" y="114"/>
                      </a:lnTo>
                      <a:lnTo>
                        <a:pt x="397" y="255"/>
                      </a:lnTo>
                      <a:cubicBezTo>
                        <a:pt x="396" y="300"/>
                        <a:pt x="398" y="298"/>
                        <a:pt x="363" y="327"/>
                      </a:cubicBezTo>
                      <a:lnTo>
                        <a:pt x="218" y="444"/>
                      </a:lnTo>
                      <a:cubicBezTo>
                        <a:pt x="192" y="466"/>
                        <a:pt x="192" y="468"/>
                        <a:pt x="191" y="502"/>
                      </a:cubicBezTo>
                      <a:lnTo>
                        <a:pt x="182" y="747"/>
                      </a:lnTo>
                      <a:cubicBezTo>
                        <a:pt x="181" y="779"/>
                        <a:pt x="194" y="798"/>
                        <a:pt x="232" y="800"/>
                      </a:cubicBezTo>
                      <a:cubicBezTo>
                        <a:pt x="233" y="800"/>
                        <a:pt x="234" y="800"/>
                        <a:pt x="235" y="800"/>
                      </a:cubicBezTo>
                      <a:cubicBezTo>
                        <a:pt x="268" y="800"/>
                        <a:pt x="282" y="781"/>
                        <a:pt x="284" y="750"/>
                      </a:cubicBezTo>
                      <a:lnTo>
                        <a:pt x="290" y="553"/>
                      </a:lnTo>
                      <a:cubicBezTo>
                        <a:pt x="291" y="517"/>
                        <a:pt x="295" y="515"/>
                        <a:pt x="322" y="492"/>
                      </a:cubicBezTo>
                      <a:lnTo>
                        <a:pt x="468" y="374"/>
                      </a:lnTo>
                      <a:cubicBezTo>
                        <a:pt x="497" y="351"/>
                        <a:pt x="496" y="348"/>
                        <a:pt x="497" y="312"/>
                      </a:cubicBezTo>
                      <a:lnTo>
                        <a:pt x="507" y="17"/>
                      </a:lnTo>
                      <a:lnTo>
                        <a:pt x="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flipH="1">
                  <a:off x="9492313" y="2792899"/>
                  <a:ext cx="27470" cy="41856"/>
                </a:xfrm>
                <a:custGeom>
                  <a:avLst/>
                  <a:gdLst/>
                  <a:ahLst/>
                  <a:cxnLst/>
                  <a:rect l="l" t="t" r="r" b="b"/>
                  <a:pathLst>
                    <a:path w="527" h="803" extrusionOk="0">
                      <a:moveTo>
                        <a:pt x="126" y="1"/>
                      </a:moveTo>
                      <a:lnTo>
                        <a:pt x="110" y="447"/>
                      </a:lnTo>
                      <a:lnTo>
                        <a:pt x="411" y="458"/>
                      </a:lnTo>
                      <a:lnTo>
                        <a:pt x="402" y="701"/>
                      </a:lnTo>
                      <a:lnTo>
                        <a:pt x="167" y="694"/>
                      </a:lnTo>
                      <a:cubicBezTo>
                        <a:pt x="150" y="694"/>
                        <a:pt x="128" y="677"/>
                        <a:pt x="114" y="671"/>
                      </a:cubicBezTo>
                      <a:lnTo>
                        <a:pt x="84" y="656"/>
                      </a:lnTo>
                      <a:cubicBezTo>
                        <a:pt x="73" y="651"/>
                        <a:pt x="64" y="649"/>
                        <a:pt x="51" y="648"/>
                      </a:cubicBezTo>
                      <a:cubicBezTo>
                        <a:pt x="51" y="648"/>
                        <a:pt x="50" y="648"/>
                        <a:pt x="49" y="648"/>
                      </a:cubicBezTo>
                      <a:cubicBezTo>
                        <a:pt x="24" y="648"/>
                        <a:pt x="1" y="670"/>
                        <a:pt x="1" y="697"/>
                      </a:cubicBezTo>
                      <a:cubicBezTo>
                        <a:pt x="0" y="732"/>
                        <a:pt x="30" y="743"/>
                        <a:pt x="57" y="755"/>
                      </a:cubicBezTo>
                      <a:lnTo>
                        <a:pt x="95" y="774"/>
                      </a:lnTo>
                      <a:cubicBezTo>
                        <a:pt x="120" y="786"/>
                        <a:pt x="136" y="793"/>
                        <a:pt x="162" y="795"/>
                      </a:cubicBezTo>
                      <a:lnTo>
                        <a:pt x="387" y="802"/>
                      </a:lnTo>
                      <a:cubicBezTo>
                        <a:pt x="391" y="802"/>
                        <a:pt x="394" y="802"/>
                        <a:pt x="398" y="802"/>
                      </a:cubicBezTo>
                      <a:cubicBezTo>
                        <a:pt x="429" y="802"/>
                        <a:pt x="453" y="797"/>
                        <a:pt x="477" y="771"/>
                      </a:cubicBezTo>
                      <a:cubicBezTo>
                        <a:pt x="499" y="746"/>
                        <a:pt x="503" y="724"/>
                        <a:pt x="504" y="693"/>
                      </a:cubicBezTo>
                      <a:lnTo>
                        <a:pt x="511" y="475"/>
                      </a:lnTo>
                      <a:cubicBezTo>
                        <a:pt x="514" y="439"/>
                        <a:pt x="510" y="415"/>
                        <a:pt x="482" y="387"/>
                      </a:cubicBezTo>
                      <a:cubicBezTo>
                        <a:pt x="459" y="363"/>
                        <a:pt x="435" y="357"/>
                        <a:pt x="403" y="356"/>
                      </a:cubicBezTo>
                      <a:lnTo>
                        <a:pt x="215" y="349"/>
                      </a:lnTo>
                      <a:lnTo>
                        <a:pt x="223" y="106"/>
                      </a:lnTo>
                      <a:lnTo>
                        <a:pt x="473" y="115"/>
                      </a:lnTo>
                      <a:cubicBezTo>
                        <a:pt x="474" y="115"/>
                        <a:pt x="475" y="115"/>
                        <a:pt x="476" y="115"/>
                      </a:cubicBezTo>
                      <a:cubicBezTo>
                        <a:pt x="501" y="115"/>
                        <a:pt x="525" y="102"/>
                        <a:pt x="526" y="65"/>
                      </a:cubicBezTo>
                      <a:cubicBezTo>
                        <a:pt x="526" y="30"/>
                        <a:pt x="503" y="14"/>
                        <a:pt x="476" y="12"/>
                      </a:cubicBezTo>
                      <a:lnTo>
                        <a:pt x="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flipH="1">
                  <a:off x="9626224" y="2884797"/>
                  <a:ext cx="22987" cy="35966"/>
                </a:xfrm>
                <a:custGeom>
                  <a:avLst/>
                  <a:gdLst/>
                  <a:ahLst/>
                  <a:cxnLst/>
                  <a:rect l="l" t="t" r="r" b="b"/>
                  <a:pathLst>
                    <a:path w="441" h="690" extrusionOk="0">
                      <a:moveTo>
                        <a:pt x="64" y="0"/>
                      </a:moveTo>
                      <a:cubicBezTo>
                        <a:pt x="43" y="0"/>
                        <a:pt x="23" y="12"/>
                        <a:pt x="21" y="42"/>
                      </a:cubicBezTo>
                      <a:cubicBezTo>
                        <a:pt x="20" y="74"/>
                        <a:pt x="42" y="86"/>
                        <a:pt x="64" y="87"/>
                      </a:cubicBezTo>
                      <a:lnTo>
                        <a:pt x="192" y="91"/>
                      </a:lnTo>
                      <a:lnTo>
                        <a:pt x="174" y="595"/>
                      </a:lnTo>
                      <a:lnTo>
                        <a:pt x="47" y="591"/>
                      </a:lnTo>
                      <a:cubicBezTo>
                        <a:pt x="46" y="591"/>
                        <a:pt x="45" y="591"/>
                        <a:pt x="44" y="591"/>
                      </a:cubicBezTo>
                      <a:cubicBezTo>
                        <a:pt x="22" y="591"/>
                        <a:pt x="2" y="603"/>
                        <a:pt x="1" y="633"/>
                      </a:cubicBezTo>
                      <a:cubicBezTo>
                        <a:pt x="0" y="664"/>
                        <a:pt x="20" y="677"/>
                        <a:pt x="44" y="678"/>
                      </a:cubicBezTo>
                      <a:lnTo>
                        <a:pt x="386" y="689"/>
                      </a:lnTo>
                      <a:cubicBezTo>
                        <a:pt x="387" y="689"/>
                        <a:pt x="388" y="689"/>
                        <a:pt x="389" y="689"/>
                      </a:cubicBezTo>
                      <a:cubicBezTo>
                        <a:pt x="411" y="689"/>
                        <a:pt x="430" y="678"/>
                        <a:pt x="431" y="648"/>
                      </a:cubicBezTo>
                      <a:lnTo>
                        <a:pt x="439" y="428"/>
                      </a:lnTo>
                      <a:cubicBezTo>
                        <a:pt x="441" y="403"/>
                        <a:pt x="430" y="385"/>
                        <a:pt x="397" y="384"/>
                      </a:cubicBezTo>
                      <a:cubicBezTo>
                        <a:pt x="395" y="383"/>
                        <a:pt x="394" y="383"/>
                        <a:pt x="392" y="383"/>
                      </a:cubicBezTo>
                      <a:cubicBezTo>
                        <a:pt x="364" y="383"/>
                        <a:pt x="353" y="402"/>
                        <a:pt x="352" y="425"/>
                      </a:cubicBezTo>
                      <a:lnTo>
                        <a:pt x="346" y="601"/>
                      </a:lnTo>
                      <a:lnTo>
                        <a:pt x="262" y="599"/>
                      </a:lnTo>
                      <a:lnTo>
                        <a:pt x="282" y="7"/>
                      </a:lnTo>
                      <a:lnTo>
                        <a:pt x="67" y="1"/>
                      </a:lnTo>
                      <a:cubicBezTo>
                        <a:pt x="66" y="0"/>
                        <a:pt x="65"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flipH="1">
                  <a:off x="9593542" y="2885892"/>
                  <a:ext cx="22935" cy="36018"/>
                </a:xfrm>
                <a:custGeom>
                  <a:avLst/>
                  <a:gdLst/>
                  <a:ahLst/>
                  <a:cxnLst/>
                  <a:rect l="l" t="t" r="r" b="b"/>
                  <a:pathLst>
                    <a:path w="440" h="691" extrusionOk="0">
                      <a:moveTo>
                        <a:pt x="64" y="0"/>
                      </a:moveTo>
                      <a:cubicBezTo>
                        <a:pt x="43" y="0"/>
                        <a:pt x="22" y="12"/>
                        <a:pt x="21" y="42"/>
                      </a:cubicBezTo>
                      <a:cubicBezTo>
                        <a:pt x="19" y="73"/>
                        <a:pt x="41" y="87"/>
                        <a:pt x="63" y="88"/>
                      </a:cubicBezTo>
                      <a:lnTo>
                        <a:pt x="191" y="92"/>
                      </a:lnTo>
                      <a:lnTo>
                        <a:pt x="174" y="596"/>
                      </a:lnTo>
                      <a:lnTo>
                        <a:pt x="45" y="591"/>
                      </a:lnTo>
                      <a:cubicBezTo>
                        <a:pt x="45" y="591"/>
                        <a:pt x="44" y="591"/>
                        <a:pt x="43" y="591"/>
                      </a:cubicBezTo>
                      <a:cubicBezTo>
                        <a:pt x="22" y="591"/>
                        <a:pt x="2" y="604"/>
                        <a:pt x="0" y="633"/>
                      </a:cubicBezTo>
                      <a:cubicBezTo>
                        <a:pt x="0" y="664"/>
                        <a:pt x="19" y="678"/>
                        <a:pt x="43" y="679"/>
                      </a:cubicBezTo>
                      <a:lnTo>
                        <a:pt x="387" y="690"/>
                      </a:lnTo>
                      <a:cubicBezTo>
                        <a:pt x="388" y="690"/>
                        <a:pt x="388" y="690"/>
                        <a:pt x="389" y="690"/>
                      </a:cubicBezTo>
                      <a:cubicBezTo>
                        <a:pt x="410" y="690"/>
                        <a:pt x="429" y="678"/>
                        <a:pt x="430" y="647"/>
                      </a:cubicBezTo>
                      <a:lnTo>
                        <a:pt x="438" y="429"/>
                      </a:lnTo>
                      <a:cubicBezTo>
                        <a:pt x="440" y="404"/>
                        <a:pt x="429" y="384"/>
                        <a:pt x="397" y="383"/>
                      </a:cubicBezTo>
                      <a:cubicBezTo>
                        <a:pt x="396" y="383"/>
                        <a:pt x="395" y="383"/>
                        <a:pt x="395" y="383"/>
                      </a:cubicBezTo>
                      <a:cubicBezTo>
                        <a:pt x="364" y="383"/>
                        <a:pt x="353" y="402"/>
                        <a:pt x="352" y="425"/>
                      </a:cubicBezTo>
                      <a:lnTo>
                        <a:pt x="346" y="602"/>
                      </a:lnTo>
                      <a:lnTo>
                        <a:pt x="261" y="598"/>
                      </a:lnTo>
                      <a:lnTo>
                        <a:pt x="281" y="8"/>
                      </a:lnTo>
                      <a:lnTo>
                        <a:pt x="66" y="0"/>
                      </a:lnTo>
                      <a:cubicBezTo>
                        <a:pt x="65" y="0"/>
                        <a:pt x="64"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flipH="1">
                  <a:off x="9560233" y="2887612"/>
                  <a:ext cx="23560" cy="34819"/>
                </a:xfrm>
                <a:custGeom>
                  <a:avLst/>
                  <a:gdLst/>
                  <a:ahLst/>
                  <a:cxnLst/>
                  <a:rect l="l" t="t" r="r" b="b"/>
                  <a:pathLst>
                    <a:path w="452" h="668" extrusionOk="0">
                      <a:moveTo>
                        <a:pt x="411" y="1"/>
                      </a:moveTo>
                      <a:cubicBezTo>
                        <a:pt x="388" y="1"/>
                        <a:pt x="377" y="16"/>
                        <a:pt x="366" y="32"/>
                      </a:cubicBezTo>
                      <a:lnTo>
                        <a:pt x="22" y="580"/>
                      </a:lnTo>
                      <a:cubicBezTo>
                        <a:pt x="12" y="594"/>
                        <a:pt x="2" y="607"/>
                        <a:pt x="1" y="625"/>
                      </a:cubicBezTo>
                      <a:cubicBezTo>
                        <a:pt x="1" y="648"/>
                        <a:pt x="23" y="667"/>
                        <a:pt x="43" y="668"/>
                      </a:cubicBezTo>
                      <a:cubicBezTo>
                        <a:pt x="65" y="668"/>
                        <a:pt x="76" y="656"/>
                        <a:pt x="87" y="638"/>
                      </a:cubicBezTo>
                      <a:lnTo>
                        <a:pt x="441" y="77"/>
                      </a:lnTo>
                      <a:cubicBezTo>
                        <a:pt x="446" y="69"/>
                        <a:pt x="451" y="57"/>
                        <a:pt x="452" y="45"/>
                      </a:cubicBezTo>
                      <a:cubicBezTo>
                        <a:pt x="452" y="21"/>
                        <a:pt x="433" y="2"/>
                        <a:pt x="4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flipH="1">
                  <a:off x="9527602" y="2888185"/>
                  <a:ext cx="23560" cy="35966"/>
                </a:xfrm>
                <a:custGeom>
                  <a:avLst/>
                  <a:gdLst/>
                  <a:ahLst/>
                  <a:cxnLst/>
                  <a:rect l="l" t="t" r="r" b="b"/>
                  <a:pathLst>
                    <a:path w="452" h="690" extrusionOk="0">
                      <a:moveTo>
                        <a:pt x="65" y="0"/>
                      </a:moveTo>
                      <a:cubicBezTo>
                        <a:pt x="44" y="0"/>
                        <a:pt x="25" y="12"/>
                        <a:pt x="24" y="42"/>
                      </a:cubicBezTo>
                      <a:cubicBezTo>
                        <a:pt x="22" y="74"/>
                        <a:pt x="43" y="87"/>
                        <a:pt x="65" y="87"/>
                      </a:cubicBezTo>
                      <a:lnTo>
                        <a:pt x="365" y="97"/>
                      </a:lnTo>
                      <a:lnTo>
                        <a:pt x="358" y="305"/>
                      </a:lnTo>
                      <a:lnTo>
                        <a:pt x="113" y="298"/>
                      </a:lnTo>
                      <a:cubicBezTo>
                        <a:pt x="110" y="298"/>
                        <a:pt x="107" y="297"/>
                        <a:pt x="104" y="297"/>
                      </a:cubicBezTo>
                      <a:cubicBezTo>
                        <a:pt x="44" y="297"/>
                        <a:pt x="13" y="330"/>
                        <a:pt x="11" y="393"/>
                      </a:cubicBezTo>
                      <a:lnTo>
                        <a:pt x="1" y="677"/>
                      </a:lnTo>
                      <a:lnTo>
                        <a:pt x="388" y="689"/>
                      </a:lnTo>
                      <a:cubicBezTo>
                        <a:pt x="389" y="689"/>
                        <a:pt x="390" y="689"/>
                        <a:pt x="391" y="689"/>
                      </a:cubicBezTo>
                      <a:cubicBezTo>
                        <a:pt x="412" y="689"/>
                        <a:pt x="432" y="677"/>
                        <a:pt x="433" y="647"/>
                      </a:cubicBezTo>
                      <a:cubicBezTo>
                        <a:pt x="434" y="616"/>
                        <a:pt x="413" y="603"/>
                        <a:pt x="391" y="602"/>
                      </a:cubicBezTo>
                      <a:lnTo>
                        <a:pt x="92" y="591"/>
                      </a:lnTo>
                      <a:lnTo>
                        <a:pt x="99" y="383"/>
                      </a:lnTo>
                      <a:lnTo>
                        <a:pt x="343" y="393"/>
                      </a:lnTo>
                      <a:cubicBezTo>
                        <a:pt x="372" y="393"/>
                        <a:pt x="392" y="389"/>
                        <a:pt x="415" y="370"/>
                      </a:cubicBezTo>
                      <a:cubicBezTo>
                        <a:pt x="441" y="349"/>
                        <a:pt x="443" y="325"/>
                        <a:pt x="444" y="293"/>
                      </a:cubicBezTo>
                      <a:lnTo>
                        <a:pt x="451" y="115"/>
                      </a:lnTo>
                      <a:cubicBezTo>
                        <a:pt x="452" y="84"/>
                        <a:pt x="450" y="61"/>
                        <a:pt x="427" y="37"/>
                      </a:cubicBezTo>
                      <a:cubicBezTo>
                        <a:pt x="406" y="16"/>
                        <a:pt x="387" y="11"/>
                        <a:pt x="357" y="10"/>
                      </a:cubicBezTo>
                      <a:lnTo>
                        <a:pt x="68" y="0"/>
                      </a:lnTo>
                      <a:cubicBezTo>
                        <a:pt x="67" y="0"/>
                        <a:pt x="66" y="0"/>
                        <a:pt x="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flipH="1">
                  <a:off x="9494815" y="2889332"/>
                  <a:ext cx="23508" cy="35810"/>
                </a:xfrm>
                <a:custGeom>
                  <a:avLst/>
                  <a:gdLst/>
                  <a:ahLst/>
                  <a:cxnLst/>
                  <a:rect l="l" t="t" r="r" b="b"/>
                  <a:pathLst>
                    <a:path w="451" h="687" extrusionOk="0">
                      <a:moveTo>
                        <a:pt x="106" y="88"/>
                      </a:moveTo>
                      <a:lnTo>
                        <a:pt x="362" y="97"/>
                      </a:lnTo>
                      <a:lnTo>
                        <a:pt x="345" y="600"/>
                      </a:lnTo>
                      <a:lnTo>
                        <a:pt x="88" y="592"/>
                      </a:lnTo>
                      <a:lnTo>
                        <a:pt x="106" y="88"/>
                      </a:lnTo>
                      <a:close/>
                      <a:moveTo>
                        <a:pt x="105" y="0"/>
                      </a:moveTo>
                      <a:cubicBezTo>
                        <a:pt x="59" y="0"/>
                        <a:pt x="21" y="39"/>
                        <a:pt x="19" y="85"/>
                      </a:cubicBezTo>
                      <a:lnTo>
                        <a:pt x="1" y="589"/>
                      </a:lnTo>
                      <a:cubicBezTo>
                        <a:pt x="0" y="637"/>
                        <a:pt x="36" y="677"/>
                        <a:pt x="86" y="677"/>
                      </a:cubicBezTo>
                      <a:lnTo>
                        <a:pt x="341" y="687"/>
                      </a:lnTo>
                      <a:cubicBezTo>
                        <a:pt x="343" y="687"/>
                        <a:pt x="344" y="687"/>
                        <a:pt x="345" y="687"/>
                      </a:cubicBezTo>
                      <a:cubicBezTo>
                        <a:pt x="393" y="687"/>
                        <a:pt x="430" y="651"/>
                        <a:pt x="431" y="602"/>
                      </a:cubicBezTo>
                      <a:lnTo>
                        <a:pt x="449" y="99"/>
                      </a:lnTo>
                      <a:cubicBezTo>
                        <a:pt x="450" y="52"/>
                        <a:pt x="412" y="12"/>
                        <a:pt x="364" y="10"/>
                      </a:cubicBezTo>
                      <a:lnTo>
                        <a:pt x="109" y="0"/>
                      </a:lnTo>
                      <a:cubicBezTo>
                        <a:pt x="108" y="0"/>
                        <a:pt x="106"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flipH="1">
                  <a:off x="10196586" y="2879689"/>
                  <a:ext cx="15742" cy="24134"/>
                </a:xfrm>
                <a:custGeom>
                  <a:avLst/>
                  <a:gdLst/>
                  <a:ahLst/>
                  <a:cxnLst/>
                  <a:rect l="l" t="t" r="r" b="b"/>
                  <a:pathLst>
                    <a:path w="302" h="463" extrusionOk="0">
                      <a:moveTo>
                        <a:pt x="14" y="0"/>
                      </a:moveTo>
                      <a:lnTo>
                        <a:pt x="0" y="422"/>
                      </a:lnTo>
                      <a:cubicBezTo>
                        <a:pt x="0" y="441"/>
                        <a:pt x="7" y="452"/>
                        <a:pt x="28" y="452"/>
                      </a:cubicBezTo>
                      <a:cubicBezTo>
                        <a:pt x="29" y="452"/>
                        <a:pt x="30" y="452"/>
                        <a:pt x="31" y="452"/>
                      </a:cubicBezTo>
                      <a:cubicBezTo>
                        <a:pt x="49" y="452"/>
                        <a:pt x="58" y="443"/>
                        <a:pt x="59" y="425"/>
                      </a:cubicBezTo>
                      <a:lnTo>
                        <a:pt x="69" y="105"/>
                      </a:lnTo>
                      <a:lnTo>
                        <a:pt x="70" y="105"/>
                      </a:lnTo>
                      <a:lnTo>
                        <a:pt x="70" y="107"/>
                      </a:lnTo>
                      <a:lnTo>
                        <a:pt x="210" y="460"/>
                      </a:lnTo>
                      <a:lnTo>
                        <a:pt x="286" y="463"/>
                      </a:lnTo>
                      <a:lnTo>
                        <a:pt x="301" y="40"/>
                      </a:lnTo>
                      <a:cubicBezTo>
                        <a:pt x="302" y="21"/>
                        <a:pt x="294" y="10"/>
                        <a:pt x="273" y="10"/>
                      </a:cubicBezTo>
                      <a:cubicBezTo>
                        <a:pt x="272" y="10"/>
                        <a:pt x="271" y="10"/>
                        <a:pt x="270" y="10"/>
                      </a:cubicBezTo>
                      <a:cubicBezTo>
                        <a:pt x="251" y="10"/>
                        <a:pt x="243" y="20"/>
                        <a:pt x="243" y="38"/>
                      </a:cubicBezTo>
                      <a:lnTo>
                        <a:pt x="231" y="360"/>
                      </a:lnTo>
                      <a:lnTo>
                        <a:pt x="230" y="360"/>
                      </a:lnTo>
                      <a:lnTo>
                        <a:pt x="90" y="4"/>
                      </a:lnTo>
                      <a:lnTo>
                        <a:pt x="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flipH="1">
                  <a:off x="10175423" y="2880679"/>
                  <a:ext cx="15377" cy="23821"/>
                </a:xfrm>
                <a:custGeom>
                  <a:avLst/>
                  <a:gdLst/>
                  <a:ahLst/>
                  <a:cxnLst/>
                  <a:rect l="l" t="t" r="r" b="b"/>
                  <a:pathLst>
                    <a:path w="295" h="457" extrusionOk="0">
                      <a:moveTo>
                        <a:pt x="160" y="137"/>
                      </a:moveTo>
                      <a:lnTo>
                        <a:pt x="198" y="298"/>
                      </a:lnTo>
                      <a:lnTo>
                        <a:pt x="198" y="298"/>
                      </a:lnTo>
                      <a:lnTo>
                        <a:pt x="108" y="293"/>
                      </a:lnTo>
                      <a:lnTo>
                        <a:pt x="158" y="137"/>
                      </a:lnTo>
                      <a:close/>
                      <a:moveTo>
                        <a:pt x="163" y="0"/>
                      </a:moveTo>
                      <a:cubicBezTo>
                        <a:pt x="145" y="0"/>
                        <a:pt x="138" y="14"/>
                        <a:pt x="133" y="28"/>
                      </a:cubicBezTo>
                      <a:lnTo>
                        <a:pt x="5" y="418"/>
                      </a:lnTo>
                      <a:cubicBezTo>
                        <a:pt x="1" y="431"/>
                        <a:pt x="16" y="447"/>
                        <a:pt x="32" y="448"/>
                      </a:cubicBezTo>
                      <a:cubicBezTo>
                        <a:pt x="33" y="448"/>
                        <a:pt x="33" y="448"/>
                        <a:pt x="34" y="448"/>
                      </a:cubicBezTo>
                      <a:cubicBezTo>
                        <a:pt x="50" y="448"/>
                        <a:pt x="60" y="433"/>
                        <a:pt x="64" y="420"/>
                      </a:cubicBezTo>
                      <a:lnTo>
                        <a:pt x="89" y="351"/>
                      </a:lnTo>
                      <a:lnTo>
                        <a:pt x="213" y="355"/>
                      </a:lnTo>
                      <a:lnTo>
                        <a:pt x="232" y="425"/>
                      </a:lnTo>
                      <a:cubicBezTo>
                        <a:pt x="237" y="440"/>
                        <a:pt x="244" y="455"/>
                        <a:pt x="262" y="456"/>
                      </a:cubicBezTo>
                      <a:cubicBezTo>
                        <a:pt x="278" y="456"/>
                        <a:pt x="295" y="442"/>
                        <a:pt x="291" y="428"/>
                      </a:cubicBezTo>
                      <a:lnTo>
                        <a:pt x="192" y="30"/>
                      </a:lnTo>
                      <a:cubicBezTo>
                        <a:pt x="189" y="16"/>
                        <a:pt x="182" y="1"/>
                        <a:pt x="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flipH="1">
                  <a:off x="10153009" y="2881200"/>
                  <a:ext cx="15794" cy="24030"/>
                </a:xfrm>
                <a:custGeom>
                  <a:avLst/>
                  <a:gdLst/>
                  <a:ahLst/>
                  <a:cxnLst/>
                  <a:rect l="l" t="t" r="r" b="b"/>
                  <a:pathLst>
                    <a:path w="303" h="461" extrusionOk="0">
                      <a:moveTo>
                        <a:pt x="16" y="1"/>
                      </a:moveTo>
                      <a:lnTo>
                        <a:pt x="1" y="422"/>
                      </a:lnTo>
                      <a:cubicBezTo>
                        <a:pt x="0" y="441"/>
                        <a:pt x="9" y="453"/>
                        <a:pt x="30" y="453"/>
                      </a:cubicBezTo>
                      <a:cubicBezTo>
                        <a:pt x="31" y="453"/>
                        <a:pt x="31" y="453"/>
                        <a:pt x="32" y="453"/>
                      </a:cubicBezTo>
                      <a:cubicBezTo>
                        <a:pt x="50" y="453"/>
                        <a:pt x="59" y="443"/>
                        <a:pt x="60" y="425"/>
                      </a:cubicBezTo>
                      <a:lnTo>
                        <a:pt x="70" y="82"/>
                      </a:lnTo>
                      <a:lnTo>
                        <a:pt x="72" y="82"/>
                      </a:lnTo>
                      <a:lnTo>
                        <a:pt x="124" y="166"/>
                      </a:lnTo>
                      <a:lnTo>
                        <a:pt x="124" y="176"/>
                      </a:lnTo>
                      <a:cubicBezTo>
                        <a:pt x="123" y="194"/>
                        <a:pt x="131" y="210"/>
                        <a:pt x="153" y="211"/>
                      </a:cubicBezTo>
                      <a:cubicBezTo>
                        <a:pt x="153" y="211"/>
                        <a:pt x="154" y="211"/>
                        <a:pt x="154" y="211"/>
                      </a:cubicBezTo>
                      <a:cubicBezTo>
                        <a:pt x="175" y="211"/>
                        <a:pt x="182" y="194"/>
                        <a:pt x="183" y="177"/>
                      </a:cubicBezTo>
                      <a:lnTo>
                        <a:pt x="183" y="168"/>
                      </a:lnTo>
                      <a:lnTo>
                        <a:pt x="240" y="88"/>
                      </a:lnTo>
                      <a:lnTo>
                        <a:pt x="242" y="88"/>
                      </a:lnTo>
                      <a:lnTo>
                        <a:pt x="231" y="431"/>
                      </a:lnTo>
                      <a:cubicBezTo>
                        <a:pt x="230" y="448"/>
                        <a:pt x="238" y="460"/>
                        <a:pt x="258" y="461"/>
                      </a:cubicBezTo>
                      <a:cubicBezTo>
                        <a:pt x="259" y="461"/>
                        <a:pt x="260" y="461"/>
                        <a:pt x="261" y="461"/>
                      </a:cubicBezTo>
                      <a:cubicBezTo>
                        <a:pt x="280" y="461"/>
                        <a:pt x="288" y="450"/>
                        <a:pt x="289" y="432"/>
                      </a:cubicBezTo>
                      <a:lnTo>
                        <a:pt x="303" y="10"/>
                      </a:lnTo>
                      <a:lnTo>
                        <a:pt x="231" y="7"/>
                      </a:lnTo>
                      <a:lnTo>
                        <a:pt x="156" y="107"/>
                      </a:lnTo>
                      <a:lnTo>
                        <a:pt x="89" y="3"/>
                      </a:lnTo>
                      <a:lnTo>
                        <a:pt x="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flipH="1">
                  <a:off x="10131168" y="2881878"/>
                  <a:ext cx="15846" cy="24082"/>
                </a:xfrm>
                <a:custGeom>
                  <a:avLst/>
                  <a:gdLst/>
                  <a:ahLst/>
                  <a:cxnLst/>
                  <a:rect l="l" t="t" r="r" b="b"/>
                  <a:pathLst>
                    <a:path w="304" h="462" extrusionOk="0">
                      <a:moveTo>
                        <a:pt x="16" y="0"/>
                      </a:moveTo>
                      <a:lnTo>
                        <a:pt x="1" y="453"/>
                      </a:lnTo>
                      <a:lnTo>
                        <a:pt x="259" y="461"/>
                      </a:lnTo>
                      <a:cubicBezTo>
                        <a:pt x="274" y="461"/>
                        <a:pt x="288" y="455"/>
                        <a:pt x="288" y="434"/>
                      </a:cubicBezTo>
                      <a:cubicBezTo>
                        <a:pt x="289" y="412"/>
                        <a:pt x="275" y="405"/>
                        <a:pt x="261" y="403"/>
                      </a:cubicBezTo>
                      <a:lnTo>
                        <a:pt x="61" y="397"/>
                      </a:lnTo>
                      <a:lnTo>
                        <a:pt x="67" y="257"/>
                      </a:lnTo>
                      <a:lnTo>
                        <a:pt x="152" y="261"/>
                      </a:lnTo>
                      <a:cubicBezTo>
                        <a:pt x="167" y="261"/>
                        <a:pt x="180" y="253"/>
                        <a:pt x="181" y="233"/>
                      </a:cubicBezTo>
                      <a:cubicBezTo>
                        <a:pt x="181" y="212"/>
                        <a:pt x="168" y="204"/>
                        <a:pt x="154" y="204"/>
                      </a:cubicBezTo>
                      <a:lnTo>
                        <a:pt x="68" y="199"/>
                      </a:lnTo>
                      <a:lnTo>
                        <a:pt x="72" y="62"/>
                      </a:lnTo>
                      <a:lnTo>
                        <a:pt x="272" y="69"/>
                      </a:lnTo>
                      <a:cubicBezTo>
                        <a:pt x="288" y="69"/>
                        <a:pt x="301" y="61"/>
                        <a:pt x="302" y="40"/>
                      </a:cubicBezTo>
                      <a:cubicBezTo>
                        <a:pt x="303" y="19"/>
                        <a:pt x="289" y="11"/>
                        <a:pt x="274" y="10"/>
                      </a:cubicBez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flipH="1">
                  <a:off x="10087695" y="2883546"/>
                  <a:ext cx="15638" cy="23821"/>
                </a:xfrm>
                <a:custGeom>
                  <a:avLst/>
                  <a:gdLst/>
                  <a:ahLst/>
                  <a:cxnLst/>
                  <a:rect l="l" t="t" r="r" b="b"/>
                  <a:pathLst>
                    <a:path w="300" h="457" extrusionOk="0">
                      <a:moveTo>
                        <a:pt x="94" y="1"/>
                      </a:moveTo>
                      <a:cubicBezTo>
                        <a:pt x="75" y="1"/>
                        <a:pt x="61" y="1"/>
                        <a:pt x="46" y="10"/>
                      </a:cubicBezTo>
                      <a:cubicBezTo>
                        <a:pt x="25" y="21"/>
                        <a:pt x="13" y="40"/>
                        <a:pt x="12" y="63"/>
                      </a:cubicBezTo>
                      <a:cubicBezTo>
                        <a:pt x="11" y="84"/>
                        <a:pt x="19" y="95"/>
                        <a:pt x="30" y="112"/>
                      </a:cubicBezTo>
                      <a:lnTo>
                        <a:pt x="220" y="375"/>
                      </a:lnTo>
                      <a:cubicBezTo>
                        <a:pt x="222" y="379"/>
                        <a:pt x="229" y="388"/>
                        <a:pt x="229" y="393"/>
                      </a:cubicBezTo>
                      <a:cubicBezTo>
                        <a:pt x="229" y="398"/>
                        <a:pt x="223" y="399"/>
                        <a:pt x="217" y="399"/>
                      </a:cubicBezTo>
                      <a:cubicBezTo>
                        <a:pt x="215" y="399"/>
                        <a:pt x="212" y="399"/>
                        <a:pt x="211" y="399"/>
                      </a:cubicBezTo>
                      <a:lnTo>
                        <a:pt x="84" y="394"/>
                      </a:lnTo>
                      <a:cubicBezTo>
                        <a:pt x="69" y="394"/>
                        <a:pt x="59" y="392"/>
                        <a:pt x="59" y="373"/>
                      </a:cubicBezTo>
                      <a:cubicBezTo>
                        <a:pt x="60" y="358"/>
                        <a:pt x="50" y="344"/>
                        <a:pt x="33" y="344"/>
                      </a:cubicBezTo>
                      <a:cubicBezTo>
                        <a:pt x="33" y="344"/>
                        <a:pt x="32" y="344"/>
                        <a:pt x="31" y="344"/>
                      </a:cubicBezTo>
                      <a:cubicBezTo>
                        <a:pt x="13" y="344"/>
                        <a:pt x="2" y="359"/>
                        <a:pt x="1" y="377"/>
                      </a:cubicBezTo>
                      <a:cubicBezTo>
                        <a:pt x="1" y="397"/>
                        <a:pt x="12" y="419"/>
                        <a:pt x="28" y="432"/>
                      </a:cubicBezTo>
                      <a:cubicBezTo>
                        <a:pt x="45" y="447"/>
                        <a:pt x="63" y="451"/>
                        <a:pt x="85" y="452"/>
                      </a:cubicBezTo>
                      <a:lnTo>
                        <a:pt x="213" y="457"/>
                      </a:lnTo>
                      <a:cubicBezTo>
                        <a:pt x="215" y="457"/>
                        <a:pt x="216" y="457"/>
                        <a:pt x="218" y="457"/>
                      </a:cubicBezTo>
                      <a:cubicBezTo>
                        <a:pt x="256" y="457"/>
                        <a:pt x="287" y="436"/>
                        <a:pt x="289" y="394"/>
                      </a:cubicBezTo>
                      <a:cubicBezTo>
                        <a:pt x="289" y="373"/>
                        <a:pt x="281" y="360"/>
                        <a:pt x="270" y="345"/>
                      </a:cubicBezTo>
                      <a:lnTo>
                        <a:pt x="78" y="82"/>
                      </a:lnTo>
                      <a:cubicBezTo>
                        <a:pt x="77" y="79"/>
                        <a:pt x="70" y="71"/>
                        <a:pt x="71" y="66"/>
                      </a:cubicBezTo>
                      <a:cubicBezTo>
                        <a:pt x="71" y="60"/>
                        <a:pt x="77" y="58"/>
                        <a:pt x="83" y="58"/>
                      </a:cubicBezTo>
                      <a:cubicBezTo>
                        <a:pt x="86" y="58"/>
                        <a:pt x="89" y="59"/>
                        <a:pt x="91" y="59"/>
                      </a:cubicBezTo>
                      <a:lnTo>
                        <a:pt x="213" y="63"/>
                      </a:lnTo>
                      <a:cubicBezTo>
                        <a:pt x="233" y="64"/>
                        <a:pt x="241" y="67"/>
                        <a:pt x="240" y="86"/>
                      </a:cubicBezTo>
                      <a:cubicBezTo>
                        <a:pt x="240" y="103"/>
                        <a:pt x="250" y="114"/>
                        <a:pt x="268" y="114"/>
                      </a:cubicBezTo>
                      <a:cubicBezTo>
                        <a:pt x="269" y="114"/>
                        <a:pt x="269" y="114"/>
                        <a:pt x="270" y="114"/>
                      </a:cubicBezTo>
                      <a:cubicBezTo>
                        <a:pt x="289" y="114"/>
                        <a:pt x="298" y="100"/>
                        <a:pt x="298" y="82"/>
                      </a:cubicBezTo>
                      <a:cubicBezTo>
                        <a:pt x="299" y="62"/>
                        <a:pt x="289" y="40"/>
                        <a:pt x="273" y="27"/>
                      </a:cubicBezTo>
                      <a:cubicBezTo>
                        <a:pt x="258" y="11"/>
                        <a:pt x="239" y="5"/>
                        <a:pt x="217" y="5"/>
                      </a:cubicBezTo>
                      <a:lnTo>
                        <a:pt x="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flipH="1">
                  <a:off x="10065802" y="2884224"/>
                  <a:ext cx="15690" cy="23873"/>
                </a:xfrm>
                <a:custGeom>
                  <a:avLst/>
                  <a:gdLst/>
                  <a:ahLst/>
                  <a:cxnLst/>
                  <a:rect l="l" t="t" r="r" b="b"/>
                  <a:pathLst>
                    <a:path w="301" h="458" extrusionOk="0">
                      <a:moveTo>
                        <a:pt x="43" y="0"/>
                      </a:moveTo>
                      <a:cubicBezTo>
                        <a:pt x="22" y="0"/>
                        <a:pt x="14" y="9"/>
                        <a:pt x="14" y="28"/>
                      </a:cubicBezTo>
                      <a:lnTo>
                        <a:pt x="2" y="353"/>
                      </a:lnTo>
                      <a:cubicBezTo>
                        <a:pt x="0" y="380"/>
                        <a:pt x="3" y="400"/>
                        <a:pt x="21" y="422"/>
                      </a:cubicBezTo>
                      <a:cubicBezTo>
                        <a:pt x="41" y="446"/>
                        <a:pt x="64" y="453"/>
                        <a:pt x="92" y="454"/>
                      </a:cubicBezTo>
                      <a:lnTo>
                        <a:pt x="191" y="457"/>
                      </a:lnTo>
                      <a:cubicBezTo>
                        <a:pt x="194" y="457"/>
                        <a:pt x="196" y="457"/>
                        <a:pt x="198" y="457"/>
                      </a:cubicBezTo>
                      <a:cubicBezTo>
                        <a:pt x="223" y="457"/>
                        <a:pt x="245" y="451"/>
                        <a:pt x="264" y="430"/>
                      </a:cubicBezTo>
                      <a:cubicBezTo>
                        <a:pt x="284" y="410"/>
                        <a:pt x="288" y="389"/>
                        <a:pt x="288" y="362"/>
                      </a:cubicBezTo>
                      <a:lnTo>
                        <a:pt x="301" y="39"/>
                      </a:lnTo>
                      <a:cubicBezTo>
                        <a:pt x="301" y="20"/>
                        <a:pt x="293" y="8"/>
                        <a:pt x="272" y="8"/>
                      </a:cubicBezTo>
                      <a:cubicBezTo>
                        <a:pt x="252" y="8"/>
                        <a:pt x="242" y="18"/>
                        <a:pt x="241" y="37"/>
                      </a:cubicBezTo>
                      <a:lnTo>
                        <a:pt x="231" y="360"/>
                      </a:lnTo>
                      <a:cubicBezTo>
                        <a:pt x="230" y="392"/>
                        <a:pt x="220" y="400"/>
                        <a:pt x="193" y="400"/>
                      </a:cubicBezTo>
                      <a:lnTo>
                        <a:pt x="94" y="397"/>
                      </a:lnTo>
                      <a:cubicBezTo>
                        <a:pt x="68" y="396"/>
                        <a:pt x="60" y="386"/>
                        <a:pt x="60" y="354"/>
                      </a:cubicBezTo>
                      <a:lnTo>
                        <a:pt x="71" y="30"/>
                      </a:lnTo>
                      <a:cubicBezTo>
                        <a:pt x="71" y="12"/>
                        <a:pt x="64"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flipH="1">
                  <a:off x="10044013" y="2884901"/>
                  <a:ext cx="15742" cy="24030"/>
                </a:xfrm>
                <a:custGeom>
                  <a:avLst/>
                  <a:gdLst/>
                  <a:ahLst/>
                  <a:cxnLst/>
                  <a:rect l="l" t="t" r="r" b="b"/>
                  <a:pathLst>
                    <a:path w="302" h="461" extrusionOk="0">
                      <a:moveTo>
                        <a:pt x="72" y="61"/>
                      </a:moveTo>
                      <a:lnTo>
                        <a:pt x="201" y="64"/>
                      </a:lnTo>
                      <a:cubicBezTo>
                        <a:pt x="219" y="65"/>
                        <a:pt x="242" y="69"/>
                        <a:pt x="241" y="92"/>
                      </a:cubicBezTo>
                      <a:lnTo>
                        <a:pt x="240" y="133"/>
                      </a:lnTo>
                      <a:cubicBezTo>
                        <a:pt x="239" y="152"/>
                        <a:pt x="221" y="155"/>
                        <a:pt x="206" y="155"/>
                      </a:cubicBezTo>
                      <a:cubicBezTo>
                        <a:pt x="203" y="155"/>
                        <a:pt x="200" y="155"/>
                        <a:pt x="197" y="155"/>
                      </a:cubicBezTo>
                      <a:lnTo>
                        <a:pt x="68" y="151"/>
                      </a:lnTo>
                      <a:lnTo>
                        <a:pt x="72" y="61"/>
                      </a:lnTo>
                      <a:close/>
                      <a:moveTo>
                        <a:pt x="14" y="1"/>
                      </a:moveTo>
                      <a:lnTo>
                        <a:pt x="2" y="423"/>
                      </a:lnTo>
                      <a:cubicBezTo>
                        <a:pt x="1" y="441"/>
                        <a:pt x="9" y="452"/>
                        <a:pt x="29" y="454"/>
                      </a:cubicBezTo>
                      <a:cubicBezTo>
                        <a:pt x="30" y="454"/>
                        <a:pt x="31" y="454"/>
                        <a:pt x="32" y="454"/>
                      </a:cubicBezTo>
                      <a:cubicBezTo>
                        <a:pt x="51" y="454"/>
                        <a:pt x="59" y="442"/>
                        <a:pt x="59" y="425"/>
                      </a:cubicBezTo>
                      <a:lnTo>
                        <a:pt x="66" y="209"/>
                      </a:lnTo>
                      <a:lnTo>
                        <a:pt x="79" y="210"/>
                      </a:lnTo>
                      <a:lnTo>
                        <a:pt x="231" y="443"/>
                      </a:lnTo>
                      <a:cubicBezTo>
                        <a:pt x="238" y="454"/>
                        <a:pt x="245" y="461"/>
                        <a:pt x="257" y="461"/>
                      </a:cubicBezTo>
                      <a:cubicBezTo>
                        <a:pt x="273" y="461"/>
                        <a:pt x="287" y="450"/>
                        <a:pt x="288" y="435"/>
                      </a:cubicBezTo>
                      <a:cubicBezTo>
                        <a:pt x="288" y="423"/>
                        <a:pt x="281" y="412"/>
                        <a:pt x="274" y="403"/>
                      </a:cubicBezTo>
                      <a:lnTo>
                        <a:pt x="150" y="211"/>
                      </a:lnTo>
                      <a:lnTo>
                        <a:pt x="203" y="214"/>
                      </a:lnTo>
                      <a:cubicBezTo>
                        <a:pt x="205" y="214"/>
                        <a:pt x="207" y="214"/>
                        <a:pt x="208" y="214"/>
                      </a:cubicBezTo>
                      <a:cubicBezTo>
                        <a:pt x="253" y="214"/>
                        <a:pt x="296" y="187"/>
                        <a:pt x="297" y="134"/>
                      </a:cubicBezTo>
                      <a:lnTo>
                        <a:pt x="299" y="95"/>
                      </a:lnTo>
                      <a:cubicBezTo>
                        <a:pt x="301" y="43"/>
                        <a:pt x="257" y="9"/>
                        <a:pt x="211" y="7"/>
                      </a:cubicBezTo>
                      <a:lnTo>
                        <a:pt x="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flipH="1">
                  <a:off x="10022173" y="2885683"/>
                  <a:ext cx="15742" cy="24082"/>
                </a:xfrm>
                <a:custGeom>
                  <a:avLst/>
                  <a:gdLst/>
                  <a:ahLst/>
                  <a:cxnLst/>
                  <a:rect l="l" t="t" r="r" b="b"/>
                  <a:pathLst>
                    <a:path w="302" h="462" extrusionOk="0">
                      <a:moveTo>
                        <a:pt x="15" y="0"/>
                      </a:moveTo>
                      <a:lnTo>
                        <a:pt x="0" y="423"/>
                      </a:lnTo>
                      <a:cubicBezTo>
                        <a:pt x="0" y="442"/>
                        <a:pt x="7" y="452"/>
                        <a:pt x="27" y="452"/>
                      </a:cubicBezTo>
                      <a:cubicBezTo>
                        <a:pt x="29" y="452"/>
                        <a:pt x="30" y="452"/>
                        <a:pt x="31" y="452"/>
                      </a:cubicBezTo>
                      <a:cubicBezTo>
                        <a:pt x="50" y="452"/>
                        <a:pt x="57" y="443"/>
                        <a:pt x="58" y="425"/>
                      </a:cubicBezTo>
                      <a:lnTo>
                        <a:pt x="69" y="106"/>
                      </a:lnTo>
                      <a:lnTo>
                        <a:pt x="70" y="106"/>
                      </a:lnTo>
                      <a:lnTo>
                        <a:pt x="210" y="459"/>
                      </a:lnTo>
                      <a:lnTo>
                        <a:pt x="287" y="462"/>
                      </a:lnTo>
                      <a:lnTo>
                        <a:pt x="302" y="39"/>
                      </a:lnTo>
                      <a:cubicBezTo>
                        <a:pt x="302" y="21"/>
                        <a:pt x="294" y="11"/>
                        <a:pt x="274" y="10"/>
                      </a:cubicBezTo>
                      <a:cubicBezTo>
                        <a:pt x="273" y="10"/>
                        <a:pt x="272" y="10"/>
                        <a:pt x="271" y="10"/>
                      </a:cubicBezTo>
                      <a:cubicBezTo>
                        <a:pt x="251" y="10"/>
                        <a:pt x="243" y="20"/>
                        <a:pt x="243" y="38"/>
                      </a:cubicBezTo>
                      <a:lnTo>
                        <a:pt x="231" y="360"/>
                      </a:lnTo>
                      <a:lnTo>
                        <a:pt x="91" y="2"/>
                      </a:lnTo>
                      <a:lnTo>
                        <a:pt x="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flipH="1">
                  <a:off x="10001010" y="2886622"/>
                  <a:ext cx="15325" cy="23821"/>
                </a:xfrm>
                <a:custGeom>
                  <a:avLst/>
                  <a:gdLst/>
                  <a:ahLst/>
                  <a:cxnLst/>
                  <a:rect l="l" t="t" r="r" b="b"/>
                  <a:pathLst>
                    <a:path w="294" h="457" extrusionOk="0">
                      <a:moveTo>
                        <a:pt x="158" y="139"/>
                      </a:moveTo>
                      <a:lnTo>
                        <a:pt x="197" y="297"/>
                      </a:lnTo>
                      <a:lnTo>
                        <a:pt x="106" y="294"/>
                      </a:lnTo>
                      <a:lnTo>
                        <a:pt x="157" y="139"/>
                      </a:lnTo>
                      <a:close/>
                      <a:moveTo>
                        <a:pt x="159" y="1"/>
                      </a:moveTo>
                      <a:cubicBezTo>
                        <a:pt x="143" y="1"/>
                        <a:pt x="137" y="14"/>
                        <a:pt x="131" y="30"/>
                      </a:cubicBezTo>
                      <a:lnTo>
                        <a:pt x="4" y="418"/>
                      </a:lnTo>
                      <a:cubicBezTo>
                        <a:pt x="1" y="432"/>
                        <a:pt x="15" y="448"/>
                        <a:pt x="31" y="448"/>
                      </a:cubicBezTo>
                      <a:cubicBezTo>
                        <a:pt x="32" y="448"/>
                        <a:pt x="32" y="448"/>
                        <a:pt x="33" y="448"/>
                      </a:cubicBezTo>
                      <a:cubicBezTo>
                        <a:pt x="49" y="448"/>
                        <a:pt x="59" y="434"/>
                        <a:pt x="63" y="421"/>
                      </a:cubicBezTo>
                      <a:lnTo>
                        <a:pt x="88" y="352"/>
                      </a:lnTo>
                      <a:lnTo>
                        <a:pt x="213" y="356"/>
                      </a:lnTo>
                      <a:lnTo>
                        <a:pt x="231" y="426"/>
                      </a:lnTo>
                      <a:cubicBezTo>
                        <a:pt x="234" y="439"/>
                        <a:pt x="243" y="456"/>
                        <a:pt x="261" y="456"/>
                      </a:cubicBezTo>
                      <a:cubicBezTo>
                        <a:pt x="261" y="456"/>
                        <a:pt x="262" y="456"/>
                        <a:pt x="262" y="456"/>
                      </a:cubicBezTo>
                      <a:cubicBezTo>
                        <a:pt x="278" y="456"/>
                        <a:pt x="294" y="442"/>
                        <a:pt x="290" y="428"/>
                      </a:cubicBezTo>
                      <a:lnTo>
                        <a:pt x="192" y="31"/>
                      </a:lnTo>
                      <a:cubicBezTo>
                        <a:pt x="187" y="17"/>
                        <a:pt x="181" y="2"/>
                        <a:pt x="161" y="1"/>
                      </a:cubicBezTo>
                      <a:cubicBezTo>
                        <a:pt x="161" y="1"/>
                        <a:pt x="160" y="1"/>
                        <a:pt x="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flipH="1">
                  <a:off x="9978595" y="2887195"/>
                  <a:ext cx="15742" cy="24030"/>
                </a:xfrm>
                <a:custGeom>
                  <a:avLst/>
                  <a:gdLst/>
                  <a:ahLst/>
                  <a:cxnLst/>
                  <a:rect l="l" t="t" r="r" b="b"/>
                  <a:pathLst>
                    <a:path w="302" h="461" extrusionOk="0">
                      <a:moveTo>
                        <a:pt x="16" y="0"/>
                      </a:moveTo>
                      <a:lnTo>
                        <a:pt x="1" y="422"/>
                      </a:lnTo>
                      <a:cubicBezTo>
                        <a:pt x="0" y="441"/>
                        <a:pt x="8" y="451"/>
                        <a:pt x="27" y="452"/>
                      </a:cubicBezTo>
                      <a:cubicBezTo>
                        <a:pt x="49" y="452"/>
                        <a:pt x="58" y="442"/>
                        <a:pt x="59" y="424"/>
                      </a:cubicBezTo>
                      <a:lnTo>
                        <a:pt x="69" y="82"/>
                      </a:lnTo>
                      <a:lnTo>
                        <a:pt x="71" y="82"/>
                      </a:lnTo>
                      <a:lnTo>
                        <a:pt x="123" y="164"/>
                      </a:lnTo>
                      <a:lnTo>
                        <a:pt x="123" y="174"/>
                      </a:lnTo>
                      <a:cubicBezTo>
                        <a:pt x="123" y="191"/>
                        <a:pt x="131" y="210"/>
                        <a:pt x="152" y="211"/>
                      </a:cubicBezTo>
                      <a:cubicBezTo>
                        <a:pt x="174" y="211"/>
                        <a:pt x="181" y="195"/>
                        <a:pt x="182" y="177"/>
                      </a:cubicBezTo>
                      <a:lnTo>
                        <a:pt x="182" y="167"/>
                      </a:lnTo>
                      <a:lnTo>
                        <a:pt x="240" y="87"/>
                      </a:lnTo>
                      <a:lnTo>
                        <a:pt x="241" y="87"/>
                      </a:lnTo>
                      <a:lnTo>
                        <a:pt x="229" y="429"/>
                      </a:lnTo>
                      <a:cubicBezTo>
                        <a:pt x="229" y="449"/>
                        <a:pt x="236" y="459"/>
                        <a:pt x="257" y="461"/>
                      </a:cubicBezTo>
                      <a:cubicBezTo>
                        <a:pt x="278" y="461"/>
                        <a:pt x="287" y="450"/>
                        <a:pt x="287" y="431"/>
                      </a:cubicBezTo>
                      <a:lnTo>
                        <a:pt x="302" y="9"/>
                      </a:lnTo>
                      <a:lnTo>
                        <a:pt x="229" y="8"/>
                      </a:lnTo>
                      <a:lnTo>
                        <a:pt x="155" y="107"/>
                      </a:lnTo>
                      <a:lnTo>
                        <a:pt x="87" y="1"/>
                      </a:ln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flipH="1">
                  <a:off x="9956807" y="2887873"/>
                  <a:ext cx="15794" cy="24082"/>
                </a:xfrm>
                <a:custGeom>
                  <a:avLst/>
                  <a:gdLst/>
                  <a:ahLst/>
                  <a:cxnLst/>
                  <a:rect l="l" t="t" r="r" b="b"/>
                  <a:pathLst>
                    <a:path w="303" h="462" extrusionOk="0">
                      <a:moveTo>
                        <a:pt x="15" y="1"/>
                      </a:moveTo>
                      <a:lnTo>
                        <a:pt x="1" y="452"/>
                      </a:lnTo>
                      <a:lnTo>
                        <a:pt x="259" y="461"/>
                      </a:lnTo>
                      <a:cubicBezTo>
                        <a:pt x="273" y="461"/>
                        <a:pt x="288" y="454"/>
                        <a:pt x="288" y="433"/>
                      </a:cubicBezTo>
                      <a:cubicBezTo>
                        <a:pt x="289" y="412"/>
                        <a:pt x="275" y="404"/>
                        <a:pt x="261" y="404"/>
                      </a:cubicBezTo>
                      <a:lnTo>
                        <a:pt x="60" y="397"/>
                      </a:lnTo>
                      <a:lnTo>
                        <a:pt x="65" y="258"/>
                      </a:lnTo>
                      <a:lnTo>
                        <a:pt x="150" y="260"/>
                      </a:lnTo>
                      <a:cubicBezTo>
                        <a:pt x="166" y="260"/>
                        <a:pt x="180" y="254"/>
                        <a:pt x="180" y="233"/>
                      </a:cubicBezTo>
                      <a:cubicBezTo>
                        <a:pt x="181" y="212"/>
                        <a:pt x="169" y="203"/>
                        <a:pt x="153" y="202"/>
                      </a:cubicBezTo>
                      <a:lnTo>
                        <a:pt x="66" y="200"/>
                      </a:lnTo>
                      <a:lnTo>
                        <a:pt x="73" y="62"/>
                      </a:lnTo>
                      <a:lnTo>
                        <a:pt x="272" y="68"/>
                      </a:lnTo>
                      <a:cubicBezTo>
                        <a:pt x="273" y="68"/>
                        <a:pt x="274" y="68"/>
                        <a:pt x="274" y="68"/>
                      </a:cubicBezTo>
                      <a:cubicBezTo>
                        <a:pt x="288" y="68"/>
                        <a:pt x="301" y="59"/>
                        <a:pt x="302" y="40"/>
                      </a:cubicBezTo>
                      <a:cubicBezTo>
                        <a:pt x="302" y="18"/>
                        <a:pt x="289" y="10"/>
                        <a:pt x="273" y="9"/>
                      </a:cubicBezTo>
                      <a:lnTo>
                        <a:pt x="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flipH="1">
                  <a:off x="9494517" y="2421605"/>
                  <a:ext cx="863503" cy="549241"/>
                </a:xfrm>
                <a:custGeom>
                  <a:avLst/>
                  <a:gdLst/>
                  <a:ahLst/>
                  <a:cxnLst/>
                  <a:rect l="l" t="t" r="r" b="b"/>
                  <a:pathLst>
                    <a:path w="16566" h="10537" extrusionOk="0">
                      <a:moveTo>
                        <a:pt x="16565" y="582"/>
                      </a:moveTo>
                      <a:lnTo>
                        <a:pt x="16565" y="9955"/>
                      </a:lnTo>
                      <a:cubicBezTo>
                        <a:pt x="16565" y="10276"/>
                        <a:pt x="16305" y="10537"/>
                        <a:pt x="15984" y="10537"/>
                      </a:cubicBezTo>
                      <a:lnTo>
                        <a:pt x="582" y="10537"/>
                      </a:lnTo>
                      <a:cubicBezTo>
                        <a:pt x="260" y="10537"/>
                        <a:pt x="0" y="10276"/>
                        <a:pt x="0" y="9955"/>
                      </a:cubicBezTo>
                      <a:lnTo>
                        <a:pt x="0" y="582"/>
                      </a:lnTo>
                      <a:cubicBezTo>
                        <a:pt x="0" y="261"/>
                        <a:pt x="260" y="1"/>
                        <a:pt x="582" y="1"/>
                      </a:cubicBezTo>
                      <a:lnTo>
                        <a:pt x="15984" y="1"/>
                      </a:lnTo>
                      <a:cubicBezTo>
                        <a:pt x="16305" y="1"/>
                        <a:pt x="16565" y="261"/>
                        <a:pt x="16565" y="5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flipH="1">
                  <a:off x="9494514" y="2421605"/>
                  <a:ext cx="687998" cy="295497"/>
                </a:xfrm>
                <a:custGeom>
                  <a:avLst/>
                  <a:gdLst/>
                  <a:ahLst/>
                  <a:cxnLst/>
                  <a:rect l="l" t="t" r="r" b="b"/>
                  <a:pathLst>
                    <a:path w="13199" h="5669" extrusionOk="0">
                      <a:moveTo>
                        <a:pt x="0" y="1"/>
                      </a:moveTo>
                      <a:cubicBezTo>
                        <a:pt x="1229" y="1886"/>
                        <a:pt x="4573" y="5669"/>
                        <a:pt x="11616" y="5669"/>
                      </a:cubicBezTo>
                      <a:cubicBezTo>
                        <a:pt x="12124" y="5669"/>
                        <a:pt x="12651" y="5649"/>
                        <a:pt x="13198" y="5607"/>
                      </a:cubicBezTo>
                      <a:lnTo>
                        <a:pt x="13198" y="582"/>
                      </a:lnTo>
                      <a:cubicBezTo>
                        <a:pt x="13198" y="261"/>
                        <a:pt x="12938" y="1"/>
                        <a:pt x="12617" y="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flipH="1">
                  <a:off x="9494509" y="2785653"/>
                  <a:ext cx="404855" cy="185200"/>
                </a:xfrm>
                <a:custGeom>
                  <a:avLst/>
                  <a:gdLst/>
                  <a:ahLst/>
                  <a:cxnLst/>
                  <a:rect l="l" t="t" r="r" b="b"/>
                  <a:pathLst>
                    <a:path w="7767" h="3553" extrusionOk="0">
                      <a:moveTo>
                        <a:pt x="7766" y="1"/>
                      </a:moveTo>
                      <a:cubicBezTo>
                        <a:pt x="5593" y="2068"/>
                        <a:pt x="2222" y="3082"/>
                        <a:pt x="0" y="3553"/>
                      </a:cubicBezTo>
                      <a:lnTo>
                        <a:pt x="7185" y="3553"/>
                      </a:lnTo>
                      <a:cubicBezTo>
                        <a:pt x="7506" y="3553"/>
                        <a:pt x="7766" y="3292"/>
                        <a:pt x="7766" y="2971"/>
                      </a:cubicBezTo>
                      <a:lnTo>
                        <a:pt x="77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flipH="1">
                  <a:off x="9850843" y="2679420"/>
                  <a:ext cx="507176" cy="291431"/>
                </a:xfrm>
                <a:custGeom>
                  <a:avLst/>
                  <a:gdLst/>
                  <a:ahLst/>
                  <a:cxnLst/>
                  <a:rect l="l" t="t" r="r" b="b"/>
                  <a:pathLst>
                    <a:path w="9730" h="5591" extrusionOk="0">
                      <a:moveTo>
                        <a:pt x="0" y="1"/>
                      </a:moveTo>
                      <a:lnTo>
                        <a:pt x="0" y="5009"/>
                      </a:lnTo>
                      <a:cubicBezTo>
                        <a:pt x="0" y="5330"/>
                        <a:pt x="260" y="5591"/>
                        <a:pt x="582" y="5591"/>
                      </a:cubicBezTo>
                      <a:lnTo>
                        <a:pt x="9729" y="5591"/>
                      </a:lnTo>
                      <a:cubicBezTo>
                        <a:pt x="6629" y="3025"/>
                        <a:pt x="1836" y="80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flipH="1">
                  <a:off x="9576551" y="2528880"/>
                  <a:ext cx="157887" cy="83348"/>
                </a:xfrm>
                <a:custGeom>
                  <a:avLst/>
                  <a:gdLst/>
                  <a:ahLst/>
                  <a:cxnLst/>
                  <a:rect l="l" t="t" r="r" b="b"/>
                  <a:pathLst>
                    <a:path w="3029" h="1599" extrusionOk="0">
                      <a:moveTo>
                        <a:pt x="582" y="1"/>
                      </a:moveTo>
                      <a:cubicBezTo>
                        <a:pt x="261" y="1"/>
                        <a:pt x="1" y="262"/>
                        <a:pt x="1" y="582"/>
                      </a:cubicBezTo>
                      <a:lnTo>
                        <a:pt x="1" y="1017"/>
                      </a:lnTo>
                      <a:cubicBezTo>
                        <a:pt x="1" y="1339"/>
                        <a:pt x="262" y="1599"/>
                        <a:pt x="582" y="1599"/>
                      </a:cubicBezTo>
                      <a:lnTo>
                        <a:pt x="2446" y="1599"/>
                      </a:lnTo>
                      <a:cubicBezTo>
                        <a:pt x="2768" y="1599"/>
                        <a:pt x="3028" y="1339"/>
                        <a:pt x="3028" y="1017"/>
                      </a:cubicBezTo>
                      <a:lnTo>
                        <a:pt x="3028" y="582"/>
                      </a:lnTo>
                      <a:cubicBezTo>
                        <a:pt x="3028" y="262"/>
                        <a:pt x="2768" y="1"/>
                        <a:pt x="24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flipH="1">
                  <a:off x="10169066" y="2489473"/>
                  <a:ext cx="130834" cy="130782"/>
                </a:xfrm>
                <a:custGeom>
                  <a:avLst/>
                  <a:gdLst/>
                  <a:ahLst/>
                  <a:cxnLst/>
                  <a:rect l="l" t="t" r="r" b="b"/>
                  <a:pathLst>
                    <a:path w="2510" h="2509" extrusionOk="0">
                      <a:moveTo>
                        <a:pt x="581" y="0"/>
                      </a:moveTo>
                      <a:cubicBezTo>
                        <a:pt x="260" y="0"/>
                        <a:pt x="0" y="259"/>
                        <a:pt x="0" y="580"/>
                      </a:cubicBezTo>
                      <a:lnTo>
                        <a:pt x="0" y="1927"/>
                      </a:lnTo>
                      <a:cubicBezTo>
                        <a:pt x="0" y="2248"/>
                        <a:pt x="260" y="2508"/>
                        <a:pt x="581" y="2508"/>
                      </a:cubicBezTo>
                      <a:lnTo>
                        <a:pt x="1928" y="2508"/>
                      </a:lnTo>
                      <a:cubicBezTo>
                        <a:pt x="2249" y="2508"/>
                        <a:pt x="2509" y="2248"/>
                        <a:pt x="2509" y="1927"/>
                      </a:cubicBezTo>
                      <a:lnTo>
                        <a:pt x="2509" y="580"/>
                      </a:lnTo>
                      <a:cubicBezTo>
                        <a:pt x="2509" y="261"/>
                        <a:pt x="2253" y="3"/>
                        <a:pt x="19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flipH="1">
                  <a:off x="10168500" y="2489447"/>
                  <a:ext cx="65730" cy="130834"/>
                </a:xfrm>
                <a:custGeom>
                  <a:avLst/>
                  <a:gdLst/>
                  <a:ahLst/>
                  <a:cxnLst/>
                  <a:rect l="l" t="t" r="r" b="b"/>
                  <a:pathLst>
                    <a:path w="1261" h="2510" extrusionOk="0">
                      <a:moveTo>
                        <a:pt x="688" y="1"/>
                      </a:moveTo>
                      <a:cubicBezTo>
                        <a:pt x="520" y="585"/>
                        <a:pt x="212" y="1671"/>
                        <a:pt x="0" y="2510"/>
                      </a:cubicBezTo>
                      <a:lnTo>
                        <a:pt x="679" y="2510"/>
                      </a:lnTo>
                      <a:cubicBezTo>
                        <a:pt x="1000" y="2510"/>
                        <a:pt x="1260" y="2249"/>
                        <a:pt x="1260" y="1928"/>
                      </a:cubicBezTo>
                      <a:lnTo>
                        <a:pt x="1260" y="580"/>
                      </a:lnTo>
                      <a:cubicBezTo>
                        <a:pt x="1260" y="262"/>
                        <a:pt x="1004" y="4"/>
                        <a:pt x="688" y="1"/>
                      </a:cubicBezTo>
                      <a:close/>
                    </a:path>
                  </a:pathLst>
                </a:custGeom>
                <a:solidFill>
                  <a:srgbClr val="FDFEFF">
                    <a:alpha val="7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flipH="1">
                  <a:off x="10261483" y="2768347"/>
                  <a:ext cx="26271" cy="41387"/>
                </a:xfrm>
                <a:custGeom>
                  <a:avLst/>
                  <a:gdLst/>
                  <a:ahLst/>
                  <a:cxnLst/>
                  <a:rect l="l" t="t" r="r" b="b"/>
                  <a:pathLst>
                    <a:path w="504" h="794" extrusionOk="0">
                      <a:moveTo>
                        <a:pt x="52" y="0"/>
                      </a:moveTo>
                      <a:cubicBezTo>
                        <a:pt x="26" y="0"/>
                        <a:pt x="1" y="15"/>
                        <a:pt x="1" y="52"/>
                      </a:cubicBezTo>
                      <a:cubicBezTo>
                        <a:pt x="1" y="89"/>
                        <a:pt x="26" y="103"/>
                        <a:pt x="52" y="103"/>
                      </a:cubicBezTo>
                      <a:lnTo>
                        <a:pt x="202" y="103"/>
                      </a:lnTo>
                      <a:lnTo>
                        <a:pt x="202" y="691"/>
                      </a:lnTo>
                      <a:lnTo>
                        <a:pt x="52" y="691"/>
                      </a:lnTo>
                      <a:cubicBezTo>
                        <a:pt x="26" y="691"/>
                        <a:pt x="1" y="706"/>
                        <a:pt x="1" y="742"/>
                      </a:cubicBezTo>
                      <a:cubicBezTo>
                        <a:pt x="1" y="779"/>
                        <a:pt x="26" y="793"/>
                        <a:pt x="52" y="793"/>
                      </a:cubicBezTo>
                      <a:lnTo>
                        <a:pt x="454" y="793"/>
                      </a:lnTo>
                      <a:cubicBezTo>
                        <a:pt x="480" y="793"/>
                        <a:pt x="504" y="779"/>
                        <a:pt x="504" y="742"/>
                      </a:cubicBezTo>
                      <a:lnTo>
                        <a:pt x="504" y="485"/>
                      </a:lnTo>
                      <a:cubicBezTo>
                        <a:pt x="504" y="456"/>
                        <a:pt x="491" y="434"/>
                        <a:pt x="454" y="434"/>
                      </a:cubicBezTo>
                      <a:cubicBezTo>
                        <a:pt x="415" y="434"/>
                        <a:pt x="404" y="456"/>
                        <a:pt x="404" y="485"/>
                      </a:cubicBezTo>
                      <a:lnTo>
                        <a:pt x="404" y="690"/>
                      </a:lnTo>
                      <a:lnTo>
                        <a:pt x="304" y="690"/>
                      </a:lnTo>
                      <a:lnTo>
                        <a:pt x="3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flipH="1">
                  <a:off x="10223223" y="2768347"/>
                  <a:ext cx="26323" cy="41387"/>
                </a:xfrm>
                <a:custGeom>
                  <a:avLst/>
                  <a:gdLst/>
                  <a:ahLst/>
                  <a:cxnLst/>
                  <a:rect l="l" t="t" r="r" b="b"/>
                  <a:pathLst>
                    <a:path w="505" h="794" extrusionOk="0">
                      <a:moveTo>
                        <a:pt x="52" y="0"/>
                      </a:moveTo>
                      <a:cubicBezTo>
                        <a:pt x="25" y="0"/>
                        <a:pt x="1" y="15"/>
                        <a:pt x="1" y="52"/>
                      </a:cubicBezTo>
                      <a:cubicBezTo>
                        <a:pt x="1" y="89"/>
                        <a:pt x="25" y="103"/>
                        <a:pt x="52" y="103"/>
                      </a:cubicBezTo>
                      <a:lnTo>
                        <a:pt x="202" y="103"/>
                      </a:lnTo>
                      <a:lnTo>
                        <a:pt x="202" y="691"/>
                      </a:lnTo>
                      <a:lnTo>
                        <a:pt x="52" y="691"/>
                      </a:lnTo>
                      <a:cubicBezTo>
                        <a:pt x="25" y="691"/>
                        <a:pt x="1" y="706"/>
                        <a:pt x="1" y="742"/>
                      </a:cubicBezTo>
                      <a:cubicBezTo>
                        <a:pt x="1" y="779"/>
                        <a:pt x="25" y="793"/>
                        <a:pt x="52" y="793"/>
                      </a:cubicBezTo>
                      <a:lnTo>
                        <a:pt x="452" y="793"/>
                      </a:lnTo>
                      <a:cubicBezTo>
                        <a:pt x="479" y="793"/>
                        <a:pt x="505" y="779"/>
                        <a:pt x="505" y="742"/>
                      </a:cubicBezTo>
                      <a:lnTo>
                        <a:pt x="505" y="485"/>
                      </a:lnTo>
                      <a:cubicBezTo>
                        <a:pt x="505" y="456"/>
                        <a:pt x="491" y="434"/>
                        <a:pt x="452" y="434"/>
                      </a:cubicBezTo>
                      <a:cubicBezTo>
                        <a:pt x="415" y="434"/>
                        <a:pt x="401" y="456"/>
                        <a:pt x="401" y="485"/>
                      </a:cubicBezTo>
                      <a:lnTo>
                        <a:pt x="401" y="690"/>
                      </a:lnTo>
                      <a:lnTo>
                        <a:pt x="303" y="690"/>
                      </a:lnTo>
                      <a:lnTo>
                        <a:pt x="3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flipH="1">
                  <a:off x="10185066" y="2768347"/>
                  <a:ext cx="26271" cy="41387"/>
                </a:xfrm>
                <a:custGeom>
                  <a:avLst/>
                  <a:gdLst/>
                  <a:ahLst/>
                  <a:cxnLst/>
                  <a:rect l="l" t="t" r="r" b="b"/>
                  <a:pathLst>
                    <a:path w="504" h="794" extrusionOk="0">
                      <a:moveTo>
                        <a:pt x="51" y="0"/>
                      </a:moveTo>
                      <a:cubicBezTo>
                        <a:pt x="24" y="0"/>
                        <a:pt x="0" y="15"/>
                        <a:pt x="0" y="52"/>
                      </a:cubicBezTo>
                      <a:cubicBezTo>
                        <a:pt x="0" y="89"/>
                        <a:pt x="24" y="103"/>
                        <a:pt x="51" y="103"/>
                      </a:cubicBezTo>
                      <a:lnTo>
                        <a:pt x="401" y="103"/>
                      </a:lnTo>
                      <a:lnTo>
                        <a:pt x="401" y="345"/>
                      </a:lnTo>
                      <a:lnTo>
                        <a:pt x="116" y="345"/>
                      </a:lnTo>
                      <a:cubicBezTo>
                        <a:pt x="40" y="345"/>
                        <a:pt x="0" y="384"/>
                        <a:pt x="0" y="461"/>
                      </a:cubicBezTo>
                      <a:lnTo>
                        <a:pt x="0" y="793"/>
                      </a:lnTo>
                      <a:lnTo>
                        <a:pt x="451" y="793"/>
                      </a:lnTo>
                      <a:cubicBezTo>
                        <a:pt x="478" y="793"/>
                        <a:pt x="503" y="779"/>
                        <a:pt x="503" y="742"/>
                      </a:cubicBezTo>
                      <a:cubicBezTo>
                        <a:pt x="503" y="706"/>
                        <a:pt x="478" y="691"/>
                        <a:pt x="451" y="691"/>
                      </a:cubicBezTo>
                      <a:lnTo>
                        <a:pt x="102" y="691"/>
                      </a:lnTo>
                      <a:lnTo>
                        <a:pt x="102" y="448"/>
                      </a:lnTo>
                      <a:lnTo>
                        <a:pt x="388" y="448"/>
                      </a:lnTo>
                      <a:cubicBezTo>
                        <a:pt x="423" y="448"/>
                        <a:pt x="446" y="443"/>
                        <a:pt x="471" y="419"/>
                      </a:cubicBezTo>
                      <a:cubicBezTo>
                        <a:pt x="500" y="392"/>
                        <a:pt x="503" y="365"/>
                        <a:pt x="503" y="329"/>
                      </a:cubicBezTo>
                      <a:lnTo>
                        <a:pt x="503" y="120"/>
                      </a:lnTo>
                      <a:cubicBezTo>
                        <a:pt x="503" y="84"/>
                        <a:pt x="500" y="56"/>
                        <a:pt x="471" y="29"/>
                      </a:cubicBezTo>
                      <a:cubicBezTo>
                        <a:pt x="446" y="6"/>
                        <a:pt x="423"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flipH="1">
                  <a:off x="10146962" y="2768347"/>
                  <a:ext cx="26219" cy="41387"/>
                </a:xfrm>
                <a:custGeom>
                  <a:avLst/>
                  <a:gdLst/>
                  <a:ahLst/>
                  <a:cxnLst/>
                  <a:rect l="l" t="t" r="r" b="b"/>
                  <a:pathLst>
                    <a:path w="503" h="794" extrusionOk="0">
                      <a:moveTo>
                        <a:pt x="52" y="0"/>
                      </a:moveTo>
                      <a:cubicBezTo>
                        <a:pt x="25" y="0"/>
                        <a:pt x="1" y="15"/>
                        <a:pt x="1" y="52"/>
                      </a:cubicBezTo>
                      <a:cubicBezTo>
                        <a:pt x="1" y="89"/>
                        <a:pt x="25" y="103"/>
                        <a:pt x="52" y="103"/>
                      </a:cubicBezTo>
                      <a:lnTo>
                        <a:pt x="402" y="103"/>
                      </a:lnTo>
                      <a:lnTo>
                        <a:pt x="402" y="271"/>
                      </a:lnTo>
                      <a:cubicBezTo>
                        <a:pt x="402" y="329"/>
                        <a:pt x="379" y="345"/>
                        <a:pt x="350" y="345"/>
                      </a:cubicBezTo>
                      <a:lnTo>
                        <a:pt x="151" y="345"/>
                      </a:lnTo>
                      <a:cubicBezTo>
                        <a:pt x="125" y="345"/>
                        <a:pt x="100" y="360"/>
                        <a:pt x="100" y="397"/>
                      </a:cubicBezTo>
                      <a:cubicBezTo>
                        <a:pt x="100" y="433"/>
                        <a:pt x="125" y="448"/>
                        <a:pt x="151" y="448"/>
                      </a:cubicBezTo>
                      <a:lnTo>
                        <a:pt x="350" y="448"/>
                      </a:lnTo>
                      <a:cubicBezTo>
                        <a:pt x="380" y="448"/>
                        <a:pt x="402" y="464"/>
                        <a:pt x="402" y="522"/>
                      </a:cubicBezTo>
                      <a:lnTo>
                        <a:pt x="402" y="690"/>
                      </a:lnTo>
                      <a:lnTo>
                        <a:pt x="52" y="690"/>
                      </a:lnTo>
                      <a:cubicBezTo>
                        <a:pt x="25" y="690"/>
                        <a:pt x="1" y="706"/>
                        <a:pt x="1" y="742"/>
                      </a:cubicBezTo>
                      <a:cubicBezTo>
                        <a:pt x="1" y="779"/>
                        <a:pt x="25" y="793"/>
                        <a:pt x="52" y="793"/>
                      </a:cubicBezTo>
                      <a:lnTo>
                        <a:pt x="402" y="793"/>
                      </a:lnTo>
                      <a:cubicBezTo>
                        <a:pt x="459" y="793"/>
                        <a:pt x="503" y="749"/>
                        <a:pt x="503" y="690"/>
                      </a:cubicBezTo>
                      <a:lnTo>
                        <a:pt x="503" y="496"/>
                      </a:lnTo>
                      <a:cubicBezTo>
                        <a:pt x="503" y="455"/>
                        <a:pt x="495" y="426"/>
                        <a:pt x="463" y="397"/>
                      </a:cubicBezTo>
                      <a:cubicBezTo>
                        <a:pt x="495" y="368"/>
                        <a:pt x="503" y="339"/>
                        <a:pt x="503" y="297"/>
                      </a:cubicBezTo>
                      <a:lnTo>
                        <a:pt x="503" y="103"/>
                      </a:lnTo>
                      <a:cubicBezTo>
                        <a:pt x="503" y="44"/>
                        <a:pt x="459" y="0"/>
                        <a:pt x="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flipH="1">
                  <a:off x="10070546" y="2768347"/>
                  <a:ext cx="23613" cy="41387"/>
                </a:xfrm>
                <a:custGeom>
                  <a:avLst/>
                  <a:gdLst/>
                  <a:ahLst/>
                  <a:cxnLst/>
                  <a:rect l="l" t="t" r="r" b="b"/>
                  <a:pathLst>
                    <a:path w="453" h="794" extrusionOk="0">
                      <a:moveTo>
                        <a:pt x="50" y="0"/>
                      </a:moveTo>
                      <a:cubicBezTo>
                        <a:pt x="13" y="0"/>
                        <a:pt x="0" y="26"/>
                        <a:pt x="0" y="52"/>
                      </a:cubicBezTo>
                      <a:lnTo>
                        <a:pt x="0" y="534"/>
                      </a:lnTo>
                      <a:lnTo>
                        <a:pt x="300" y="534"/>
                      </a:lnTo>
                      <a:lnTo>
                        <a:pt x="300" y="742"/>
                      </a:lnTo>
                      <a:cubicBezTo>
                        <a:pt x="300" y="774"/>
                        <a:pt x="313" y="793"/>
                        <a:pt x="350" y="793"/>
                      </a:cubicBezTo>
                      <a:cubicBezTo>
                        <a:pt x="386" y="793"/>
                        <a:pt x="401" y="774"/>
                        <a:pt x="401" y="742"/>
                      </a:cubicBezTo>
                      <a:lnTo>
                        <a:pt x="401" y="534"/>
                      </a:lnTo>
                      <a:cubicBezTo>
                        <a:pt x="427" y="534"/>
                        <a:pt x="452" y="521"/>
                        <a:pt x="452" y="483"/>
                      </a:cubicBezTo>
                      <a:cubicBezTo>
                        <a:pt x="452" y="447"/>
                        <a:pt x="427" y="433"/>
                        <a:pt x="401" y="433"/>
                      </a:cubicBezTo>
                      <a:lnTo>
                        <a:pt x="401" y="138"/>
                      </a:lnTo>
                      <a:cubicBezTo>
                        <a:pt x="401" y="113"/>
                        <a:pt x="388" y="88"/>
                        <a:pt x="350" y="88"/>
                      </a:cubicBezTo>
                      <a:cubicBezTo>
                        <a:pt x="311" y="88"/>
                        <a:pt x="300" y="113"/>
                        <a:pt x="300" y="138"/>
                      </a:cubicBezTo>
                      <a:lnTo>
                        <a:pt x="300" y="433"/>
                      </a:lnTo>
                      <a:lnTo>
                        <a:pt x="102" y="433"/>
                      </a:lnTo>
                      <a:lnTo>
                        <a:pt x="102" y="52"/>
                      </a:lnTo>
                      <a:cubicBezTo>
                        <a:pt x="102" y="26"/>
                        <a:pt x="90"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flipH="1">
                  <a:off x="10032442" y="2768347"/>
                  <a:ext cx="26219" cy="41387"/>
                </a:xfrm>
                <a:custGeom>
                  <a:avLst/>
                  <a:gdLst/>
                  <a:ahLst/>
                  <a:cxnLst/>
                  <a:rect l="l" t="t" r="r" b="b"/>
                  <a:pathLst>
                    <a:path w="503" h="794" extrusionOk="0">
                      <a:moveTo>
                        <a:pt x="101" y="0"/>
                      </a:moveTo>
                      <a:lnTo>
                        <a:pt x="101" y="448"/>
                      </a:lnTo>
                      <a:lnTo>
                        <a:pt x="401" y="448"/>
                      </a:lnTo>
                      <a:lnTo>
                        <a:pt x="401" y="691"/>
                      </a:lnTo>
                      <a:lnTo>
                        <a:pt x="167" y="691"/>
                      </a:lnTo>
                      <a:cubicBezTo>
                        <a:pt x="150" y="691"/>
                        <a:pt x="126" y="676"/>
                        <a:pt x="112" y="670"/>
                      </a:cubicBezTo>
                      <a:lnTo>
                        <a:pt x="82" y="657"/>
                      </a:lnTo>
                      <a:cubicBezTo>
                        <a:pt x="71" y="652"/>
                        <a:pt x="62" y="648"/>
                        <a:pt x="50" y="648"/>
                      </a:cubicBezTo>
                      <a:cubicBezTo>
                        <a:pt x="24" y="648"/>
                        <a:pt x="1" y="674"/>
                        <a:pt x="1" y="700"/>
                      </a:cubicBezTo>
                      <a:cubicBezTo>
                        <a:pt x="1" y="736"/>
                        <a:pt x="31" y="744"/>
                        <a:pt x="58" y="758"/>
                      </a:cubicBezTo>
                      <a:lnTo>
                        <a:pt x="97" y="774"/>
                      </a:lnTo>
                      <a:cubicBezTo>
                        <a:pt x="123" y="785"/>
                        <a:pt x="138" y="793"/>
                        <a:pt x="165" y="793"/>
                      </a:cubicBezTo>
                      <a:lnTo>
                        <a:pt x="391" y="793"/>
                      </a:lnTo>
                      <a:cubicBezTo>
                        <a:pt x="426" y="793"/>
                        <a:pt x="454" y="789"/>
                        <a:pt x="479" y="758"/>
                      </a:cubicBezTo>
                      <a:cubicBezTo>
                        <a:pt x="500" y="733"/>
                        <a:pt x="503" y="711"/>
                        <a:pt x="503" y="678"/>
                      </a:cubicBezTo>
                      <a:lnTo>
                        <a:pt x="503" y="461"/>
                      </a:lnTo>
                      <a:cubicBezTo>
                        <a:pt x="503" y="426"/>
                        <a:pt x="500" y="401"/>
                        <a:pt x="472" y="374"/>
                      </a:cubicBezTo>
                      <a:cubicBezTo>
                        <a:pt x="447" y="351"/>
                        <a:pt x="422" y="347"/>
                        <a:pt x="391" y="347"/>
                      </a:cubicBezTo>
                      <a:lnTo>
                        <a:pt x="203" y="347"/>
                      </a:lnTo>
                      <a:lnTo>
                        <a:pt x="203" y="103"/>
                      </a:lnTo>
                      <a:lnTo>
                        <a:pt x="453" y="103"/>
                      </a:lnTo>
                      <a:cubicBezTo>
                        <a:pt x="479" y="103"/>
                        <a:pt x="503" y="89"/>
                        <a:pt x="503" y="52"/>
                      </a:cubicBezTo>
                      <a:cubicBezTo>
                        <a:pt x="503" y="15"/>
                        <a:pt x="47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flipH="1">
                  <a:off x="9994233" y="2768347"/>
                  <a:ext cx="26271" cy="41387"/>
                </a:xfrm>
                <a:custGeom>
                  <a:avLst/>
                  <a:gdLst/>
                  <a:ahLst/>
                  <a:cxnLst/>
                  <a:rect l="l" t="t" r="r" b="b"/>
                  <a:pathLst>
                    <a:path w="504" h="794" extrusionOk="0">
                      <a:moveTo>
                        <a:pt x="402" y="534"/>
                      </a:moveTo>
                      <a:lnTo>
                        <a:pt x="402" y="691"/>
                      </a:lnTo>
                      <a:lnTo>
                        <a:pt x="103" y="691"/>
                      </a:lnTo>
                      <a:lnTo>
                        <a:pt x="103" y="534"/>
                      </a:lnTo>
                      <a:close/>
                      <a:moveTo>
                        <a:pt x="45" y="0"/>
                      </a:moveTo>
                      <a:cubicBezTo>
                        <a:pt x="10" y="0"/>
                        <a:pt x="0" y="28"/>
                        <a:pt x="0" y="52"/>
                      </a:cubicBezTo>
                      <a:lnTo>
                        <a:pt x="0" y="729"/>
                      </a:lnTo>
                      <a:cubicBezTo>
                        <a:pt x="0" y="775"/>
                        <a:pt x="19" y="793"/>
                        <a:pt x="67" y="793"/>
                      </a:cubicBezTo>
                      <a:lnTo>
                        <a:pt x="438" y="793"/>
                      </a:lnTo>
                      <a:cubicBezTo>
                        <a:pt x="483" y="793"/>
                        <a:pt x="503" y="777"/>
                        <a:pt x="503" y="729"/>
                      </a:cubicBezTo>
                      <a:lnTo>
                        <a:pt x="503" y="501"/>
                      </a:lnTo>
                      <a:cubicBezTo>
                        <a:pt x="503" y="454"/>
                        <a:pt x="493" y="433"/>
                        <a:pt x="443" y="433"/>
                      </a:cubicBezTo>
                      <a:lnTo>
                        <a:pt x="103" y="433"/>
                      </a:lnTo>
                      <a:lnTo>
                        <a:pt x="103" y="103"/>
                      </a:lnTo>
                      <a:cubicBezTo>
                        <a:pt x="132" y="103"/>
                        <a:pt x="154" y="82"/>
                        <a:pt x="154" y="52"/>
                      </a:cubicBezTo>
                      <a:cubicBezTo>
                        <a:pt x="154" y="26"/>
                        <a:pt x="132"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flipH="1">
                  <a:off x="9955973" y="2768347"/>
                  <a:ext cx="26375" cy="41387"/>
                </a:xfrm>
                <a:custGeom>
                  <a:avLst/>
                  <a:gdLst/>
                  <a:ahLst/>
                  <a:cxnLst/>
                  <a:rect l="l" t="t" r="r" b="b"/>
                  <a:pathLst>
                    <a:path w="506" h="794" extrusionOk="0">
                      <a:moveTo>
                        <a:pt x="52" y="0"/>
                      </a:moveTo>
                      <a:cubicBezTo>
                        <a:pt x="20" y="0"/>
                        <a:pt x="1" y="29"/>
                        <a:pt x="1" y="52"/>
                      </a:cubicBezTo>
                      <a:lnTo>
                        <a:pt x="1" y="103"/>
                      </a:lnTo>
                      <a:cubicBezTo>
                        <a:pt x="1" y="124"/>
                        <a:pt x="20" y="153"/>
                        <a:pt x="52" y="153"/>
                      </a:cubicBezTo>
                      <a:cubicBezTo>
                        <a:pt x="84" y="153"/>
                        <a:pt x="102" y="124"/>
                        <a:pt x="102" y="103"/>
                      </a:cubicBezTo>
                      <a:lnTo>
                        <a:pt x="403" y="103"/>
                      </a:lnTo>
                      <a:lnTo>
                        <a:pt x="403" y="243"/>
                      </a:lnTo>
                      <a:cubicBezTo>
                        <a:pt x="403" y="288"/>
                        <a:pt x="404" y="287"/>
                        <a:pt x="370" y="316"/>
                      </a:cubicBezTo>
                      <a:lnTo>
                        <a:pt x="231" y="438"/>
                      </a:lnTo>
                      <a:cubicBezTo>
                        <a:pt x="205" y="459"/>
                        <a:pt x="204" y="463"/>
                        <a:pt x="204" y="496"/>
                      </a:cubicBezTo>
                      <a:lnTo>
                        <a:pt x="204" y="742"/>
                      </a:lnTo>
                      <a:cubicBezTo>
                        <a:pt x="204" y="774"/>
                        <a:pt x="217" y="793"/>
                        <a:pt x="255" y="793"/>
                      </a:cubicBezTo>
                      <a:cubicBezTo>
                        <a:pt x="291" y="793"/>
                        <a:pt x="306" y="774"/>
                        <a:pt x="306" y="742"/>
                      </a:cubicBezTo>
                      <a:lnTo>
                        <a:pt x="306" y="544"/>
                      </a:lnTo>
                      <a:cubicBezTo>
                        <a:pt x="306"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flipH="1">
                  <a:off x="9879713" y="2768347"/>
                  <a:ext cx="26219" cy="41387"/>
                </a:xfrm>
                <a:custGeom>
                  <a:avLst/>
                  <a:gdLst/>
                  <a:ahLst/>
                  <a:cxnLst/>
                  <a:rect l="l" t="t" r="r" b="b"/>
                  <a:pathLst>
                    <a:path w="503" h="794" extrusionOk="0">
                      <a:moveTo>
                        <a:pt x="100" y="0"/>
                      </a:moveTo>
                      <a:lnTo>
                        <a:pt x="100" y="448"/>
                      </a:lnTo>
                      <a:lnTo>
                        <a:pt x="400" y="448"/>
                      </a:lnTo>
                      <a:lnTo>
                        <a:pt x="400" y="691"/>
                      </a:lnTo>
                      <a:lnTo>
                        <a:pt x="166" y="691"/>
                      </a:lnTo>
                      <a:cubicBezTo>
                        <a:pt x="148" y="691"/>
                        <a:pt x="126" y="676"/>
                        <a:pt x="111" y="670"/>
                      </a:cubicBezTo>
                      <a:lnTo>
                        <a:pt x="81" y="657"/>
                      </a:lnTo>
                      <a:cubicBezTo>
                        <a:pt x="70" y="652"/>
                        <a:pt x="61" y="648"/>
                        <a:pt x="49" y="648"/>
                      </a:cubicBezTo>
                      <a:cubicBezTo>
                        <a:pt x="22" y="648"/>
                        <a:pt x="0" y="674"/>
                        <a:pt x="0" y="700"/>
                      </a:cubicBezTo>
                      <a:cubicBezTo>
                        <a:pt x="0" y="736"/>
                        <a:pt x="30" y="744"/>
                        <a:pt x="58" y="758"/>
                      </a:cubicBezTo>
                      <a:lnTo>
                        <a:pt x="96" y="774"/>
                      </a:lnTo>
                      <a:cubicBezTo>
                        <a:pt x="121" y="785"/>
                        <a:pt x="137" y="793"/>
                        <a:pt x="163" y="793"/>
                      </a:cubicBezTo>
                      <a:lnTo>
                        <a:pt x="389" y="793"/>
                      </a:lnTo>
                      <a:cubicBezTo>
                        <a:pt x="426" y="793"/>
                        <a:pt x="452" y="789"/>
                        <a:pt x="478" y="758"/>
                      </a:cubicBezTo>
                      <a:cubicBezTo>
                        <a:pt x="499" y="733"/>
                        <a:pt x="502" y="711"/>
                        <a:pt x="502" y="678"/>
                      </a:cubicBezTo>
                      <a:lnTo>
                        <a:pt x="502" y="461"/>
                      </a:lnTo>
                      <a:cubicBezTo>
                        <a:pt x="502" y="426"/>
                        <a:pt x="499" y="401"/>
                        <a:pt x="472" y="374"/>
                      </a:cubicBezTo>
                      <a:cubicBezTo>
                        <a:pt x="447" y="351"/>
                        <a:pt x="422" y="347"/>
                        <a:pt x="389" y="347"/>
                      </a:cubicBezTo>
                      <a:lnTo>
                        <a:pt x="203" y="347"/>
                      </a:lnTo>
                      <a:lnTo>
                        <a:pt x="203" y="103"/>
                      </a:lnTo>
                      <a:lnTo>
                        <a:pt x="451" y="103"/>
                      </a:lnTo>
                      <a:cubicBezTo>
                        <a:pt x="478" y="103"/>
                        <a:pt x="502" y="89"/>
                        <a:pt x="502" y="52"/>
                      </a:cubicBezTo>
                      <a:cubicBezTo>
                        <a:pt x="502" y="15"/>
                        <a:pt x="478"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flipH="1">
                  <a:off x="9841557" y="2768347"/>
                  <a:ext cx="26219" cy="41387"/>
                </a:xfrm>
                <a:custGeom>
                  <a:avLst/>
                  <a:gdLst/>
                  <a:ahLst/>
                  <a:cxnLst/>
                  <a:rect l="l" t="t" r="r" b="b"/>
                  <a:pathLst>
                    <a:path w="503" h="794" extrusionOk="0">
                      <a:moveTo>
                        <a:pt x="401" y="534"/>
                      </a:moveTo>
                      <a:lnTo>
                        <a:pt x="401" y="691"/>
                      </a:lnTo>
                      <a:lnTo>
                        <a:pt x="102" y="691"/>
                      </a:lnTo>
                      <a:lnTo>
                        <a:pt x="102" y="534"/>
                      </a:lnTo>
                      <a:close/>
                      <a:moveTo>
                        <a:pt x="44" y="0"/>
                      </a:moveTo>
                      <a:cubicBezTo>
                        <a:pt x="8" y="0"/>
                        <a:pt x="1" y="28"/>
                        <a:pt x="1" y="52"/>
                      </a:cubicBezTo>
                      <a:lnTo>
                        <a:pt x="1" y="729"/>
                      </a:lnTo>
                      <a:cubicBezTo>
                        <a:pt x="1" y="775"/>
                        <a:pt x="19" y="793"/>
                        <a:pt x="66" y="793"/>
                      </a:cubicBezTo>
                      <a:lnTo>
                        <a:pt x="437" y="793"/>
                      </a:lnTo>
                      <a:cubicBezTo>
                        <a:pt x="483" y="793"/>
                        <a:pt x="503" y="777"/>
                        <a:pt x="503" y="729"/>
                      </a:cubicBezTo>
                      <a:lnTo>
                        <a:pt x="503" y="501"/>
                      </a:lnTo>
                      <a:cubicBezTo>
                        <a:pt x="503" y="454"/>
                        <a:pt x="493" y="433"/>
                        <a:pt x="442" y="433"/>
                      </a:cubicBezTo>
                      <a:lnTo>
                        <a:pt x="102" y="433"/>
                      </a:lnTo>
                      <a:lnTo>
                        <a:pt x="102" y="103"/>
                      </a:lnTo>
                      <a:cubicBezTo>
                        <a:pt x="131" y="103"/>
                        <a:pt x="153" y="82"/>
                        <a:pt x="153" y="52"/>
                      </a:cubicBezTo>
                      <a:cubicBezTo>
                        <a:pt x="153" y="26"/>
                        <a:pt x="131" y="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flipH="1">
                  <a:off x="9803296" y="2768347"/>
                  <a:ext cx="26323" cy="41387"/>
                </a:xfrm>
                <a:custGeom>
                  <a:avLst/>
                  <a:gdLst/>
                  <a:ahLst/>
                  <a:cxnLst/>
                  <a:rect l="l" t="t" r="r" b="b"/>
                  <a:pathLst>
                    <a:path w="505" h="794" extrusionOk="0">
                      <a:moveTo>
                        <a:pt x="52" y="0"/>
                      </a:moveTo>
                      <a:cubicBezTo>
                        <a:pt x="19" y="0"/>
                        <a:pt x="0" y="29"/>
                        <a:pt x="0" y="52"/>
                      </a:cubicBezTo>
                      <a:lnTo>
                        <a:pt x="0" y="103"/>
                      </a:lnTo>
                      <a:cubicBezTo>
                        <a:pt x="0" y="124"/>
                        <a:pt x="19" y="153"/>
                        <a:pt x="52" y="153"/>
                      </a:cubicBezTo>
                      <a:cubicBezTo>
                        <a:pt x="85" y="153"/>
                        <a:pt x="103" y="124"/>
                        <a:pt x="103" y="103"/>
                      </a:cubicBezTo>
                      <a:lnTo>
                        <a:pt x="401" y="103"/>
                      </a:lnTo>
                      <a:lnTo>
                        <a:pt x="401" y="243"/>
                      </a:lnTo>
                      <a:cubicBezTo>
                        <a:pt x="401" y="288"/>
                        <a:pt x="403" y="287"/>
                        <a:pt x="370" y="316"/>
                      </a:cubicBezTo>
                      <a:lnTo>
                        <a:pt x="229" y="438"/>
                      </a:lnTo>
                      <a:cubicBezTo>
                        <a:pt x="204" y="459"/>
                        <a:pt x="203" y="463"/>
                        <a:pt x="203" y="496"/>
                      </a:cubicBezTo>
                      <a:lnTo>
                        <a:pt x="203" y="742"/>
                      </a:lnTo>
                      <a:cubicBezTo>
                        <a:pt x="203" y="774"/>
                        <a:pt x="218" y="793"/>
                        <a:pt x="253" y="793"/>
                      </a:cubicBezTo>
                      <a:cubicBezTo>
                        <a:pt x="291" y="793"/>
                        <a:pt x="304" y="774"/>
                        <a:pt x="304" y="742"/>
                      </a:cubicBezTo>
                      <a:lnTo>
                        <a:pt x="304" y="544"/>
                      </a:lnTo>
                      <a:cubicBezTo>
                        <a:pt x="304" y="508"/>
                        <a:pt x="306" y="507"/>
                        <a:pt x="333" y="483"/>
                      </a:cubicBezTo>
                      <a:lnTo>
                        <a:pt x="476" y="360"/>
                      </a:lnTo>
                      <a:cubicBezTo>
                        <a:pt x="505" y="336"/>
                        <a:pt x="503" y="332"/>
                        <a:pt x="503" y="296"/>
                      </a:cubicBezTo>
                      <a:lnTo>
                        <a:pt x="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flipH="1">
                  <a:off x="9765192" y="2768347"/>
                  <a:ext cx="26219" cy="41387"/>
                </a:xfrm>
                <a:custGeom>
                  <a:avLst/>
                  <a:gdLst/>
                  <a:ahLst/>
                  <a:cxnLst/>
                  <a:rect l="l" t="t" r="r" b="b"/>
                  <a:pathLst>
                    <a:path w="503" h="794" extrusionOk="0">
                      <a:moveTo>
                        <a:pt x="299" y="103"/>
                      </a:moveTo>
                      <a:lnTo>
                        <a:pt x="299" y="347"/>
                      </a:lnTo>
                      <a:lnTo>
                        <a:pt x="204" y="347"/>
                      </a:lnTo>
                      <a:lnTo>
                        <a:pt x="204" y="103"/>
                      </a:lnTo>
                      <a:close/>
                      <a:moveTo>
                        <a:pt x="401" y="448"/>
                      </a:moveTo>
                      <a:lnTo>
                        <a:pt x="401" y="691"/>
                      </a:lnTo>
                      <a:lnTo>
                        <a:pt x="102" y="691"/>
                      </a:lnTo>
                      <a:lnTo>
                        <a:pt x="102" y="448"/>
                      </a:lnTo>
                      <a:close/>
                      <a:moveTo>
                        <a:pt x="152" y="0"/>
                      </a:moveTo>
                      <a:cubicBezTo>
                        <a:pt x="118" y="0"/>
                        <a:pt x="102" y="26"/>
                        <a:pt x="102" y="52"/>
                      </a:cubicBezTo>
                      <a:lnTo>
                        <a:pt x="102" y="347"/>
                      </a:lnTo>
                      <a:cubicBezTo>
                        <a:pt x="70" y="347"/>
                        <a:pt x="45" y="357"/>
                        <a:pt x="27" y="374"/>
                      </a:cubicBezTo>
                      <a:cubicBezTo>
                        <a:pt x="8" y="391"/>
                        <a:pt x="0" y="418"/>
                        <a:pt x="0" y="449"/>
                      </a:cubicBezTo>
                      <a:lnTo>
                        <a:pt x="0" y="691"/>
                      </a:lnTo>
                      <a:cubicBezTo>
                        <a:pt x="0" y="753"/>
                        <a:pt x="39" y="793"/>
                        <a:pt x="102" y="793"/>
                      </a:cubicBezTo>
                      <a:lnTo>
                        <a:pt x="401" y="793"/>
                      </a:lnTo>
                      <a:cubicBezTo>
                        <a:pt x="463" y="793"/>
                        <a:pt x="502" y="753"/>
                        <a:pt x="502" y="691"/>
                      </a:cubicBezTo>
                      <a:lnTo>
                        <a:pt x="502" y="449"/>
                      </a:lnTo>
                      <a:cubicBezTo>
                        <a:pt x="502" y="418"/>
                        <a:pt x="493" y="391"/>
                        <a:pt x="475" y="374"/>
                      </a:cubicBezTo>
                      <a:cubicBezTo>
                        <a:pt x="457" y="357"/>
                        <a:pt x="432" y="347"/>
                        <a:pt x="401" y="347"/>
                      </a:cubicBezTo>
                      <a:lnTo>
                        <a:pt x="401" y="52"/>
                      </a:lnTo>
                      <a:cubicBezTo>
                        <a:pt x="401" y="26"/>
                        <a:pt x="385"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flipH="1">
                  <a:off x="9688828" y="2768347"/>
                  <a:ext cx="26271" cy="41387"/>
                </a:xfrm>
                <a:custGeom>
                  <a:avLst/>
                  <a:gdLst/>
                  <a:ahLst/>
                  <a:cxnLst/>
                  <a:rect l="l" t="t" r="r" b="b"/>
                  <a:pathLst>
                    <a:path w="504" h="794" extrusionOk="0">
                      <a:moveTo>
                        <a:pt x="300" y="103"/>
                      </a:moveTo>
                      <a:lnTo>
                        <a:pt x="300" y="347"/>
                      </a:lnTo>
                      <a:lnTo>
                        <a:pt x="205" y="347"/>
                      </a:lnTo>
                      <a:lnTo>
                        <a:pt x="205" y="103"/>
                      </a:lnTo>
                      <a:close/>
                      <a:moveTo>
                        <a:pt x="401" y="448"/>
                      </a:moveTo>
                      <a:lnTo>
                        <a:pt x="401" y="691"/>
                      </a:lnTo>
                      <a:lnTo>
                        <a:pt x="102" y="691"/>
                      </a:lnTo>
                      <a:lnTo>
                        <a:pt x="102" y="448"/>
                      </a:lnTo>
                      <a:close/>
                      <a:moveTo>
                        <a:pt x="153" y="0"/>
                      </a:moveTo>
                      <a:cubicBezTo>
                        <a:pt x="118" y="0"/>
                        <a:pt x="102" y="26"/>
                        <a:pt x="102" y="52"/>
                      </a:cubicBezTo>
                      <a:lnTo>
                        <a:pt x="102" y="347"/>
                      </a:lnTo>
                      <a:cubicBezTo>
                        <a:pt x="70" y="347"/>
                        <a:pt x="46" y="357"/>
                        <a:pt x="27" y="374"/>
                      </a:cubicBezTo>
                      <a:cubicBezTo>
                        <a:pt x="10" y="391"/>
                        <a:pt x="0" y="418"/>
                        <a:pt x="0" y="449"/>
                      </a:cubicBezTo>
                      <a:lnTo>
                        <a:pt x="0" y="691"/>
                      </a:lnTo>
                      <a:cubicBezTo>
                        <a:pt x="0" y="753"/>
                        <a:pt x="39" y="793"/>
                        <a:pt x="102" y="793"/>
                      </a:cubicBezTo>
                      <a:lnTo>
                        <a:pt x="401" y="793"/>
                      </a:lnTo>
                      <a:cubicBezTo>
                        <a:pt x="465" y="793"/>
                        <a:pt x="503" y="753"/>
                        <a:pt x="503" y="691"/>
                      </a:cubicBezTo>
                      <a:lnTo>
                        <a:pt x="503" y="449"/>
                      </a:lnTo>
                      <a:cubicBezTo>
                        <a:pt x="503" y="418"/>
                        <a:pt x="494" y="391"/>
                        <a:pt x="475" y="374"/>
                      </a:cubicBezTo>
                      <a:cubicBezTo>
                        <a:pt x="457" y="357"/>
                        <a:pt x="433" y="347"/>
                        <a:pt x="401" y="347"/>
                      </a:cubicBezTo>
                      <a:lnTo>
                        <a:pt x="401" y="52"/>
                      </a:lnTo>
                      <a:cubicBezTo>
                        <a:pt x="401" y="26"/>
                        <a:pt x="385" y="0"/>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flipH="1">
                  <a:off x="9650619" y="2768347"/>
                  <a:ext cx="26375" cy="41387"/>
                </a:xfrm>
                <a:custGeom>
                  <a:avLst/>
                  <a:gdLst/>
                  <a:ahLst/>
                  <a:cxnLst/>
                  <a:rect l="l" t="t" r="r" b="b"/>
                  <a:pathLst>
                    <a:path w="506" h="794" extrusionOk="0">
                      <a:moveTo>
                        <a:pt x="403" y="534"/>
                      </a:moveTo>
                      <a:lnTo>
                        <a:pt x="403" y="691"/>
                      </a:lnTo>
                      <a:lnTo>
                        <a:pt x="104" y="691"/>
                      </a:lnTo>
                      <a:lnTo>
                        <a:pt x="104" y="534"/>
                      </a:lnTo>
                      <a:close/>
                      <a:moveTo>
                        <a:pt x="46" y="0"/>
                      </a:moveTo>
                      <a:cubicBezTo>
                        <a:pt x="10" y="0"/>
                        <a:pt x="1" y="28"/>
                        <a:pt x="1" y="52"/>
                      </a:cubicBezTo>
                      <a:lnTo>
                        <a:pt x="1" y="729"/>
                      </a:lnTo>
                      <a:cubicBezTo>
                        <a:pt x="1" y="775"/>
                        <a:pt x="20" y="793"/>
                        <a:pt x="68" y="793"/>
                      </a:cubicBezTo>
                      <a:lnTo>
                        <a:pt x="438" y="793"/>
                      </a:lnTo>
                      <a:cubicBezTo>
                        <a:pt x="484" y="793"/>
                        <a:pt x="505" y="777"/>
                        <a:pt x="505" y="729"/>
                      </a:cubicBezTo>
                      <a:lnTo>
                        <a:pt x="505" y="501"/>
                      </a:lnTo>
                      <a:cubicBezTo>
                        <a:pt x="505" y="454"/>
                        <a:pt x="494" y="433"/>
                        <a:pt x="443" y="433"/>
                      </a:cubicBezTo>
                      <a:lnTo>
                        <a:pt x="103" y="433"/>
                      </a:lnTo>
                      <a:lnTo>
                        <a:pt x="103" y="103"/>
                      </a:lnTo>
                      <a:cubicBezTo>
                        <a:pt x="133" y="103"/>
                        <a:pt x="153" y="82"/>
                        <a:pt x="153" y="52"/>
                      </a:cubicBezTo>
                      <a:cubicBezTo>
                        <a:pt x="153" y="26"/>
                        <a:pt x="133"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flipH="1">
                  <a:off x="9612463" y="2768347"/>
                  <a:ext cx="26323" cy="41387"/>
                </a:xfrm>
                <a:custGeom>
                  <a:avLst/>
                  <a:gdLst/>
                  <a:ahLst/>
                  <a:cxnLst/>
                  <a:rect l="l" t="t" r="r" b="b"/>
                  <a:pathLst>
                    <a:path w="505" h="794" extrusionOk="0">
                      <a:moveTo>
                        <a:pt x="52" y="0"/>
                      </a:moveTo>
                      <a:cubicBezTo>
                        <a:pt x="19" y="0"/>
                        <a:pt x="1" y="29"/>
                        <a:pt x="1" y="52"/>
                      </a:cubicBezTo>
                      <a:lnTo>
                        <a:pt x="1" y="103"/>
                      </a:lnTo>
                      <a:cubicBezTo>
                        <a:pt x="1" y="124"/>
                        <a:pt x="19" y="153"/>
                        <a:pt x="52" y="153"/>
                      </a:cubicBezTo>
                      <a:cubicBezTo>
                        <a:pt x="84" y="153"/>
                        <a:pt x="103" y="124"/>
                        <a:pt x="103" y="103"/>
                      </a:cubicBezTo>
                      <a:lnTo>
                        <a:pt x="402" y="103"/>
                      </a:lnTo>
                      <a:lnTo>
                        <a:pt x="402" y="243"/>
                      </a:lnTo>
                      <a:cubicBezTo>
                        <a:pt x="402" y="288"/>
                        <a:pt x="404" y="287"/>
                        <a:pt x="371" y="316"/>
                      </a:cubicBezTo>
                      <a:lnTo>
                        <a:pt x="230" y="438"/>
                      </a:lnTo>
                      <a:cubicBezTo>
                        <a:pt x="204" y="459"/>
                        <a:pt x="204" y="463"/>
                        <a:pt x="204" y="496"/>
                      </a:cubicBezTo>
                      <a:lnTo>
                        <a:pt x="204" y="742"/>
                      </a:lnTo>
                      <a:cubicBezTo>
                        <a:pt x="204" y="774"/>
                        <a:pt x="218" y="793"/>
                        <a:pt x="255" y="793"/>
                      </a:cubicBezTo>
                      <a:cubicBezTo>
                        <a:pt x="292" y="793"/>
                        <a:pt x="305" y="774"/>
                        <a:pt x="305" y="742"/>
                      </a:cubicBezTo>
                      <a:lnTo>
                        <a:pt x="305" y="544"/>
                      </a:lnTo>
                      <a:cubicBezTo>
                        <a:pt x="305"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flipH="1">
                  <a:off x="9574307" y="2768347"/>
                  <a:ext cx="26271" cy="41387"/>
                </a:xfrm>
                <a:custGeom>
                  <a:avLst/>
                  <a:gdLst/>
                  <a:ahLst/>
                  <a:cxnLst/>
                  <a:rect l="l" t="t" r="r" b="b"/>
                  <a:pathLst>
                    <a:path w="504" h="794" extrusionOk="0">
                      <a:moveTo>
                        <a:pt x="101" y="0"/>
                      </a:moveTo>
                      <a:lnTo>
                        <a:pt x="101" y="448"/>
                      </a:lnTo>
                      <a:lnTo>
                        <a:pt x="401" y="448"/>
                      </a:lnTo>
                      <a:lnTo>
                        <a:pt x="401" y="691"/>
                      </a:lnTo>
                      <a:lnTo>
                        <a:pt x="166" y="691"/>
                      </a:lnTo>
                      <a:cubicBezTo>
                        <a:pt x="151" y="691"/>
                        <a:pt x="126" y="676"/>
                        <a:pt x="112" y="670"/>
                      </a:cubicBezTo>
                      <a:lnTo>
                        <a:pt x="82" y="657"/>
                      </a:lnTo>
                      <a:cubicBezTo>
                        <a:pt x="70" y="652"/>
                        <a:pt x="62" y="648"/>
                        <a:pt x="49" y="648"/>
                      </a:cubicBezTo>
                      <a:cubicBezTo>
                        <a:pt x="22" y="648"/>
                        <a:pt x="0" y="674"/>
                        <a:pt x="0" y="700"/>
                      </a:cubicBezTo>
                      <a:cubicBezTo>
                        <a:pt x="0" y="736"/>
                        <a:pt x="30" y="744"/>
                        <a:pt x="59" y="758"/>
                      </a:cubicBezTo>
                      <a:lnTo>
                        <a:pt x="97" y="774"/>
                      </a:lnTo>
                      <a:cubicBezTo>
                        <a:pt x="122" y="785"/>
                        <a:pt x="138" y="793"/>
                        <a:pt x="164" y="793"/>
                      </a:cubicBezTo>
                      <a:lnTo>
                        <a:pt x="391" y="793"/>
                      </a:lnTo>
                      <a:cubicBezTo>
                        <a:pt x="427" y="793"/>
                        <a:pt x="453" y="789"/>
                        <a:pt x="479" y="758"/>
                      </a:cubicBezTo>
                      <a:cubicBezTo>
                        <a:pt x="500" y="733"/>
                        <a:pt x="503" y="711"/>
                        <a:pt x="503" y="678"/>
                      </a:cubicBezTo>
                      <a:lnTo>
                        <a:pt x="503" y="461"/>
                      </a:lnTo>
                      <a:cubicBezTo>
                        <a:pt x="503" y="426"/>
                        <a:pt x="500" y="401"/>
                        <a:pt x="472" y="374"/>
                      </a:cubicBezTo>
                      <a:cubicBezTo>
                        <a:pt x="447" y="351"/>
                        <a:pt x="423" y="347"/>
                        <a:pt x="391" y="347"/>
                      </a:cubicBezTo>
                      <a:lnTo>
                        <a:pt x="203" y="347"/>
                      </a:lnTo>
                      <a:lnTo>
                        <a:pt x="203" y="103"/>
                      </a:lnTo>
                      <a:lnTo>
                        <a:pt x="452" y="103"/>
                      </a:lnTo>
                      <a:cubicBezTo>
                        <a:pt x="478" y="103"/>
                        <a:pt x="503" y="89"/>
                        <a:pt x="503" y="52"/>
                      </a:cubicBezTo>
                      <a:cubicBezTo>
                        <a:pt x="503" y="15"/>
                        <a:pt x="479" y="0"/>
                        <a:pt x="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flipH="1">
                  <a:off x="9704361" y="2864676"/>
                  <a:ext cx="22570" cy="35393"/>
                </a:xfrm>
                <a:custGeom>
                  <a:avLst/>
                  <a:gdLst/>
                  <a:ahLst/>
                  <a:cxnLst/>
                  <a:rect l="l" t="t" r="r" b="b"/>
                  <a:pathLst>
                    <a:path w="433" h="679" extrusionOk="0">
                      <a:moveTo>
                        <a:pt x="46" y="0"/>
                      </a:moveTo>
                      <a:cubicBezTo>
                        <a:pt x="23" y="0"/>
                        <a:pt x="1" y="14"/>
                        <a:pt x="1" y="45"/>
                      </a:cubicBezTo>
                      <a:cubicBezTo>
                        <a:pt x="1" y="77"/>
                        <a:pt x="23" y="88"/>
                        <a:pt x="46" y="88"/>
                      </a:cubicBezTo>
                      <a:lnTo>
                        <a:pt x="174" y="88"/>
                      </a:lnTo>
                      <a:lnTo>
                        <a:pt x="174" y="591"/>
                      </a:lnTo>
                      <a:lnTo>
                        <a:pt x="46" y="591"/>
                      </a:lnTo>
                      <a:cubicBezTo>
                        <a:pt x="23" y="591"/>
                        <a:pt x="1" y="605"/>
                        <a:pt x="1" y="636"/>
                      </a:cubicBezTo>
                      <a:cubicBezTo>
                        <a:pt x="1" y="667"/>
                        <a:pt x="23" y="679"/>
                        <a:pt x="46" y="679"/>
                      </a:cubicBezTo>
                      <a:lnTo>
                        <a:pt x="388" y="679"/>
                      </a:lnTo>
                      <a:cubicBezTo>
                        <a:pt x="411" y="679"/>
                        <a:pt x="433" y="667"/>
                        <a:pt x="433" y="636"/>
                      </a:cubicBezTo>
                      <a:lnTo>
                        <a:pt x="433" y="416"/>
                      </a:lnTo>
                      <a:cubicBezTo>
                        <a:pt x="433" y="391"/>
                        <a:pt x="420" y="373"/>
                        <a:pt x="388" y="373"/>
                      </a:cubicBezTo>
                      <a:cubicBezTo>
                        <a:pt x="357" y="373"/>
                        <a:pt x="345" y="391"/>
                        <a:pt x="345" y="416"/>
                      </a:cubicBezTo>
                      <a:lnTo>
                        <a:pt x="345" y="591"/>
                      </a:lnTo>
                      <a:lnTo>
                        <a:pt x="261" y="591"/>
                      </a:lnTo>
                      <a:lnTo>
                        <a:pt x="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flipH="1">
                  <a:off x="9671626" y="2864676"/>
                  <a:ext cx="22518" cy="35393"/>
                </a:xfrm>
                <a:custGeom>
                  <a:avLst/>
                  <a:gdLst/>
                  <a:ahLst/>
                  <a:cxnLst/>
                  <a:rect l="l" t="t" r="r" b="b"/>
                  <a:pathLst>
                    <a:path w="432" h="679" extrusionOk="0">
                      <a:moveTo>
                        <a:pt x="44" y="0"/>
                      </a:moveTo>
                      <a:cubicBezTo>
                        <a:pt x="22" y="0"/>
                        <a:pt x="0" y="14"/>
                        <a:pt x="0" y="45"/>
                      </a:cubicBezTo>
                      <a:cubicBezTo>
                        <a:pt x="0" y="77"/>
                        <a:pt x="22" y="88"/>
                        <a:pt x="44" y="88"/>
                      </a:cubicBezTo>
                      <a:lnTo>
                        <a:pt x="172" y="88"/>
                      </a:lnTo>
                      <a:lnTo>
                        <a:pt x="172" y="591"/>
                      </a:lnTo>
                      <a:lnTo>
                        <a:pt x="44" y="591"/>
                      </a:lnTo>
                      <a:cubicBezTo>
                        <a:pt x="22" y="591"/>
                        <a:pt x="0" y="605"/>
                        <a:pt x="0" y="636"/>
                      </a:cubicBezTo>
                      <a:cubicBezTo>
                        <a:pt x="0" y="667"/>
                        <a:pt x="22" y="679"/>
                        <a:pt x="44" y="679"/>
                      </a:cubicBezTo>
                      <a:lnTo>
                        <a:pt x="387" y="679"/>
                      </a:lnTo>
                      <a:cubicBezTo>
                        <a:pt x="410" y="679"/>
                        <a:pt x="431" y="667"/>
                        <a:pt x="431" y="636"/>
                      </a:cubicBezTo>
                      <a:lnTo>
                        <a:pt x="431" y="416"/>
                      </a:lnTo>
                      <a:cubicBezTo>
                        <a:pt x="431" y="391"/>
                        <a:pt x="419" y="373"/>
                        <a:pt x="387" y="373"/>
                      </a:cubicBezTo>
                      <a:cubicBezTo>
                        <a:pt x="355" y="373"/>
                        <a:pt x="343" y="391"/>
                        <a:pt x="343" y="416"/>
                      </a:cubicBezTo>
                      <a:lnTo>
                        <a:pt x="343" y="591"/>
                      </a:lnTo>
                      <a:lnTo>
                        <a:pt x="259" y="591"/>
                      </a:lnTo>
                      <a:lnTo>
                        <a:pt x="2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flipH="1">
                  <a:off x="9638891" y="2864729"/>
                  <a:ext cx="22518" cy="35341"/>
                </a:xfrm>
                <a:custGeom>
                  <a:avLst/>
                  <a:gdLst/>
                  <a:ahLst/>
                  <a:cxnLst/>
                  <a:rect l="l" t="t" r="r" b="b"/>
                  <a:pathLst>
                    <a:path w="432" h="678" extrusionOk="0">
                      <a:moveTo>
                        <a:pt x="389" y="0"/>
                      </a:moveTo>
                      <a:cubicBezTo>
                        <a:pt x="366" y="0"/>
                        <a:pt x="356" y="16"/>
                        <a:pt x="345" y="34"/>
                      </a:cubicBezTo>
                      <a:lnTo>
                        <a:pt x="19" y="592"/>
                      </a:lnTo>
                      <a:cubicBezTo>
                        <a:pt x="11" y="606"/>
                        <a:pt x="0" y="620"/>
                        <a:pt x="0" y="638"/>
                      </a:cubicBezTo>
                      <a:cubicBezTo>
                        <a:pt x="0" y="660"/>
                        <a:pt x="22" y="678"/>
                        <a:pt x="43" y="678"/>
                      </a:cubicBezTo>
                      <a:cubicBezTo>
                        <a:pt x="65" y="678"/>
                        <a:pt x="76" y="666"/>
                        <a:pt x="87" y="647"/>
                      </a:cubicBezTo>
                      <a:lnTo>
                        <a:pt x="421" y="76"/>
                      </a:lnTo>
                      <a:cubicBezTo>
                        <a:pt x="426" y="66"/>
                        <a:pt x="431" y="56"/>
                        <a:pt x="431" y="42"/>
                      </a:cubicBezTo>
                      <a:cubicBezTo>
                        <a:pt x="431" y="19"/>
                        <a:pt x="411"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flipH="1">
                  <a:off x="9606208" y="2864729"/>
                  <a:ext cx="22518" cy="35341"/>
                </a:xfrm>
                <a:custGeom>
                  <a:avLst/>
                  <a:gdLst/>
                  <a:ahLst/>
                  <a:cxnLst/>
                  <a:rect l="l" t="t" r="r" b="b"/>
                  <a:pathLst>
                    <a:path w="432" h="678" extrusionOk="0">
                      <a:moveTo>
                        <a:pt x="44" y="0"/>
                      </a:moveTo>
                      <a:cubicBezTo>
                        <a:pt x="22" y="0"/>
                        <a:pt x="1" y="13"/>
                        <a:pt x="1" y="44"/>
                      </a:cubicBezTo>
                      <a:cubicBezTo>
                        <a:pt x="1" y="76"/>
                        <a:pt x="22" y="87"/>
                        <a:pt x="44" y="87"/>
                      </a:cubicBezTo>
                      <a:lnTo>
                        <a:pt x="344" y="87"/>
                      </a:lnTo>
                      <a:lnTo>
                        <a:pt x="344" y="296"/>
                      </a:lnTo>
                      <a:lnTo>
                        <a:pt x="100" y="296"/>
                      </a:lnTo>
                      <a:cubicBezTo>
                        <a:pt x="34" y="296"/>
                        <a:pt x="1" y="328"/>
                        <a:pt x="1" y="394"/>
                      </a:cubicBezTo>
                      <a:lnTo>
                        <a:pt x="1" y="678"/>
                      </a:lnTo>
                      <a:lnTo>
                        <a:pt x="388" y="678"/>
                      </a:lnTo>
                      <a:cubicBezTo>
                        <a:pt x="411" y="678"/>
                        <a:pt x="432" y="666"/>
                        <a:pt x="432" y="635"/>
                      </a:cubicBezTo>
                      <a:cubicBezTo>
                        <a:pt x="432" y="604"/>
                        <a:pt x="411" y="590"/>
                        <a:pt x="388" y="590"/>
                      </a:cubicBezTo>
                      <a:lnTo>
                        <a:pt x="88" y="590"/>
                      </a:lnTo>
                      <a:lnTo>
                        <a:pt x="88" y="382"/>
                      </a:lnTo>
                      <a:lnTo>
                        <a:pt x="334" y="382"/>
                      </a:lnTo>
                      <a:cubicBezTo>
                        <a:pt x="363" y="382"/>
                        <a:pt x="383" y="379"/>
                        <a:pt x="403" y="358"/>
                      </a:cubicBezTo>
                      <a:cubicBezTo>
                        <a:pt x="430" y="335"/>
                        <a:pt x="432" y="312"/>
                        <a:pt x="432" y="281"/>
                      </a:cubicBezTo>
                      <a:lnTo>
                        <a:pt x="432" y="102"/>
                      </a:lnTo>
                      <a:cubicBezTo>
                        <a:pt x="432" y="71"/>
                        <a:pt x="430" y="47"/>
                        <a:pt x="403" y="24"/>
                      </a:cubicBezTo>
                      <a:cubicBezTo>
                        <a:pt x="383" y="5"/>
                        <a:pt x="363"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flipH="1">
                  <a:off x="9573525" y="2864676"/>
                  <a:ext cx="22518" cy="35393"/>
                </a:xfrm>
                <a:custGeom>
                  <a:avLst/>
                  <a:gdLst/>
                  <a:ahLst/>
                  <a:cxnLst/>
                  <a:rect l="l" t="t" r="r" b="b"/>
                  <a:pathLst>
                    <a:path w="432" h="679" extrusionOk="0">
                      <a:moveTo>
                        <a:pt x="345" y="88"/>
                      </a:moveTo>
                      <a:lnTo>
                        <a:pt x="345" y="591"/>
                      </a:lnTo>
                      <a:lnTo>
                        <a:pt x="90" y="591"/>
                      </a:lnTo>
                      <a:lnTo>
                        <a:pt x="90" y="88"/>
                      </a:lnTo>
                      <a:close/>
                      <a:moveTo>
                        <a:pt x="90" y="0"/>
                      </a:moveTo>
                      <a:cubicBezTo>
                        <a:pt x="41" y="0"/>
                        <a:pt x="1" y="41"/>
                        <a:pt x="1" y="88"/>
                      </a:cubicBezTo>
                      <a:lnTo>
                        <a:pt x="1" y="591"/>
                      </a:lnTo>
                      <a:cubicBezTo>
                        <a:pt x="1" y="641"/>
                        <a:pt x="39" y="679"/>
                        <a:pt x="90" y="679"/>
                      </a:cubicBezTo>
                      <a:lnTo>
                        <a:pt x="345" y="679"/>
                      </a:lnTo>
                      <a:cubicBezTo>
                        <a:pt x="394" y="679"/>
                        <a:pt x="432" y="641"/>
                        <a:pt x="432" y="591"/>
                      </a:cubicBezTo>
                      <a:lnTo>
                        <a:pt x="432" y="88"/>
                      </a:lnTo>
                      <a:cubicBezTo>
                        <a:pt x="432" y="41"/>
                        <a:pt x="393" y="0"/>
                        <a:pt x="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flipH="1">
                  <a:off x="10275244" y="2878959"/>
                  <a:ext cx="15064" cy="23613"/>
                </a:xfrm>
                <a:custGeom>
                  <a:avLst/>
                  <a:gdLst/>
                  <a:ahLst/>
                  <a:cxnLst/>
                  <a:rect l="l" t="t" r="r" b="b"/>
                  <a:pathLst>
                    <a:path w="289" h="453" extrusionOk="0">
                      <a:moveTo>
                        <a:pt x="1" y="1"/>
                      </a:moveTo>
                      <a:lnTo>
                        <a:pt x="1" y="424"/>
                      </a:lnTo>
                      <a:cubicBezTo>
                        <a:pt x="1" y="442"/>
                        <a:pt x="9" y="453"/>
                        <a:pt x="30" y="453"/>
                      </a:cubicBezTo>
                      <a:cubicBezTo>
                        <a:pt x="51" y="453"/>
                        <a:pt x="58" y="442"/>
                        <a:pt x="58" y="424"/>
                      </a:cubicBezTo>
                      <a:lnTo>
                        <a:pt x="58" y="104"/>
                      </a:lnTo>
                      <a:lnTo>
                        <a:pt x="60" y="104"/>
                      </a:lnTo>
                      <a:lnTo>
                        <a:pt x="213" y="453"/>
                      </a:lnTo>
                      <a:lnTo>
                        <a:pt x="289" y="453"/>
                      </a:lnTo>
                      <a:lnTo>
                        <a:pt x="289" y="31"/>
                      </a:lnTo>
                      <a:cubicBezTo>
                        <a:pt x="289" y="11"/>
                        <a:pt x="281" y="2"/>
                        <a:pt x="260" y="2"/>
                      </a:cubicBezTo>
                      <a:cubicBezTo>
                        <a:pt x="239" y="2"/>
                        <a:pt x="230" y="11"/>
                        <a:pt x="230" y="31"/>
                      </a:cubicBezTo>
                      <a:lnTo>
                        <a:pt x="230" y="354"/>
                      </a:lnTo>
                      <a:lnTo>
                        <a:pt x="229" y="354"/>
                      </a:lnTo>
                      <a:lnTo>
                        <a:pt x="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flipH="1">
                  <a:off x="10253299" y="2878959"/>
                  <a:ext cx="15377" cy="23613"/>
                </a:xfrm>
                <a:custGeom>
                  <a:avLst/>
                  <a:gdLst/>
                  <a:ahLst/>
                  <a:cxnLst/>
                  <a:rect l="l" t="t" r="r" b="b"/>
                  <a:pathLst>
                    <a:path w="295" h="453" extrusionOk="0">
                      <a:moveTo>
                        <a:pt x="149" y="139"/>
                      </a:moveTo>
                      <a:lnTo>
                        <a:pt x="193" y="296"/>
                      </a:lnTo>
                      <a:lnTo>
                        <a:pt x="102" y="296"/>
                      </a:lnTo>
                      <a:lnTo>
                        <a:pt x="147" y="139"/>
                      </a:lnTo>
                      <a:close/>
                      <a:moveTo>
                        <a:pt x="147" y="1"/>
                      </a:moveTo>
                      <a:cubicBezTo>
                        <a:pt x="130" y="1"/>
                        <a:pt x="123" y="14"/>
                        <a:pt x="119" y="31"/>
                      </a:cubicBezTo>
                      <a:lnTo>
                        <a:pt x="5" y="424"/>
                      </a:lnTo>
                      <a:cubicBezTo>
                        <a:pt x="0" y="438"/>
                        <a:pt x="17" y="453"/>
                        <a:pt x="33" y="453"/>
                      </a:cubicBezTo>
                      <a:cubicBezTo>
                        <a:pt x="51" y="453"/>
                        <a:pt x="60" y="438"/>
                        <a:pt x="64" y="424"/>
                      </a:cubicBezTo>
                      <a:lnTo>
                        <a:pt x="86" y="354"/>
                      </a:lnTo>
                      <a:lnTo>
                        <a:pt x="209" y="354"/>
                      </a:lnTo>
                      <a:lnTo>
                        <a:pt x="231" y="424"/>
                      </a:lnTo>
                      <a:cubicBezTo>
                        <a:pt x="235" y="438"/>
                        <a:pt x="244" y="453"/>
                        <a:pt x="263" y="453"/>
                      </a:cubicBezTo>
                      <a:cubicBezTo>
                        <a:pt x="279" y="453"/>
                        <a:pt x="294" y="438"/>
                        <a:pt x="290" y="424"/>
                      </a:cubicBezTo>
                      <a:lnTo>
                        <a:pt x="179" y="31"/>
                      </a:lnTo>
                      <a:cubicBezTo>
                        <a:pt x="174" y="15"/>
                        <a:pt x="168"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flipH="1">
                  <a:off x="10231615" y="2878959"/>
                  <a:ext cx="15064" cy="23613"/>
                </a:xfrm>
                <a:custGeom>
                  <a:avLst/>
                  <a:gdLst/>
                  <a:ahLst/>
                  <a:cxnLst/>
                  <a:rect l="l" t="t" r="r" b="b"/>
                  <a:pathLst>
                    <a:path w="289" h="453" extrusionOk="0">
                      <a:moveTo>
                        <a:pt x="1" y="1"/>
                      </a:moveTo>
                      <a:lnTo>
                        <a:pt x="1" y="424"/>
                      </a:lnTo>
                      <a:cubicBezTo>
                        <a:pt x="1" y="442"/>
                        <a:pt x="9" y="453"/>
                        <a:pt x="30" y="453"/>
                      </a:cubicBezTo>
                      <a:cubicBezTo>
                        <a:pt x="51" y="453"/>
                        <a:pt x="59" y="442"/>
                        <a:pt x="59" y="424"/>
                      </a:cubicBezTo>
                      <a:lnTo>
                        <a:pt x="59" y="80"/>
                      </a:lnTo>
                      <a:lnTo>
                        <a:pt x="60" y="80"/>
                      </a:lnTo>
                      <a:lnTo>
                        <a:pt x="115" y="163"/>
                      </a:lnTo>
                      <a:lnTo>
                        <a:pt x="115" y="172"/>
                      </a:lnTo>
                      <a:cubicBezTo>
                        <a:pt x="115" y="189"/>
                        <a:pt x="123" y="206"/>
                        <a:pt x="145" y="206"/>
                      </a:cubicBezTo>
                      <a:cubicBezTo>
                        <a:pt x="167" y="206"/>
                        <a:pt x="173" y="189"/>
                        <a:pt x="173" y="172"/>
                      </a:cubicBezTo>
                      <a:lnTo>
                        <a:pt x="173" y="163"/>
                      </a:lnTo>
                      <a:lnTo>
                        <a:pt x="229" y="80"/>
                      </a:lnTo>
                      <a:lnTo>
                        <a:pt x="229" y="424"/>
                      </a:lnTo>
                      <a:cubicBezTo>
                        <a:pt x="229" y="442"/>
                        <a:pt x="238" y="453"/>
                        <a:pt x="260" y="453"/>
                      </a:cubicBezTo>
                      <a:cubicBezTo>
                        <a:pt x="281" y="453"/>
                        <a:pt x="289" y="442"/>
                        <a:pt x="289" y="424"/>
                      </a:cubicBezTo>
                      <a:lnTo>
                        <a:pt x="289" y="1"/>
                      </a:lnTo>
                      <a:lnTo>
                        <a:pt x="216" y="1"/>
                      </a:lnTo>
                      <a:lnTo>
                        <a:pt x="145" y="103"/>
                      </a:lnTo>
                      <a:lnTo>
                        <a:pt x="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flipH="1">
                  <a:off x="10209826" y="2878959"/>
                  <a:ext cx="15012" cy="23613"/>
                </a:xfrm>
                <a:custGeom>
                  <a:avLst/>
                  <a:gdLst/>
                  <a:ahLst/>
                  <a:cxnLst/>
                  <a:rect l="l" t="t" r="r" b="b"/>
                  <a:pathLst>
                    <a:path w="288" h="453" extrusionOk="0">
                      <a:moveTo>
                        <a:pt x="0" y="1"/>
                      </a:moveTo>
                      <a:lnTo>
                        <a:pt x="0" y="453"/>
                      </a:lnTo>
                      <a:lnTo>
                        <a:pt x="259" y="453"/>
                      </a:lnTo>
                      <a:cubicBezTo>
                        <a:pt x="274" y="453"/>
                        <a:pt x="287" y="444"/>
                        <a:pt x="287" y="424"/>
                      </a:cubicBezTo>
                      <a:cubicBezTo>
                        <a:pt x="287" y="403"/>
                        <a:pt x="274" y="395"/>
                        <a:pt x="259" y="395"/>
                      </a:cubicBezTo>
                      <a:lnTo>
                        <a:pt x="59" y="395"/>
                      </a:lnTo>
                      <a:lnTo>
                        <a:pt x="59" y="255"/>
                      </a:lnTo>
                      <a:lnTo>
                        <a:pt x="144" y="255"/>
                      </a:lnTo>
                      <a:cubicBezTo>
                        <a:pt x="160" y="255"/>
                        <a:pt x="174" y="248"/>
                        <a:pt x="174" y="226"/>
                      </a:cubicBezTo>
                      <a:cubicBezTo>
                        <a:pt x="174" y="205"/>
                        <a:pt x="160" y="197"/>
                        <a:pt x="144" y="197"/>
                      </a:cubicBezTo>
                      <a:lnTo>
                        <a:pt x="59" y="197"/>
                      </a:lnTo>
                      <a:lnTo>
                        <a:pt x="59" y="59"/>
                      </a:lnTo>
                      <a:lnTo>
                        <a:pt x="259" y="59"/>
                      </a:lnTo>
                      <a:cubicBezTo>
                        <a:pt x="274" y="59"/>
                        <a:pt x="287" y="51"/>
                        <a:pt x="287" y="30"/>
                      </a:cubicBezTo>
                      <a:cubicBezTo>
                        <a:pt x="287" y="9"/>
                        <a:pt x="274"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3"/>
                <p:cNvSpPr/>
                <p:nvPr/>
              </p:nvSpPr>
              <p:spPr>
                <a:xfrm flipH="1">
                  <a:off x="10166197" y="2878959"/>
                  <a:ext cx="14960" cy="23613"/>
                </a:xfrm>
                <a:custGeom>
                  <a:avLst/>
                  <a:gdLst/>
                  <a:ahLst/>
                  <a:cxnLst/>
                  <a:rect l="l" t="t" r="r" b="b"/>
                  <a:pathLst>
                    <a:path w="287" h="453" extrusionOk="0">
                      <a:moveTo>
                        <a:pt x="79" y="1"/>
                      </a:moveTo>
                      <a:cubicBezTo>
                        <a:pt x="60" y="1"/>
                        <a:pt x="47" y="1"/>
                        <a:pt x="31" y="11"/>
                      </a:cubicBezTo>
                      <a:cubicBezTo>
                        <a:pt x="11" y="25"/>
                        <a:pt x="0" y="44"/>
                        <a:pt x="0" y="67"/>
                      </a:cubicBezTo>
                      <a:cubicBezTo>
                        <a:pt x="0" y="87"/>
                        <a:pt x="7" y="99"/>
                        <a:pt x="19" y="115"/>
                      </a:cubicBezTo>
                      <a:lnTo>
                        <a:pt x="219" y="371"/>
                      </a:lnTo>
                      <a:cubicBezTo>
                        <a:pt x="221" y="374"/>
                        <a:pt x="229" y="384"/>
                        <a:pt x="229" y="388"/>
                      </a:cubicBezTo>
                      <a:cubicBezTo>
                        <a:pt x="229" y="395"/>
                        <a:pt x="221" y="396"/>
                        <a:pt x="215" y="396"/>
                      </a:cubicBezTo>
                      <a:cubicBezTo>
                        <a:pt x="213" y="396"/>
                        <a:pt x="210" y="395"/>
                        <a:pt x="209" y="395"/>
                      </a:cubicBezTo>
                      <a:lnTo>
                        <a:pt x="84" y="395"/>
                      </a:lnTo>
                      <a:cubicBezTo>
                        <a:pt x="67" y="395"/>
                        <a:pt x="57" y="392"/>
                        <a:pt x="57" y="376"/>
                      </a:cubicBezTo>
                      <a:cubicBezTo>
                        <a:pt x="57" y="359"/>
                        <a:pt x="47" y="345"/>
                        <a:pt x="31" y="345"/>
                      </a:cubicBezTo>
                      <a:cubicBezTo>
                        <a:pt x="11" y="345"/>
                        <a:pt x="0" y="361"/>
                        <a:pt x="0" y="380"/>
                      </a:cubicBezTo>
                      <a:cubicBezTo>
                        <a:pt x="0" y="401"/>
                        <a:pt x="12" y="422"/>
                        <a:pt x="26" y="434"/>
                      </a:cubicBezTo>
                      <a:cubicBezTo>
                        <a:pt x="44" y="449"/>
                        <a:pt x="63" y="453"/>
                        <a:pt x="86" y="453"/>
                      </a:cubicBezTo>
                      <a:lnTo>
                        <a:pt x="213" y="453"/>
                      </a:lnTo>
                      <a:cubicBezTo>
                        <a:pt x="253" y="453"/>
                        <a:pt x="286" y="431"/>
                        <a:pt x="286" y="387"/>
                      </a:cubicBezTo>
                      <a:cubicBezTo>
                        <a:pt x="286" y="367"/>
                        <a:pt x="278" y="354"/>
                        <a:pt x="267" y="338"/>
                      </a:cubicBezTo>
                      <a:lnTo>
                        <a:pt x="66" y="83"/>
                      </a:lnTo>
                      <a:cubicBezTo>
                        <a:pt x="64" y="79"/>
                        <a:pt x="58" y="72"/>
                        <a:pt x="58" y="67"/>
                      </a:cubicBezTo>
                      <a:cubicBezTo>
                        <a:pt x="58" y="60"/>
                        <a:pt x="64" y="59"/>
                        <a:pt x="70" y="59"/>
                      </a:cubicBezTo>
                      <a:cubicBezTo>
                        <a:pt x="73" y="59"/>
                        <a:pt x="76" y="59"/>
                        <a:pt x="78" y="59"/>
                      </a:cubicBezTo>
                      <a:lnTo>
                        <a:pt x="202" y="59"/>
                      </a:lnTo>
                      <a:cubicBezTo>
                        <a:pt x="220" y="59"/>
                        <a:pt x="229" y="62"/>
                        <a:pt x="229" y="82"/>
                      </a:cubicBezTo>
                      <a:cubicBezTo>
                        <a:pt x="229" y="98"/>
                        <a:pt x="239" y="109"/>
                        <a:pt x="257" y="109"/>
                      </a:cubicBezTo>
                      <a:cubicBezTo>
                        <a:pt x="278" y="109"/>
                        <a:pt x="286" y="94"/>
                        <a:pt x="286" y="75"/>
                      </a:cubicBezTo>
                      <a:cubicBezTo>
                        <a:pt x="286" y="55"/>
                        <a:pt x="275" y="33"/>
                        <a:pt x="259" y="20"/>
                      </a:cubicBezTo>
                      <a:cubicBezTo>
                        <a:pt x="243" y="6"/>
                        <a:pt x="22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flipH="1">
                  <a:off x="10144356" y="2878959"/>
                  <a:ext cx="15064" cy="23613"/>
                </a:xfrm>
                <a:custGeom>
                  <a:avLst/>
                  <a:gdLst/>
                  <a:ahLst/>
                  <a:cxnLst/>
                  <a:rect l="l" t="t" r="r" b="b"/>
                  <a:pathLst>
                    <a:path w="289" h="453" extrusionOk="0">
                      <a:moveTo>
                        <a:pt x="30" y="1"/>
                      </a:moveTo>
                      <a:cubicBezTo>
                        <a:pt x="9" y="1"/>
                        <a:pt x="1" y="11"/>
                        <a:pt x="1" y="30"/>
                      </a:cubicBezTo>
                      <a:lnTo>
                        <a:pt x="1" y="354"/>
                      </a:lnTo>
                      <a:cubicBezTo>
                        <a:pt x="1" y="381"/>
                        <a:pt x="4" y="401"/>
                        <a:pt x="23" y="422"/>
                      </a:cubicBezTo>
                      <a:cubicBezTo>
                        <a:pt x="44" y="445"/>
                        <a:pt x="67" y="453"/>
                        <a:pt x="96" y="453"/>
                      </a:cubicBezTo>
                      <a:lnTo>
                        <a:pt x="193" y="453"/>
                      </a:lnTo>
                      <a:cubicBezTo>
                        <a:pt x="223" y="453"/>
                        <a:pt x="245" y="445"/>
                        <a:pt x="266" y="422"/>
                      </a:cubicBezTo>
                      <a:cubicBezTo>
                        <a:pt x="285" y="401"/>
                        <a:pt x="289" y="381"/>
                        <a:pt x="289" y="354"/>
                      </a:cubicBezTo>
                      <a:lnTo>
                        <a:pt x="289" y="30"/>
                      </a:lnTo>
                      <a:cubicBezTo>
                        <a:pt x="289" y="11"/>
                        <a:pt x="281" y="1"/>
                        <a:pt x="259" y="1"/>
                      </a:cubicBezTo>
                      <a:cubicBezTo>
                        <a:pt x="238" y="1"/>
                        <a:pt x="230" y="11"/>
                        <a:pt x="230" y="30"/>
                      </a:cubicBezTo>
                      <a:lnTo>
                        <a:pt x="230" y="354"/>
                      </a:lnTo>
                      <a:cubicBezTo>
                        <a:pt x="230" y="386"/>
                        <a:pt x="220" y="395"/>
                        <a:pt x="193" y="395"/>
                      </a:cubicBezTo>
                      <a:lnTo>
                        <a:pt x="96" y="395"/>
                      </a:lnTo>
                      <a:cubicBezTo>
                        <a:pt x="70" y="395"/>
                        <a:pt x="58" y="386"/>
                        <a:pt x="58" y="354"/>
                      </a:cubicBezTo>
                      <a:lnTo>
                        <a:pt x="58" y="30"/>
                      </a:lnTo>
                      <a:cubicBezTo>
                        <a:pt x="58" y="11"/>
                        <a:pt x="51"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flipH="1">
                  <a:off x="10122567" y="2878959"/>
                  <a:ext cx="15012" cy="23613"/>
                </a:xfrm>
                <a:custGeom>
                  <a:avLst/>
                  <a:gdLst/>
                  <a:ahLst/>
                  <a:cxnLst/>
                  <a:rect l="l" t="t" r="r" b="b"/>
                  <a:pathLst>
                    <a:path w="288" h="453" extrusionOk="0">
                      <a:moveTo>
                        <a:pt x="188" y="58"/>
                      </a:moveTo>
                      <a:cubicBezTo>
                        <a:pt x="205" y="58"/>
                        <a:pt x="230" y="61"/>
                        <a:pt x="230" y="84"/>
                      </a:cubicBezTo>
                      <a:lnTo>
                        <a:pt x="230" y="125"/>
                      </a:lnTo>
                      <a:cubicBezTo>
                        <a:pt x="230" y="148"/>
                        <a:pt x="204" y="150"/>
                        <a:pt x="187" y="150"/>
                      </a:cubicBezTo>
                      <a:lnTo>
                        <a:pt x="59" y="150"/>
                      </a:lnTo>
                      <a:lnTo>
                        <a:pt x="59" y="58"/>
                      </a:lnTo>
                      <a:close/>
                      <a:moveTo>
                        <a:pt x="0" y="1"/>
                      </a:moveTo>
                      <a:lnTo>
                        <a:pt x="0" y="424"/>
                      </a:lnTo>
                      <a:cubicBezTo>
                        <a:pt x="0" y="442"/>
                        <a:pt x="10" y="453"/>
                        <a:pt x="31" y="453"/>
                      </a:cubicBezTo>
                      <a:cubicBezTo>
                        <a:pt x="51" y="453"/>
                        <a:pt x="59" y="442"/>
                        <a:pt x="59" y="424"/>
                      </a:cubicBezTo>
                      <a:lnTo>
                        <a:pt x="59" y="207"/>
                      </a:lnTo>
                      <a:lnTo>
                        <a:pt x="72" y="207"/>
                      </a:lnTo>
                      <a:lnTo>
                        <a:pt x="232" y="436"/>
                      </a:lnTo>
                      <a:cubicBezTo>
                        <a:pt x="238" y="444"/>
                        <a:pt x="247" y="453"/>
                        <a:pt x="258" y="453"/>
                      </a:cubicBezTo>
                      <a:cubicBezTo>
                        <a:pt x="274" y="453"/>
                        <a:pt x="287" y="441"/>
                        <a:pt x="287" y="426"/>
                      </a:cubicBezTo>
                      <a:cubicBezTo>
                        <a:pt x="287" y="414"/>
                        <a:pt x="280" y="403"/>
                        <a:pt x="273" y="395"/>
                      </a:cubicBezTo>
                      <a:lnTo>
                        <a:pt x="142" y="207"/>
                      </a:lnTo>
                      <a:lnTo>
                        <a:pt x="196" y="207"/>
                      </a:lnTo>
                      <a:cubicBezTo>
                        <a:pt x="242" y="207"/>
                        <a:pt x="287" y="179"/>
                        <a:pt x="287" y="126"/>
                      </a:cubicBezTo>
                      <a:lnTo>
                        <a:pt x="287" y="84"/>
                      </a:lnTo>
                      <a:cubicBezTo>
                        <a:pt x="287" y="33"/>
                        <a:pt x="242"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flipH="1">
                  <a:off x="10100779" y="2878959"/>
                  <a:ext cx="15012" cy="23613"/>
                </a:xfrm>
                <a:custGeom>
                  <a:avLst/>
                  <a:gdLst/>
                  <a:ahLst/>
                  <a:cxnLst/>
                  <a:rect l="l" t="t" r="r" b="b"/>
                  <a:pathLst>
                    <a:path w="288" h="453" extrusionOk="0">
                      <a:moveTo>
                        <a:pt x="1" y="1"/>
                      </a:moveTo>
                      <a:lnTo>
                        <a:pt x="1" y="424"/>
                      </a:lnTo>
                      <a:cubicBezTo>
                        <a:pt x="1" y="442"/>
                        <a:pt x="8" y="453"/>
                        <a:pt x="30" y="453"/>
                      </a:cubicBezTo>
                      <a:cubicBezTo>
                        <a:pt x="51" y="453"/>
                        <a:pt x="59" y="442"/>
                        <a:pt x="59" y="424"/>
                      </a:cubicBezTo>
                      <a:lnTo>
                        <a:pt x="59" y="104"/>
                      </a:lnTo>
                      <a:lnTo>
                        <a:pt x="60" y="104"/>
                      </a:lnTo>
                      <a:lnTo>
                        <a:pt x="212" y="453"/>
                      </a:lnTo>
                      <a:lnTo>
                        <a:pt x="288" y="453"/>
                      </a:lnTo>
                      <a:lnTo>
                        <a:pt x="288" y="31"/>
                      </a:lnTo>
                      <a:cubicBezTo>
                        <a:pt x="288" y="11"/>
                        <a:pt x="281" y="2"/>
                        <a:pt x="260" y="2"/>
                      </a:cubicBezTo>
                      <a:cubicBezTo>
                        <a:pt x="239" y="2"/>
                        <a:pt x="230" y="11"/>
                        <a:pt x="230" y="31"/>
                      </a:cubicBezTo>
                      <a:lnTo>
                        <a:pt x="229" y="354"/>
                      </a:lnTo>
                      <a:lnTo>
                        <a:pt x="228" y="354"/>
                      </a:lnTo>
                      <a:lnTo>
                        <a:pt x="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flipH="1">
                  <a:off x="10078781" y="2878959"/>
                  <a:ext cx="15325" cy="23613"/>
                </a:xfrm>
                <a:custGeom>
                  <a:avLst/>
                  <a:gdLst/>
                  <a:ahLst/>
                  <a:cxnLst/>
                  <a:rect l="l" t="t" r="r" b="b"/>
                  <a:pathLst>
                    <a:path w="294" h="453" extrusionOk="0">
                      <a:moveTo>
                        <a:pt x="147" y="139"/>
                      </a:moveTo>
                      <a:lnTo>
                        <a:pt x="192" y="296"/>
                      </a:lnTo>
                      <a:lnTo>
                        <a:pt x="101" y="296"/>
                      </a:lnTo>
                      <a:lnTo>
                        <a:pt x="147" y="139"/>
                      </a:lnTo>
                      <a:close/>
                      <a:moveTo>
                        <a:pt x="147" y="1"/>
                      </a:moveTo>
                      <a:cubicBezTo>
                        <a:pt x="129" y="1"/>
                        <a:pt x="121" y="14"/>
                        <a:pt x="117" y="31"/>
                      </a:cubicBezTo>
                      <a:lnTo>
                        <a:pt x="3" y="424"/>
                      </a:lnTo>
                      <a:cubicBezTo>
                        <a:pt x="0" y="438"/>
                        <a:pt x="15" y="453"/>
                        <a:pt x="32" y="453"/>
                      </a:cubicBezTo>
                      <a:cubicBezTo>
                        <a:pt x="50" y="453"/>
                        <a:pt x="59" y="438"/>
                        <a:pt x="63" y="424"/>
                      </a:cubicBezTo>
                      <a:lnTo>
                        <a:pt x="85" y="354"/>
                      </a:lnTo>
                      <a:lnTo>
                        <a:pt x="209" y="354"/>
                      </a:lnTo>
                      <a:lnTo>
                        <a:pt x="231" y="424"/>
                      </a:lnTo>
                      <a:cubicBezTo>
                        <a:pt x="234" y="438"/>
                        <a:pt x="243" y="453"/>
                        <a:pt x="262" y="453"/>
                      </a:cubicBezTo>
                      <a:cubicBezTo>
                        <a:pt x="278" y="453"/>
                        <a:pt x="293" y="438"/>
                        <a:pt x="288" y="424"/>
                      </a:cubicBezTo>
                      <a:lnTo>
                        <a:pt x="178" y="31"/>
                      </a:lnTo>
                      <a:cubicBezTo>
                        <a:pt x="172" y="15"/>
                        <a:pt x="166" y="1"/>
                        <a:pt x="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flipH="1">
                  <a:off x="10057149" y="2878959"/>
                  <a:ext cx="15012" cy="23613"/>
                </a:xfrm>
                <a:custGeom>
                  <a:avLst/>
                  <a:gdLst/>
                  <a:ahLst/>
                  <a:cxnLst/>
                  <a:rect l="l" t="t" r="r" b="b"/>
                  <a:pathLst>
                    <a:path w="288" h="453" extrusionOk="0">
                      <a:moveTo>
                        <a:pt x="1" y="1"/>
                      </a:moveTo>
                      <a:lnTo>
                        <a:pt x="1" y="424"/>
                      </a:lnTo>
                      <a:cubicBezTo>
                        <a:pt x="1" y="442"/>
                        <a:pt x="9" y="453"/>
                        <a:pt x="30" y="453"/>
                      </a:cubicBezTo>
                      <a:cubicBezTo>
                        <a:pt x="51" y="453"/>
                        <a:pt x="59" y="442"/>
                        <a:pt x="59" y="424"/>
                      </a:cubicBezTo>
                      <a:lnTo>
                        <a:pt x="59" y="80"/>
                      </a:lnTo>
                      <a:lnTo>
                        <a:pt x="60" y="80"/>
                      </a:lnTo>
                      <a:lnTo>
                        <a:pt x="116" y="163"/>
                      </a:lnTo>
                      <a:lnTo>
                        <a:pt x="116" y="172"/>
                      </a:lnTo>
                      <a:cubicBezTo>
                        <a:pt x="116" y="189"/>
                        <a:pt x="124" y="206"/>
                        <a:pt x="144" y="206"/>
                      </a:cubicBezTo>
                      <a:cubicBezTo>
                        <a:pt x="167" y="206"/>
                        <a:pt x="174" y="189"/>
                        <a:pt x="174" y="172"/>
                      </a:cubicBezTo>
                      <a:lnTo>
                        <a:pt x="174" y="163"/>
                      </a:lnTo>
                      <a:lnTo>
                        <a:pt x="228" y="80"/>
                      </a:lnTo>
                      <a:lnTo>
                        <a:pt x="229" y="80"/>
                      </a:lnTo>
                      <a:lnTo>
                        <a:pt x="229" y="424"/>
                      </a:lnTo>
                      <a:cubicBezTo>
                        <a:pt x="229" y="442"/>
                        <a:pt x="239" y="453"/>
                        <a:pt x="259" y="453"/>
                      </a:cubicBezTo>
                      <a:cubicBezTo>
                        <a:pt x="280" y="453"/>
                        <a:pt x="288" y="442"/>
                        <a:pt x="288" y="424"/>
                      </a:cubicBezTo>
                      <a:lnTo>
                        <a:pt x="288" y="1"/>
                      </a:lnTo>
                      <a:lnTo>
                        <a:pt x="216" y="1"/>
                      </a:lnTo>
                      <a:lnTo>
                        <a:pt x="144" y="103"/>
                      </a:lnTo>
                      <a:lnTo>
                        <a:pt x="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flipH="1">
                  <a:off x="10035308" y="2878959"/>
                  <a:ext cx="15064" cy="23613"/>
                </a:xfrm>
                <a:custGeom>
                  <a:avLst/>
                  <a:gdLst/>
                  <a:ahLst/>
                  <a:cxnLst/>
                  <a:rect l="l" t="t" r="r" b="b"/>
                  <a:pathLst>
                    <a:path w="289" h="453" extrusionOk="0">
                      <a:moveTo>
                        <a:pt x="0" y="1"/>
                      </a:moveTo>
                      <a:lnTo>
                        <a:pt x="0" y="453"/>
                      </a:lnTo>
                      <a:lnTo>
                        <a:pt x="259" y="453"/>
                      </a:lnTo>
                      <a:cubicBezTo>
                        <a:pt x="275" y="453"/>
                        <a:pt x="288" y="444"/>
                        <a:pt x="288" y="424"/>
                      </a:cubicBezTo>
                      <a:cubicBezTo>
                        <a:pt x="288" y="403"/>
                        <a:pt x="275" y="395"/>
                        <a:pt x="259" y="395"/>
                      </a:cubicBezTo>
                      <a:lnTo>
                        <a:pt x="59" y="395"/>
                      </a:lnTo>
                      <a:lnTo>
                        <a:pt x="59" y="255"/>
                      </a:lnTo>
                      <a:lnTo>
                        <a:pt x="144" y="255"/>
                      </a:lnTo>
                      <a:cubicBezTo>
                        <a:pt x="161" y="255"/>
                        <a:pt x="174" y="248"/>
                        <a:pt x="174" y="226"/>
                      </a:cubicBezTo>
                      <a:cubicBezTo>
                        <a:pt x="174" y="205"/>
                        <a:pt x="161" y="197"/>
                        <a:pt x="144" y="197"/>
                      </a:cubicBezTo>
                      <a:lnTo>
                        <a:pt x="59" y="197"/>
                      </a:lnTo>
                      <a:lnTo>
                        <a:pt x="59" y="59"/>
                      </a:lnTo>
                      <a:lnTo>
                        <a:pt x="259" y="59"/>
                      </a:lnTo>
                      <a:cubicBezTo>
                        <a:pt x="275" y="59"/>
                        <a:pt x="288" y="51"/>
                        <a:pt x="288" y="30"/>
                      </a:cubicBezTo>
                      <a:cubicBezTo>
                        <a:pt x="288" y="9"/>
                        <a:pt x="275" y="1"/>
                        <a:pt x="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flipH="1">
                  <a:off x="9858713" y="2421605"/>
                  <a:ext cx="411214" cy="549241"/>
                </a:xfrm>
                <a:custGeom>
                  <a:avLst/>
                  <a:gdLst/>
                  <a:ahLst/>
                  <a:cxnLst/>
                  <a:rect l="l" t="t" r="r" b="b"/>
                  <a:pathLst>
                    <a:path w="7889" h="10537" extrusionOk="0">
                      <a:moveTo>
                        <a:pt x="0" y="1"/>
                      </a:moveTo>
                      <a:lnTo>
                        <a:pt x="2915" y="10537"/>
                      </a:lnTo>
                      <a:lnTo>
                        <a:pt x="7888" y="10537"/>
                      </a:lnTo>
                      <a:lnTo>
                        <a:pt x="4225" y="1"/>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2" name="Google Shape;802;p33"/>
            <p:cNvGrpSpPr/>
            <p:nvPr/>
          </p:nvGrpSpPr>
          <p:grpSpPr>
            <a:xfrm>
              <a:off x="2515429" y="3847010"/>
              <a:ext cx="491516" cy="363710"/>
              <a:chOff x="14761284" y="1821185"/>
              <a:chExt cx="738013" cy="546111"/>
            </a:xfrm>
          </p:grpSpPr>
          <p:sp>
            <p:nvSpPr>
              <p:cNvPr id="803" name="Google Shape;803;p33"/>
              <p:cNvSpPr/>
              <p:nvPr/>
            </p:nvSpPr>
            <p:spPr>
              <a:xfrm>
                <a:off x="14761943" y="1821185"/>
                <a:ext cx="736768" cy="546111"/>
              </a:xfrm>
              <a:custGeom>
                <a:avLst/>
                <a:gdLst/>
                <a:ahLst/>
                <a:cxnLst/>
                <a:rect l="l" t="t" r="r" b="b"/>
                <a:pathLst>
                  <a:path w="811866" h="601775" extrusionOk="0">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14761284" y="1824177"/>
                <a:ext cx="594546" cy="276022"/>
              </a:xfrm>
              <a:custGeom>
                <a:avLst/>
                <a:gdLst/>
                <a:ahLst/>
                <a:cxnLst/>
                <a:rect l="l" t="t" r="r" b="b"/>
                <a:pathLst>
                  <a:path w="655147" h="304156" extrusionOk="0">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a:off x="14888062" y="2057153"/>
                <a:ext cx="158107" cy="310144"/>
              </a:xfrm>
              <a:custGeom>
                <a:avLst/>
                <a:gdLst/>
                <a:ahLst/>
                <a:cxnLst/>
                <a:rect l="l" t="t" r="r" b="b"/>
                <a:pathLst>
                  <a:path w="174223" h="341756" extrusionOk="0">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a:off x="15210094" y="1998523"/>
                <a:ext cx="289203" cy="207483"/>
              </a:xfrm>
              <a:custGeom>
                <a:avLst/>
                <a:gdLst/>
                <a:ahLst/>
                <a:cxnLst/>
                <a:rect l="l" t="t" r="r" b="b"/>
                <a:pathLst>
                  <a:path w="318681" h="228631" extrusionOk="0">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3"/>
            <p:cNvGrpSpPr/>
            <p:nvPr/>
          </p:nvGrpSpPr>
          <p:grpSpPr>
            <a:xfrm>
              <a:off x="3766651" y="4195317"/>
              <a:ext cx="569491" cy="617249"/>
              <a:chOff x="3842851" y="4042917"/>
              <a:chExt cx="569491" cy="617249"/>
            </a:xfrm>
          </p:grpSpPr>
          <p:grpSp>
            <p:nvGrpSpPr>
              <p:cNvPr id="808" name="Google Shape;808;p33"/>
              <p:cNvGrpSpPr/>
              <p:nvPr/>
            </p:nvGrpSpPr>
            <p:grpSpPr>
              <a:xfrm>
                <a:off x="3842851" y="4287647"/>
                <a:ext cx="417856" cy="372519"/>
                <a:chOff x="15372958" y="2491987"/>
                <a:chExt cx="627412" cy="559339"/>
              </a:xfrm>
            </p:grpSpPr>
            <p:sp>
              <p:nvSpPr>
                <p:cNvPr id="809" name="Google Shape;809;p33"/>
                <p:cNvSpPr/>
                <p:nvPr/>
              </p:nvSpPr>
              <p:spPr>
                <a:xfrm>
                  <a:off x="15373836" y="2491987"/>
                  <a:ext cx="626533" cy="559339"/>
                </a:xfrm>
                <a:custGeom>
                  <a:avLst/>
                  <a:gdLst/>
                  <a:ahLst/>
                  <a:cxnLst/>
                  <a:rect l="l" t="t" r="r" b="b"/>
                  <a:pathLst>
                    <a:path w="690395" h="616351" extrusionOk="0">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15373141" y="2507864"/>
                  <a:ext cx="623825" cy="329248"/>
                </a:xfrm>
                <a:custGeom>
                  <a:avLst/>
                  <a:gdLst/>
                  <a:ahLst/>
                  <a:cxnLst/>
                  <a:rect l="l" t="t" r="r" b="b"/>
                  <a:pathLst>
                    <a:path w="687410" h="362808" extrusionOk="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15372958" y="2765705"/>
                  <a:ext cx="237636" cy="142811"/>
                </a:xfrm>
                <a:custGeom>
                  <a:avLst/>
                  <a:gdLst/>
                  <a:ahLst/>
                  <a:cxnLst/>
                  <a:rect l="l" t="t" r="r" b="b"/>
                  <a:pathLst>
                    <a:path w="261858" h="157368" extrusionOk="0">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15766211" y="2765689"/>
                  <a:ext cx="168464" cy="285637"/>
                </a:xfrm>
                <a:custGeom>
                  <a:avLst/>
                  <a:gdLst/>
                  <a:ahLst/>
                  <a:cxnLst/>
                  <a:rect l="l" t="t" r="r" b="b"/>
                  <a:pathLst>
                    <a:path w="185635" h="314751" extrusionOk="0">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3"/>
              <p:cNvGrpSpPr/>
              <p:nvPr/>
            </p:nvGrpSpPr>
            <p:grpSpPr>
              <a:xfrm>
                <a:off x="4026661" y="4042917"/>
                <a:ext cx="385681" cy="467539"/>
                <a:chOff x="15648948" y="2124524"/>
                <a:chExt cx="579101" cy="702011"/>
              </a:xfrm>
            </p:grpSpPr>
            <p:sp>
              <p:nvSpPr>
                <p:cNvPr id="814" name="Google Shape;814;p33"/>
                <p:cNvSpPr/>
                <p:nvPr/>
              </p:nvSpPr>
              <p:spPr>
                <a:xfrm>
                  <a:off x="15648948" y="2124524"/>
                  <a:ext cx="579101" cy="702011"/>
                </a:xfrm>
                <a:custGeom>
                  <a:avLst/>
                  <a:gdLst/>
                  <a:ahLst/>
                  <a:cxnLst/>
                  <a:rect l="l" t="t" r="r" b="b"/>
                  <a:pathLst>
                    <a:path w="638128" h="773566" extrusionOk="0">
                      <a:moveTo>
                        <a:pt x="112097" y="1"/>
                      </a:moveTo>
                      <a:cubicBezTo>
                        <a:pt x="110935" y="1"/>
                        <a:pt x="109792" y="297"/>
                        <a:pt x="108768" y="901"/>
                      </a:cubicBezTo>
                      <a:cubicBezTo>
                        <a:pt x="107236" y="1828"/>
                        <a:pt x="106107" y="3361"/>
                        <a:pt x="105744" y="5135"/>
                      </a:cubicBezTo>
                      <a:lnTo>
                        <a:pt x="807" y="479365"/>
                      </a:lnTo>
                      <a:cubicBezTo>
                        <a:pt x="1" y="482914"/>
                        <a:pt x="2259" y="486423"/>
                        <a:pt x="5808" y="487189"/>
                      </a:cubicBezTo>
                      <a:cubicBezTo>
                        <a:pt x="6306" y="487300"/>
                        <a:pt x="6799" y="487353"/>
                        <a:pt x="7282" y="487353"/>
                      </a:cubicBezTo>
                      <a:cubicBezTo>
                        <a:pt x="10318" y="487353"/>
                        <a:pt x="12936" y="485256"/>
                        <a:pt x="13632" y="482228"/>
                      </a:cubicBezTo>
                      <a:lnTo>
                        <a:pt x="116995" y="14814"/>
                      </a:lnTo>
                      <a:lnTo>
                        <a:pt x="622763" y="162419"/>
                      </a:lnTo>
                      <a:lnTo>
                        <a:pt x="455316" y="758805"/>
                      </a:lnTo>
                      <a:lnTo>
                        <a:pt x="354655" y="728639"/>
                      </a:lnTo>
                      <a:cubicBezTo>
                        <a:pt x="354028" y="728461"/>
                        <a:pt x="353399" y="728376"/>
                        <a:pt x="352784" y="728376"/>
                      </a:cubicBezTo>
                      <a:cubicBezTo>
                        <a:pt x="349917" y="728376"/>
                        <a:pt x="347331" y="730220"/>
                        <a:pt x="346468" y="733075"/>
                      </a:cubicBezTo>
                      <a:cubicBezTo>
                        <a:pt x="345419" y="736544"/>
                        <a:pt x="347436" y="740173"/>
                        <a:pt x="350904" y="741222"/>
                      </a:cubicBezTo>
                      <a:lnTo>
                        <a:pt x="457897" y="773284"/>
                      </a:lnTo>
                      <a:cubicBezTo>
                        <a:pt x="458543" y="773445"/>
                        <a:pt x="459147" y="773566"/>
                        <a:pt x="459793" y="773566"/>
                      </a:cubicBezTo>
                      <a:cubicBezTo>
                        <a:pt x="460882" y="773566"/>
                        <a:pt x="461971" y="773284"/>
                        <a:pt x="462979" y="772759"/>
                      </a:cubicBezTo>
                      <a:cubicBezTo>
                        <a:pt x="464511" y="771912"/>
                        <a:pt x="465640" y="770461"/>
                        <a:pt x="466124" y="768767"/>
                      </a:cubicBezTo>
                      <a:lnTo>
                        <a:pt x="637160" y="159717"/>
                      </a:lnTo>
                      <a:cubicBezTo>
                        <a:pt x="638128" y="156248"/>
                        <a:pt x="636112" y="152659"/>
                        <a:pt x="632643" y="151651"/>
                      </a:cubicBezTo>
                      <a:lnTo>
                        <a:pt x="113971" y="255"/>
                      </a:lnTo>
                      <a:cubicBezTo>
                        <a:pt x="113351" y="86"/>
                        <a:pt x="112721" y="1"/>
                        <a:pt x="112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15818144" y="2222311"/>
                  <a:ext cx="314676" cy="91148"/>
                </a:xfrm>
                <a:custGeom>
                  <a:avLst/>
                  <a:gdLst/>
                  <a:ahLst/>
                  <a:cxnLst/>
                  <a:rect l="l" t="t" r="r" b="b"/>
                  <a:pathLst>
                    <a:path w="346750" h="100439" extrusionOk="0">
                      <a:moveTo>
                        <a:pt x="7221" y="1"/>
                      </a:moveTo>
                      <a:cubicBezTo>
                        <a:pt x="4306" y="1"/>
                        <a:pt x="1707" y="1952"/>
                        <a:pt x="928" y="4899"/>
                      </a:cubicBezTo>
                      <a:cubicBezTo>
                        <a:pt x="0" y="8367"/>
                        <a:pt x="2097" y="11956"/>
                        <a:pt x="5606" y="12884"/>
                      </a:cubicBezTo>
                      <a:lnTo>
                        <a:pt x="337797" y="100237"/>
                      </a:lnTo>
                      <a:cubicBezTo>
                        <a:pt x="338361" y="100398"/>
                        <a:pt x="338926" y="100438"/>
                        <a:pt x="339490" y="100438"/>
                      </a:cubicBezTo>
                      <a:cubicBezTo>
                        <a:pt x="342354" y="100438"/>
                        <a:pt x="345056" y="98502"/>
                        <a:pt x="345822" y="95558"/>
                      </a:cubicBezTo>
                      <a:cubicBezTo>
                        <a:pt x="346750" y="92050"/>
                        <a:pt x="344653" y="88460"/>
                        <a:pt x="341144" y="87573"/>
                      </a:cubicBezTo>
                      <a:lnTo>
                        <a:pt x="8913" y="220"/>
                      </a:lnTo>
                      <a:cubicBezTo>
                        <a:pt x="8344" y="72"/>
                        <a:pt x="7777" y="1"/>
                        <a:pt x="7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15813606" y="2309419"/>
                  <a:ext cx="285653" cy="88619"/>
                </a:xfrm>
                <a:custGeom>
                  <a:avLst/>
                  <a:gdLst/>
                  <a:ahLst/>
                  <a:cxnLst/>
                  <a:rect l="l" t="t" r="r" b="b"/>
                  <a:pathLst>
                    <a:path w="314769" h="97652" extrusionOk="0">
                      <a:moveTo>
                        <a:pt x="7237" y="0"/>
                      </a:moveTo>
                      <a:cubicBezTo>
                        <a:pt x="4350" y="0"/>
                        <a:pt x="1809" y="1904"/>
                        <a:pt x="1009" y="4774"/>
                      </a:cubicBezTo>
                      <a:cubicBezTo>
                        <a:pt x="0" y="8282"/>
                        <a:pt x="2017" y="11912"/>
                        <a:pt x="5525" y="12880"/>
                      </a:cubicBezTo>
                      <a:lnTo>
                        <a:pt x="305695" y="97410"/>
                      </a:lnTo>
                      <a:cubicBezTo>
                        <a:pt x="306300" y="97571"/>
                        <a:pt x="306864" y="97652"/>
                        <a:pt x="307469" y="97652"/>
                      </a:cubicBezTo>
                      <a:cubicBezTo>
                        <a:pt x="310333" y="97652"/>
                        <a:pt x="312954" y="95756"/>
                        <a:pt x="313801" y="92853"/>
                      </a:cubicBezTo>
                      <a:cubicBezTo>
                        <a:pt x="314769" y="89384"/>
                        <a:pt x="312712" y="85755"/>
                        <a:pt x="309244" y="84787"/>
                      </a:cubicBezTo>
                      <a:lnTo>
                        <a:pt x="9074" y="257"/>
                      </a:lnTo>
                      <a:cubicBezTo>
                        <a:pt x="8455" y="83"/>
                        <a:pt x="7838" y="0"/>
                        <a:pt x="7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15788499" y="2392620"/>
                  <a:ext cx="284299" cy="83411"/>
                </a:xfrm>
                <a:custGeom>
                  <a:avLst/>
                  <a:gdLst/>
                  <a:ahLst/>
                  <a:cxnLst/>
                  <a:rect l="l" t="t" r="r" b="b"/>
                  <a:pathLst>
                    <a:path w="313277" h="91913" extrusionOk="0">
                      <a:moveTo>
                        <a:pt x="7314" y="0"/>
                      </a:moveTo>
                      <a:cubicBezTo>
                        <a:pt x="4377" y="0"/>
                        <a:pt x="1746" y="1952"/>
                        <a:pt x="928" y="4882"/>
                      </a:cubicBezTo>
                      <a:cubicBezTo>
                        <a:pt x="1" y="8391"/>
                        <a:pt x="2098" y="11980"/>
                        <a:pt x="5606" y="12907"/>
                      </a:cubicBezTo>
                      <a:lnTo>
                        <a:pt x="304364" y="91710"/>
                      </a:lnTo>
                      <a:cubicBezTo>
                        <a:pt x="304929" y="91872"/>
                        <a:pt x="305493" y="91912"/>
                        <a:pt x="306018" y="91912"/>
                      </a:cubicBezTo>
                      <a:cubicBezTo>
                        <a:pt x="308921" y="91912"/>
                        <a:pt x="311583" y="89976"/>
                        <a:pt x="312349" y="87032"/>
                      </a:cubicBezTo>
                      <a:cubicBezTo>
                        <a:pt x="313277" y="83564"/>
                        <a:pt x="311220" y="79934"/>
                        <a:pt x="307712" y="79007"/>
                      </a:cubicBezTo>
                      <a:lnTo>
                        <a:pt x="8954" y="204"/>
                      </a:lnTo>
                      <a:cubicBezTo>
                        <a:pt x="8403" y="66"/>
                        <a:pt x="7853" y="0"/>
                        <a:pt x="73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15766393" y="2483287"/>
                  <a:ext cx="275443" cy="69381"/>
                </a:xfrm>
                <a:custGeom>
                  <a:avLst/>
                  <a:gdLst/>
                  <a:ahLst/>
                  <a:cxnLst/>
                  <a:rect l="l" t="t" r="r" b="b"/>
                  <a:pathLst>
                    <a:path w="303518" h="76453" extrusionOk="0">
                      <a:moveTo>
                        <a:pt x="7146" y="0"/>
                      </a:moveTo>
                      <a:cubicBezTo>
                        <a:pt x="4104" y="0"/>
                        <a:pt x="1432" y="2104"/>
                        <a:pt x="767" y="5150"/>
                      </a:cubicBezTo>
                      <a:cubicBezTo>
                        <a:pt x="1" y="8699"/>
                        <a:pt x="2259" y="12168"/>
                        <a:pt x="5768" y="12934"/>
                      </a:cubicBezTo>
                      <a:lnTo>
                        <a:pt x="294927" y="76291"/>
                      </a:lnTo>
                      <a:cubicBezTo>
                        <a:pt x="295411" y="76412"/>
                        <a:pt x="295895" y="76452"/>
                        <a:pt x="296339" y="76452"/>
                      </a:cubicBezTo>
                      <a:cubicBezTo>
                        <a:pt x="299364" y="76452"/>
                        <a:pt x="302066" y="74355"/>
                        <a:pt x="302751" y="71290"/>
                      </a:cubicBezTo>
                      <a:cubicBezTo>
                        <a:pt x="303518" y="67741"/>
                        <a:pt x="301259" y="64273"/>
                        <a:pt x="297751" y="63507"/>
                      </a:cubicBezTo>
                      <a:lnTo>
                        <a:pt x="8551" y="150"/>
                      </a:lnTo>
                      <a:cubicBezTo>
                        <a:pt x="8078" y="49"/>
                        <a:pt x="7607" y="0"/>
                        <a:pt x="71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15742532" y="2551375"/>
                  <a:ext cx="273539" cy="77088"/>
                </a:xfrm>
                <a:custGeom>
                  <a:avLst/>
                  <a:gdLst/>
                  <a:ahLst/>
                  <a:cxnLst/>
                  <a:rect l="l" t="t" r="r" b="b"/>
                  <a:pathLst>
                    <a:path w="301420" h="84946" extrusionOk="0">
                      <a:moveTo>
                        <a:pt x="7207" y="0"/>
                      </a:moveTo>
                      <a:cubicBezTo>
                        <a:pt x="4307" y="0"/>
                        <a:pt x="1630" y="2013"/>
                        <a:pt x="847" y="4973"/>
                      </a:cubicBezTo>
                      <a:cubicBezTo>
                        <a:pt x="0" y="8482"/>
                        <a:pt x="2138" y="12031"/>
                        <a:pt x="5646" y="12918"/>
                      </a:cubicBezTo>
                      <a:lnTo>
                        <a:pt x="292588" y="84744"/>
                      </a:lnTo>
                      <a:cubicBezTo>
                        <a:pt x="293112" y="84905"/>
                        <a:pt x="293636" y="84946"/>
                        <a:pt x="294161" y="84946"/>
                      </a:cubicBezTo>
                      <a:cubicBezTo>
                        <a:pt x="297105" y="84946"/>
                        <a:pt x="299807" y="82970"/>
                        <a:pt x="300533" y="79985"/>
                      </a:cubicBezTo>
                      <a:cubicBezTo>
                        <a:pt x="301420" y="76477"/>
                        <a:pt x="299282" y="72928"/>
                        <a:pt x="295774" y="72040"/>
                      </a:cubicBezTo>
                      <a:lnTo>
                        <a:pt x="8832" y="214"/>
                      </a:lnTo>
                      <a:cubicBezTo>
                        <a:pt x="8290" y="69"/>
                        <a:pt x="7745" y="0"/>
                        <a:pt x="72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0" name="Google Shape;820;p33"/>
            <p:cNvGrpSpPr/>
            <p:nvPr/>
          </p:nvGrpSpPr>
          <p:grpSpPr>
            <a:xfrm>
              <a:off x="2791529" y="4531976"/>
              <a:ext cx="307963" cy="357181"/>
              <a:chOff x="14643327" y="2601839"/>
              <a:chExt cx="551214" cy="639307"/>
            </a:xfrm>
          </p:grpSpPr>
          <p:sp>
            <p:nvSpPr>
              <p:cNvPr id="821" name="Google Shape;821;p33"/>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8" name="Google Shape;928;p36"/>
          <p:cNvSpPr txBox="1">
            <a:spLocks noGrp="1"/>
          </p:cNvSpPr>
          <p:nvPr>
            <p:ph type="title"/>
          </p:nvPr>
        </p:nvSpPr>
        <p:spPr>
          <a:xfrm>
            <a:off x="738504" y="339502"/>
            <a:ext cx="7704000" cy="572700"/>
          </a:xfrm>
          <a:prstGeom prst="rect">
            <a:avLst/>
          </a:prstGeom>
        </p:spPr>
        <p:txBody>
          <a:bodyPr spcFirstLastPara="1" wrap="square" lIns="91425" tIns="91425" rIns="91425" bIns="91425" anchor="t" anchorCtr="0">
            <a:noAutofit/>
          </a:bodyPr>
          <a:lstStyle/>
          <a:p>
            <a:pPr lvl="0" algn="ctr"/>
            <a:r>
              <a:rPr lang="en-US" sz="3200">
                <a:latin typeface="Calisto MT" panose="02040603050505030304" pitchFamily="18" charset="0"/>
              </a:rPr>
              <a:t>P</a:t>
            </a:r>
            <a:r>
              <a:rPr lang="en" sz="3200">
                <a:latin typeface="Calisto MT" panose="02040603050505030304" pitchFamily="18" charset="0"/>
              </a:rPr>
              <a:t>emilik </a:t>
            </a:r>
            <a:r>
              <a:rPr lang="en" sz="3200" smtClean="0">
                <a:latin typeface="Calisto MT" panose="02040603050505030304" pitchFamily="18" charset="0"/>
              </a:rPr>
              <a:t>caffe </a:t>
            </a:r>
            <a:endParaRPr/>
          </a:p>
        </p:txBody>
      </p:sp>
      <p:sp>
        <p:nvSpPr>
          <p:cNvPr id="929" name="Google Shape;929;p36"/>
          <p:cNvSpPr txBox="1">
            <a:spLocks noGrp="1"/>
          </p:cNvSpPr>
          <p:nvPr>
            <p:ph type="subTitle" idx="1"/>
          </p:nvPr>
        </p:nvSpPr>
        <p:spPr>
          <a:xfrm>
            <a:off x="2571390" y="1923678"/>
            <a:ext cx="4104455" cy="1368152"/>
          </a:xfrm>
          <a:prstGeom prst="rect">
            <a:avLst/>
          </a:prstGeom>
        </p:spPr>
        <p:txBody>
          <a:bodyPr spcFirstLastPara="1" wrap="square" lIns="91425" tIns="91425" rIns="91425" bIns="91425" anchor="t" anchorCtr="0">
            <a:noAutofit/>
          </a:bodyPr>
          <a:lstStyle/>
          <a:p>
            <a:pPr marL="0" indent="0" algn="ctr"/>
            <a:r>
              <a:rPr lang="en-US" smtClean="0"/>
              <a:t>Joeram berusia 25 tahun, </a:t>
            </a:r>
            <a:r>
              <a:rPr lang="en-US" smtClean="0">
                <a:solidFill>
                  <a:srgbClr val="D1D5DB"/>
                </a:solidFill>
                <a:latin typeface="Söhne"/>
              </a:rPr>
              <a:t>mahasiswa Teknik Informatika, dia adalah </a:t>
            </a:r>
            <a:r>
              <a:rPr lang="en-US" smtClean="0"/>
              <a:t>Pemilik </a:t>
            </a:r>
            <a:r>
              <a:rPr lang="en-US"/>
              <a:t>kafe </a:t>
            </a:r>
            <a:r>
              <a:rPr lang="en-US" smtClean="0"/>
              <a:t>tersebut, tujuan untuk </a:t>
            </a:r>
            <a:r>
              <a:rPr lang="en-US"/>
              <a:t>menemukan kafe yang nyaman dan tenang untuk belajar dan bersantai, serta kafe yang menyediakan fasilitas internet yang </a:t>
            </a:r>
            <a:r>
              <a:rPr lang="en-US" smtClean="0"/>
              <a:t>baik, dan menyediakan </a:t>
            </a:r>
            <a:r>
              <a:rPr lang="en-US"/>
              <a:t>makanan dan minuman yang enak dengan harga yang terjangkau.</a:t>
            </a:r>
            <a:endParaRPr lang="en" b="1" u="sng" smtClean="0"/>
          </a:p>
          <a:p>
            <a:pPr marL="0" lvl="0" indent="0" algn="l" rtl="0">
              <a:spcBef>
                <a:spcPts val="0"/>
              </a:spcBef>
              <a:spcAft>
                <a:spcPts val="0"/>
              </a:spcAft>
              <a:buNone/>
            </a:pPr>
            <a:endParaRPr sz="2000" b="1" u="sng"/>
          </a:p>
        </p:txBody>
      </p:sp>
      <p:sp>
        <p:nvSpPr>
          <p:cNvPr id="930" name="Google Shape;930;p36"/>
          <p:cNvSpPr txBox="1">
            <a:spLocks noGrp="1"/>
          </p:cNvSpPr>
          <p:nvPr>
            <p:ph type="subTitle" idx="2"/>
          </p:nvPr>
        </p:nvSpPr>
        <p:spPr>
          <a:xfrm>
            <a:off x="4655261" y="3651870"/>
            <a:ext cx="4036595" cy="1224136"/>
          </a:xfrm>
          <a:prstGeom prst="rect">
            <a:avLst/>
          </a:prstGeom>
        </p:spPr>
        <p:txBody>
          <a:bodyPr spcFirstLastPara="1" wrap="square" lIns="91425" tIns="91425" rIns="91425" bIns="91425" anchor="t" anchorCtr="0">
            <a:noAutofit/>
          </a:bodyPr>
          <a:lstStyle/>
          <a:p>
            <a:pPr>
              <a:buFont typeface="+mj-lt"/>
              <a:buAutoNum type="arabicPeriod"/>
            </a:pPr>
            <a:r>
              <a:rPr lang="en-US">
                <a:solidFill>
                  <a:srgbClr val="D1D5DB"/>
                </a:solidFill>
                <a:latin typeface="Söhne"/>
              </a:rPr>
              <a:t>Kebutuhan untuk mempromosikan kafe secara efektif agar menarik pelanggan baru dan memperluas jangkauan pasar</a:t>
            </a:r>
            <a:r>
              <a:rPr lang="en-US" smtClean="0">
                <a:solidFill>
                  <a:srgbClr val="D1D5DB"/>
                </a:solidFill>
                <a:latin typeface="Söhne"/>
              </a:rPr>
              <a:t>.</a:t>
            </a:r>
          </a:p>
          <a:p>
            <a:pPr>
              <a:buFont typeface="+mj-lt"/>
              <a:buAutoNum type="arabicPeriod"/>
            </a:pPr>
            <a:r>
              <a:rPr lang="en-US"/>
              <a:t>Kebutuhan untuk mempromosikan kafe secara efektif agar menarik pelanggan baru dan memperluas jangkauan pasar.</a:t>
            </a:r>
          </a:p>
          <a:p>
            <a:pPr marL="152400" indent="0"/>
            <a:endParaRPr lang="en-US">
              <a:solidFill>
                <a:srgbClr val="D1D5DB"/>
              </a:solidFill>
              <a:latin typeface="Söhne"/>
            </a:endParaRPr>
          </a:p>
        </p:txBody>
      </p:sp>
      <p:sp>
        <p:nvSpPr>
          <p:cNvPr id="933" name="Google Shape;933;p36"/>
          <p:cNvSpPr txBox="1">
            <a:spLocks noGrp="1"/>
          </p:cNvSpPr>
          <p:nvPr>
            <p:ph type="subTitle" idx="5"/>
          </p:nvPr>
        </p:nvSpPr>
        <p:spPr>
          <a:xfrm>
            <a:off x="3629820" y="1603105"/>
            <a:ext cx="1656184" cy="377100"/>
          </a:xfrm>
          <a:prstGeom prst="rect">
            <a:avLst/>
          </a:prstGeom>
        </p:spPr>
        <p:txBody>
          <a:bodyPr spcFirstLastPara="1" wrap="square" lIns="91425" tIns="91425" rIns="91425" bIns="91425" anchor="b" anchorCtr="0">
            <a:noAutofit/>
          </a:bodyPr>
          <a:lstStyle/>
          <a:p>
            <a:pPr marL="0" lvl="0" indent="0" algn="ctr"/>
            <a:r>
              <a:rPr lang="en-US" smtClean="0">
                <a:latin typeface="Calisto MT" panose="02040603050505030304" pitchFamily="18" charset="0"/>
              </a:rPr>
              <a:t>A</a:t>
            </a:r>
            <a:r>
              <a:rPr lang="en">
                <a:latin typeface="Calisto MT" panose="02040603050505030304" pitchFamily="18" charset="0"/>
              </a:rPr>
              <a:t>baut</a:t>
            </a:r>
            <a:r>
              <a:rPr lang="en-US" smtClean="0">
                <a:latin typeface="Calisto MT" panose="02040603050505030304" pitchFamily="18" charset="0"/>
              </a:rPr>
              <a:t> </a:t>
            </a:r>
            <a:endParaRPr>
              <a:latin typeface="Calisto MT" panose="02040603050505030304" pitchFamily="18" charset="0"/>
            </a:endParaRPr>
          </a:p>
        </p:txBody>
      </p:sp>
      <p:sp>
        <p:nvSpPr>
          <p:cNvPr id="934" name="Google Shape;934;p36"/>
          <p:cNvSpPr txBox="1">
            <a:spLocks noGrp="1"/>
          </p:cNvSpPr>
          <p:nvPr>
            <p:ph type="subTitle" idx="7"/>
          </p:nvPr>
        </p:nvSpPr>
        <p:spPr>
          <a:xfrm>
            <a:off x="5220072" y="3363838"/>
            <a:ext cx="134799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Calisto MT" panose="02040603050505030304" pitchFamily="18" charset="0"/>
              </a:rPr>
              <a:t>needs</a:t>
            </a:r>
            <a:endParaRPr>
              <a:latin typeface="Calisto MT" panose="02040603050505030304" pitchFamily="18" charset="0"/>
            </a:endParaRPr>
          </a:p>
        </p:txBody>
      </p:sp>
      <p:sp>
        <p:nvSpPr>
          <p:cNvPr id="935" name="Google Shape;935;p36"/>
          <p:cNvSpPr txBox="1">
            <a:spLocks noGrp="1"/>
          </p:cNvSpPr>
          <p:nvPr>
            <p:ph type="subTitle" idx="8"/>
          </p:nvPr>
        </p:nvSpPr>
        <p:spPr>
          <a:xfrm>
            <a:off x="827584" y="3435846"/>
            <a:ext cx="1728192"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Calisto MT" panose="02040603050505030304" pitchFamily="18" charset="0"/>
              </a:rPr>
              <a:t>frustations</a:t>
            </a:r>
            <a:endParaRPr>
              <a:latin typeface="Calisto MT" panose="02040603050505030304" pitchFamily="18" charset="0"/>
            </a:endParaRPr>
          </a:p>
        </p:txBody>
      </p:sp>
      <p:grpSp>
        <p:nvGrpSpPr>
          <p:cNvPr id="936" name="Google Shape;936;p36"/>
          <p:cNvGrpSpPr/>
          <p:nvPr/>
        </p:nvGrpSpPr>
        <p:grpSpPr>
          <a:xfrm>
            <a:off x="4269296" y="1027024"/>
            <a:ext cx="411485" cy="576081"/>
            <a:chOff x="7752052" y="4216594"/>
            <a:chExt cx="274122" cy="387542"/>
          </a:xfrm>
        </p:grpSpPr>
        <p:sp>
          <p:nvSpPr>
            <p:cNvPr id="937" name="Google Shape;937;p36"/>
            <p:cNvSpPr/>
            <p:nvPr/>
          </p:nvSpPr>
          <p:spPr>
            <a:xfrm>
              <a:off x="7752052" y="4372434"/>
              <a:ext cx="144730" cy="185990"/>
            </a:xfrm>
            <a:custGeom>
              <a:avLst/>
              <a:gdLst/>
              <a:ahLst/>
              <a:cxnLst/>
              <a:rect l="l" t="t" r="r" b="b"/>
              <a:pathLst>
                <a:path w="3869" h="4972" extrusionOk="0">
                  <a:moveTo>
                    <a:pt x="2891" y="1"/>
                  </a:moveTo>
                  <a:lnTo>
                    <a:pt x="1387" y="306"/>
                  </a:lnTo>
                  <a:cubicBezTo>
                    <a:pt x="975" y="569"/>
                    <a:pt x="631" y="931"/>
                    <a:pt x="390" y="1356"/>
                  </a:cubicBezTo>
                  <a:cubicBezTo>
                    <a:pt x="136" y="1806"/>
                    <a:pt x="1" y="2317"/>
                    <a:pt x="1" y="2835"/>
                  </a:cubicBezTo>
                  <a:lnTo>
                    <a:pt x="1" y="4972"/>
                  </a:lnTo>
                  <a:lnTo>
                    <a:pt x="1222" y="4972"/>
                  </a:lnTo>
                  <a:lnTo>
                    <a:pt x="3664" y="3140"/>
                  </a:lnTo>
                  <a:lnTo>
                    <a:pt x="3868" y="1645"/>
                  </a:lnTo>
                  <a:lnTo>
                    <a:pt x="3664" y="697"/>
                  </a:lnTo>
                  <a:lnTo>
                    <a:pt x="28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7889113" y="4360838"/>
              <a:ext cx="137061" cy="197586"/>
            </a:xfrm>
            <a:custGeom>
              <a:avLst/>
              <a:gdLst/>
              <a:ahLst/>
              <a:cxnLst/>
              <a:rect l="l" t="t" r="r" b="b"/>
              <a:pathLst>
                <a:path w="3664" h="5282" extrusionOk="0">
                  <a:moveTo>
                    <a:pt x="570" y="1"/>
                  </a:moveTo>
                  <a:lnTo>
                    <a:pt x="0" y="1007"/>
                  </a:lnTo>
                  <a:lnTo>
                    <a:pt x="0" y="3449"/>
                  </a:lnTo>
                  <a:lnTo>
                    <a:pt x="2443" y="5282"/>
                  </a:lnTo>
                  <a:lnTo>
                    <a:pt x="3664" y="5282"/>
                  </a:lnTo>
                  <a:lnTo>
                    <a:pt x="3664" y="3145"/>
                  </a:lnTo>
                  <a:cubicBezTo>
                    <a:pt x="3664" y="2627"/>
                    <a:pt x="3530" y="2116"/>
                    <a:pt x="3274" y="1666"/>
                  </a:cubicBezTo>
                  <a:cubicBezTo>
                    <a:pt x="3033" y="1240"/>
                    <a:pt x="2690" y="879"/>
                    <a:pt x="2279" y="616"/>
                  </a:cubicBezTo>
                  <a:lnTo>
                    <a:pt x="5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7773001" y="4301472"/>
              <a:ext cx="80725" cy="82409"/>
            </a:xfrm>
            <a:custGeom>
              <a:avLst/>
              <a:gdLst/>
              <a:ahLst/>
              <a:cxnLst/>
              <a:rect l="l" t="t" r="r" b="b"/>
              <a:pathLst>
                <a:path w="2158" h="2203" extrusionOk="0">
                  <a:moveTo>
                    <a:pt x="995" y="1"/>
                  </a:moveTo>
                  <a:lnTo>
                    <a:pt x="462" y="177"/>
                  </a:lnTo>
                  <a:lnTo>
                    <a:pt x="0" y="1101"/>
                  </a:lnTo>
                  <a:lnTo>
                    <a:pt x="827" y="2203"/>
                  </a:lnTo>
                  <a:lnTo>
                    <a:pt x="2157" y="2203"/>
                  </a:lnTo>
                  <a:lnTo>
                    <a:pt x="2043" y="973"/>
                  </a:lnTo>
                  <a:lnTo>
                    <a:pt x="1602" y="57"/>
                  </a:lnTo>
                  <a:lnTo>
                    <a:pt x="9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7924987" y="4297656"/>
              <a:ext cx="80314" cy="86224"/>
            </a:xfrm>
            <a:custGeom>
              <a:avLst/>
              <a:gdLst/>
              <a:ahLst/>
              <a:cxnLst/>
              <a:rect l="l" t="t" r="r" b="b"/>
              <a:pathLst>
                <a:path w="2147" h="2305" extrusionOk="0">
                  <a:moveTo>
                    <a:pt x="1045" y="1"/>
                  </a:moveTo>
                  <a:lnTo>
                    <a:pt x="545" y="160"/>
                  </a:lnTo>
                  <a:lnTo>
                    <a:pt x="102" y="1102"/>
                  </a:lnTo>
                  <a:lnTo>
                    <a:pt x="1" y="2305"/>
                  </a:lnTo>
                  <a:lnTo>
                    <a:pt x="1320" y="2305"/>
                  </a:lnTo>
                  <a:lnTo>
                    <a:pt x="2146" y="1203"/>
                  </a:lnTo>
                  <a:lnTo>
                    <a:pt x="1686" y="282"/>
                  </a:lnTo>
                  <a:lnTo>
                    <a:pt x="10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7797764" y="4489893"/>
              <a:ext cx="99018" cy="114243"/>
            </a:xfrm>
            <a:custGeom>
              <a:avLst/>
              <a:gdLst/>
              <a:ahLst/>
              <a:cxnLst/>
              <a:rect l="l" t="t" r="r" b="b"/>
              <a:pathLst>
                <a:path w="2647" h="3054" extrusionOk="0">
                  <a:moveTo>
                    <a:pt x="0" y="0"/>
                  </a:moveTo>
                  <a:lnTo>
                    <a:pt x="0" y="3053"/>
                  </a:lnTo>
                  <a:lnTo>
                    <a:pt x="2442" y="3053"/>
                  </a:lnTo>
                  <a:lnTo>
                    <a:pt x="2646" y="1527"/>
                  </a:lnTo>
                  <a:lnTo>
                    <a:pt x="24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7889113" y="4489893"/>
              <a:ext cx="91424" cy="114243"/>
            </a:xfrm>
            <a:custGeom>
              <a:avLst/>
              <a:gdLst/>
              <a:ahLst/>
              <a:cxnLst/>
              <a:rect l="l" t="t" r="r" b="b"/>
              <a:pathLst>
                <a:path w="2444" h="3054" extrusionOk="0">
                  <a:moveTo>
                    <a:pt x="0" y="0"/>
                  </a:moveTo>
                  <a:lnTo>
                    <a:pt x="0" y="3053"/>
                  </a:lnTo>
                  <a:lnTo>
                    <a:pt x="2443" y="3053"/>
                  </a:lnTo>
                  <a:lnTo>
                    <a:pt x="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7832890" y="4295262"/>
              <a:ext cx="63892" cy="103282"/>
            </a:xfrm>
            <a:custGeom>
              <a:avLst/>
              <a:gdLst/>
              <a:ahLst/>
              <a:cxnLst/>
              <a:rect l="l" t="t" r="r" b="b"/>
              <a:pathLst>
                <a:path w="1708" h="2761" extrusionOk="0">
                  <a:moveTo>
                    <a:pt x="730" y="0"/>
                  </a:moveTo>
                  <a:lnTo>
                    <a:pt x="1" y="224"/>
                  </a:lnTo>
                  <a:lnTo>
                    <a:pt x="172" y="1584"/>
                  </a:lnTo>
                  <a:cubicBezTo>
                    <a:pt x="256" y="2256"/>
                    <a:pt x="828" y="2760"/>
                    <a:pt x="1503" y="2760"/>
                  </a:cubicBezTo>
                  <a:lnTo>
                    <a:pt x="1707" y="1184"/>
                  </a:lnTo>
                  <a:lnTo>
                    <a:pt x="1503" y="167"/>
                  </a:lnTo>
                  <a:lnTo>
                    <a:pt x="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7889113" y="4298030"/>
              <a:ext cx="56261" cy="100514"/>
            </a:xfrm>
            <a:custGeom>
              <a:avLst/>
              <a:gdLst/>
              <a:ahLst/>
              <a:cxnLst/>
              <a:rect l="l" t="t" r="r" b="b"/>
              <a:pathLst>
                <a:path w="1504" h="2687" extrusionOk="0">
                  <a:moveTo>
                    <a:pt x="677" y="0"/>
                  </a:moveTo>
                  <a:lnTo>
                    <a:pt x="0" y="93"/>
                  </a:lnTo>
                  <a:lnTo>
                    <a:pt x="0" y="2686"/>
                  </a:lnTo>
                  <a:cubicBezTo>
                    <a:pt x="676" y="2686"/>
                    <a:pt x="1249" y="2182"/>
                    <a:pt x="1333" y="1511"/>
                  </a:cubicBezTo>
                  <a:lnTo>
                    <a:pt x="1504" y="150"/>
                  </a:lnTo>
                  <a:lnTo>
                    <a:pt x="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7790283" y="4216594"/>
              <a:ext cx="106499" cy="91499"/>
            </a:xfrm>
            <a:custGeom>
              <a:avLst/>
              <a:gdLst/>
              <a:ahLst/>
              <a:cxnLst/>
              <a:rect l="l" t="t" r="r" b="b"/>
              <a:pathLst>
                <a:path w="2847" h="2446" extrusionOk="0">
                  <a:moveTo>
                    <a:pt x="2642" y="1"/>
                  </a:moveTo>
                  <a:cubicBezTo>
                    <a:pt x="1766" y="1"/>
                    <a:pt x="979" y="488"/>
                    <a:pt x="587" y="1271"/>
                  </a:cubicBezTo>
                  <a:lnTo>
                    <a:pt x="0" y="2446"/>
                  </a:lnTo>
                  <a:cubicBezTo>
                    <a:pt x="198" y="2427"/>
                    <a:pt x="1212" y="2270"/>
                    <a:pt x="2642" y="2270"/>
                  </a:cubicBezTo>
                  <a:lnTo>
                    <a:pt x="2846" y="1223"/>
                  </a:lnTo>
                  <a:lnTo>
                    <a:pt x="26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7889113" y="4216594"/>
              <a:ext cx="98980" cy="91611"/>
            </a:xfrm>
            <a:custGeom>
              <a:avLst/>
              <a:gdLst/>
              <a:ahLst/>
              <a:cxnLst/>
              <a:rect l="l" t="t" r="r" b="b"/>
              <a:pathLst>
                <a:path w="2646" h="2449" extrusionOk="0">
                  <a:moveTo>
                    <a:pt x="0" y="1"/>
                  </a:moveTo>
                  <a:lnTo>
                    <a:pt x="0" y="2270"/>
                  </a:lnTo>
                  <a:cubicBezTo>
                    <a:pt x="816" y="2270"/>
                    <a:pt x="1632" y="2320"/>
                    <a:pt x="2443" y="2422"/>
                  </a:cubicBezTo>
                  <a:lnTo>
                    <a:pt x="2645" y="2449"/>
                  </a:lnTo>
                  <a:lnTo>
                    <a:pt x="2057" y="1271"/>
                  </a:lnTo>
                  <a:cubicBezTo>
                    <a:pt x="1665" y="488"/>
                    <a:pt x="877"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7877704" y="4535531"/>
              <a:ext cx="19078" cy="22893"/>
            </a:xfrm>
            <a:custGeom>
              <a:avLst/>
              <a:gdLst/>
              <a:ahLst/>
              <a:cxnLst/>
              <a:rect l="l" t="t" r="r" b="b"/>
              <a:pathLst>
                <a:path w="510" h="612" extrusionOk="0">
                  <a:moveTo>
                    <a:pt x="0" y="1"/>
                  </a:moveTo>
                  <a:lnTo>
                    <a:pt x="0" y="612"/>
                  </a:lnTo>
                  <a:lnTo>
                    <a:pt x="305" y="612"/>
                  </a:lnTo>
                  <a:lnTo>
                    <a:pt x="509" y="307"/>
                  </a:lnTo>
                  <a:lnTo>
                    <a:pt x="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7889113" y="4535531"/>
              <a:ext cx="11484" cy="22893"/>
            </a:xfrm>
            <a:custGeom>
              <a:avLst/>
              <a:gdLst/>
              <a:ahLst/>
              <a:cxnLst/>
              <a:rect l="l" t="t" r="r" b="b"/>
              <a:pathLst>
                <a:path w="307" h="612" extrusionOk="0">
                  <a:moveTo>
                    <a:pt x="0" y="1"/>
                  </a:moveTo>
                  <a:lnTo>
                    <a:pt x="0" y="612"/>
                  </a:lnTo>
                  <a:lnTo>
                    <a:pt x="306" y="612"/>
                  </a:lnTo>
                  <a:lnTo>
                    <a:pt x="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ubtitle 3"/>
          <p:cNvSpPr>
            <a:spLocks noGrp="1"/>
          </p:cNvSpPr>
          <p:nvPr>
            <p:ph type="subTitle" idx="4"/>
          </p:nvPr>
        </p:nvSpPr>
        <p:spPr>
          <a:xfrm>
            <a:off x="323528" y="3723878"/>
            <a:ext cx="4432132" cy="1296144"/>
          </a:xfrm>
        </p:spPr>
        <p:txBody>
          <a:bodyPr/>
          <a:lstStyle/>
          <a:p>
            <a:pPr marL="381000" indent="-228600">
              <a:buAutoNum type="arabicPeriod"/>
            </a:pPr>
            <a:r>
              <a:rPr lang="en-US" smtClean="0"/>
              <a:t>Frustrasi </a:t>
            </a:r>
            <a:r>
              <a:rPr lang="en-US"/>
              <a:t>dengan sulitnya mencari dan mempekerjakan karyawan yang berkualitas dan terpercaya untuk membantu mengelola kafe dan memberikan pelayanan yang baik kepada pelanggan</a:t>
            </a:r>
            <a:r>
              <a:rPr lang="en-US" smtClean="0"/>
              <a:t>.</a:t>
            </a:r>
          </a:p>
          <a:p>
            <a:pPr marL="381000" indent="-228600">
              <a:buFont typeface="Open Sans"/>
              <a:buAutoNum type="arabicPeriod"/>
            </a:pPr>
            <a:r>
              <a:rPr lang="en-US"/>
              <a:t>Sulitnya mempromosikan kafe secara efektif dan menarik pelanggan baru.</a:t>
            </a:r>
          </a:p>
          <a:p>
            <a:pPr marL="381000" indent="-228600">
              <a:buAutoNum type="arabicPeriod"/>
            </a:pPr>
            <a:endParaRPr lang="en-US"/>
          </a:p>
          <a:p>
            <a:pPr>
              <a:buFont typeface="+mj-lt"/>
              <a:buAutoNum type="arabicPeriod"/>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2"/>
          <p:cNvSpPr txBox="1">
            <a:spLocks noGrp="1"/>
          </p:cNvSpPr>
          <p:nvPr>
            <p:ph type="title"/>
          </p:nvPr>
        </p:nvSpPr>
        <p:spPr>
          <a:xfrm>
            <a:off x="1184588" y="1281952"/>
            <a:ext cx="4094528" cy="667573"/>
          </a:xfrm>
          <a:prstGeom prst="rect">
            <a:avLst/>
          </a:prstGeom>
        </p:spPr>
        <p:txBody>
          <a:bodyPr spcFirstLastPara="1" wrap="square" lIns="91425" tIns="91425" rIns="91425" bIns="91425" anchor="t" anchorCtr="0">
            <a:noAutofit/>
          </a:bodyPr>
          <a:lstStyle/>
          <a:p>
            <a:pPr lvl="0"/>
            <a:r>
              <a:rPr lang="en-US" sz="2000">
                <a:latin typeface="Calisto MT" panose="02040603050505030304" pitchFamily="18" charset="0"/>
              </a:rPr>
              <a:t>journey map untuk seorang pelanggan yang datang ke kafe:</a:t>
            </a:r>
            <a:endParaRPr sz="2000">
              <a:latin typeface="Calisto MT" panose="02040603050505030304" pitchFamily="18" charset="0"/>
            </a:endParaRPr>
          </a:p>
        </p:txBody>
      </p:sp>
      <p:sp>
        <p:nvSpPr>
          <p:cNvPr id="486" name="Google Shape;486;p32"/>
          <p:cNvSpPr txBox="1">
            <a:spLocks noGrp="1"/>
          </p:cNvSpPr>
          <p:nvPr>
            <p:ph type="subTitle" idx="1"/>
          </p:nvPr>
        </p:nvSpPr>
        <p:spPr>
          <a:xfrm>
            <a:off x="899592" y="2284348"/>
            <a:ext cx="4749766" cy="1722300"/>
          </a:xfrm>
          <a:prstGeom prst="rect">
            <a:avLst/>
          </a:prstGeom>
        </p:spPr>
        <p:txBody>
          <a:bodyPr spcFirstLastPara="1" wrap="square" lIns="91425" tIns="91425" rIns="91425" bIns="91425" anchor="t" anchorCtr="0">
            <a:noAutofit/>
          </a:bodyPr>
          <a:lstStyle/>
          <a:p>
            <a:pPr marL="152400" indent="0">
              <a:buNone/>
            </a:pPr>
            <a:r>
              <a:rPr lang="en-US" sz="1400" b="1" smtClean="0">
                <a:latin typeface="Calisto MT" panose="02040603050505030304" pitchFamily="18" charset="0"/>
              </a:rPr>
              <a:t>Awareness:</a:t>
            </a:r>
          </a:p>
          <a:p>
            <a:pPr marL="152400" indent="0">
              <a:buNone/>
            </a:pPr>
            <a:r>
              <a:rPr lang="en-US" smtClean="0"/>
              <a:t>Pelanggan ini pertama kali mengetahui kafe melalui rekomendasi dari teman atau keluarga, atau melalui iklan online di media sosial atau platform pencarian seperti Google.</a:t>
            </a:r>
          </a:p>
          <a:p>
            <a:pPr marL="152400" indent="0">
              <a:buNone/>
            </a:pPr>
            <a:endParaRPr lang="en-US" smtClean="0">
              <a:latin typeface="Calisto MT" panose="02040603050505030304" pitchFamily="18" charset="0"/>
            </a:endParaRPr>
          </a:p>
          <a:p>
            <a:pPr marL="152400" indent="0">
              <a:buNone/>
            </a:pPr>
            <a:r>
              <a:rPr lang="en-US" sz="1400" b="1" smtClean="0">
                <a:latin typeface="Calisto MT" panose="02040603050505030304" pitchFamily="18" charset="0"/>
              </a:rPr>
              <a:t>Consideration:</a:t>
            </a:r>
          </a:p>
          <a:p>
            <a:pPr marL="152400" indent="0">
              <a:buNone/>
            </a:pPr>
            <a:r>
              <a:rPr lang="en-US" smtClean="0"/>
              <a:t>Pelanggan mulai mempertimbangkan untuk mengunjungi kafe setelah melihat menu, lokasi, dan ulasan dari pelanggan lain. Pelanggan juga dapat mencari informasi tambahan seperti jam buka, fasilitas, dan harga.</a:t>
            </a:r>
          </a:p>
          <a:p>
            <a:pPr marL="152400" indent="0">
              <a:buNone/>
            </a:pPr>
            <a:endParaRPr lang="en-US" smtClean="0">
              <a:solidFill>
                <a:srgbClr val="D1D5DB"/>
              </a:solidFill>
              <a:latin typeface="Söhne"/>
            </a:endParaRPr>
          </a:p>
          <a:p>
            <a:pPr marL="228600" lvl="0" indent="-228600" algn="l" rtl="0">
              <a:spcBef>
                <a:spcPts val="0"/>
              </a:spcBef>
              <a:spcAft>
                <a:spcPts val="0"/>
              </a:spcAft>
              <a:buClr>
                <a:schemeClr val="dk1"/>
              </a:buClr>
              <a:buSzPts val="1100"/>
              <a:buFont typeface="+mj-lt"/>
              <a:buAutoNum type="arabicPeriod"/>
            </a:pPr>
            <a:endParaRPr/>
          </a:p>
        </p:txBody>
      </p:sp>
      <p:grpSp>
        <p:nvGrpSpPr>
          <p:cNvPr id="487" name="Google Shape;487;p32"/>
          <p:cNvGrpSpPr/>
          <p:nvPr/>
        </p:nvGrpSpPr>
        <p:grpSpPr>
          <a:xfrm>
            <a:off x="5111627" y="1152452"/>
            <a:ext cx="4209056" cy="3666719"/>
            <a:chOff x="5111627" y="1152452"/>
            <a:chExt cx="4209056" cy="3666719"/>
          </a:xfrm>
        </p:grpSpPr>
        <p:sp>
          <p:nvSpPr>
            <p:cNvPr id="488" name="Google Shape;488;p32"/>
            <p:cNvSpPr/>
            <p:nvPr/>
          </p:nvSpPr>
          <p:spPr>
            <a:xfrm flipH="1">
              <a:off x="6193888" y="2736550"/>
              <a:ext cx="30588" cy="48230"/>
            </a:xfrm>
            <a:custGeom>
              <a:avLst/>
              <a:gdLst/>
              <a:ahLst/>
              <a:cxnLst/>
              <a:rect l="l" t="t" r="r" b="b"/>
              <a:pathLst>
                <a:path w="508" h="801" extrusionOk="0">
                  <a:moveTo>
                    <a:pt x="57" y="1"/>
                  </a:moveTo>
                  <a:cubicBezTo>
                    <a:pt x="23" y="1"/>
                    <a:pt x="4" y="28"/>
                    <a:pt x="3" y="50"/>
                  </a:cubicBezTo>
                  <a:lnTo>
                    <a:pt x="1" y="101"/>
                  </a:lnTo>
                  <a:cubicBezTo>
                    <a:pt x="0" y="125"/>
                    <a:pt x="19" y="153"/>
                    <a:pt x="51" y="154"/>
                  </a:cubicBezTo>
                  <a:cubicBezTo>
                    <a:pt x="52" y="154"/>
                    <a:pt x="53" y="154"/>
                    <a:pt x="53" y="154"/>
                  </a:cubicBezTo>
                  <a:cubicBezTo>
                    <a:pt x="84" y="154"/>
                    <a:pt x="103" y="128"/>
                    <a:pt x="104" y="105"/>
                  </a:cubicBezTo>
                  <a:lnTo>
                    <a:pt x="402" y="114"/>
                  </a:lnTo>
                  <a:lnTo>
                    <a:pt x="397" y="255"/>
                  </a:lnTo>
                  <a:cubicBezTo>
                    <a:pt x="396" y="300"/>
                    <a:pt x="398" y="298"/>
                    <a:pt x="363" y="327"/>
                  </a:cubicBezTo>
                  <a:lnTo>
                    <a:pt x="218" y="444"/>
                  </a:lnTo>
                  <a:cubicBezTo>
                    <a:pt x="192" y="466"/>
                    <a:pt x="192" y="468"/>
                    <a:pt x="191" y="502"/>
                  </a:cubicBezTo>
                  <a:lnTo>
                    <a:pt x="182" y="747"/>
                  </a:lnTo>
                  <a:cubicBezTo>
                    <a:pt x="181" y="779"/>
                    <a:pt x="194" y="798"/>
                    <a:pt x="232" y="800"/>
                  </a:cubicBezTo>
                  <a:cubicBezTo>
                    <a:pt x="233" y="800"/>
                    <a:pt x="234" y="800"/>
                    <a:pt x="235" y="800"/>
                  </a:cubicBezTo>
                  <a:cubicBezTo>
                    <a:pt x="268" y="800"/>
                    <a:pt x="282" y="781"/>
                    <a:pt x="284" y="750"/>
                  </a:cubicBezTo>
                  <a:lnTo>
                    <a:pt x="290" y="553"/>
                  </a:lnTo>
                  <a:cubicBezTo>
                    <a:pt x="291" y="517"/>
                    <a:pt x="295" y="515"/>
                    <a:pt x="322" y="492"/>
                  </a:cubicBezTo>
                  <a:lnTo>
                    <a:pt x="468" y="374"/>
                  </a:lnTo>
                  <a:cubicBezTo>
                    <a:pt x="497" y="351"/>
                    <a:pt x="496" y="348"/>
                    <a:pt x="497" y="312"/>
                  </a:cubicBezTo>
                  <a:lnTo>
                    <a:pt x="507" y="17"/>
                  </a:lnTo>
                  <a:lnTo>
                    <a:pt x="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flipH="1">
              <a:off x="6149872" y="2738176"/>
              <a:ext cx="31732" cy="48351"/>
            </a:xfrm>
            <a:custGeom>
              <a:avLst/>
              <a:gdLst/>
              <a:ahLst/>
              <a:cxnLst/>
              <a:rect l="l" t="t" r="r" b="b"/>
              <a:pathLst>
                <a:path w="527" h="803" extrusionOk="0">
                  <a:moveTo>
                    <a:pt x="126" y="1"/>
                  </a:moveTo>
                  <a:lnTo>
                    <a:pt x="110" y="447"/>
                  </a:lnTo>
                  <a:lnTo>
                    <a:pt x="411" y="458"/>
                  </a:lnTo>
                  <a:lnTo>
                    <a:pt x="402" y="701"/>
                  </a:lnTo>
                  <a:lnTo>
                    <a:pt x="167" y="694"/>
                  </a:lnTo>
                  <a:cubicBezTo>
                    <a:pt x="150" y="694"/>
                    <a:pt x="128" y="677"/>
                    <a:pt x="114" y="671"/>
                  </a:cubicBezTo>
                  <a:lnTo>
                    <a:pt x="84" y="656"/>
                  </a:lnTo>
                  <a:cubicBezTo>
                    <a:pt x="73" y="651"/>
                    <a:pt x="64" y="649"/>
                    <a:pt x="51" y="648"/>
                  </a:cubicBezTo>
                  <a:cubicBezTo>
                    <a:pt x="51" y="648"/>
                    <a:pt x="50" y="648"/>
                    <a:pt x="49" y="648"/>
                  </a:cubicBezTo>
                  <a:cubicBezTo>
                    <a:pt x="24" y="648"/>
                    <a:pt x="1" y="670"/>
                    <a:pt x="1" y="697"/>
                  </a:cubicBezTo>
                  <a:cubicBezTo>
                    <a:pt x="0" y="732"/>
                    <a:pt x="30" y="743"/>
                    <a:pt x="57" y="755"/>
                  </a:cubicBezTo>
                  <a:lnTo>
                    <a:pt x="95" y="774"/>
                  </a:lnTo>
                  <a:cubicBezTo>
                    <a:pt x="120" y="786"/>
                    <a:pt x="136" y="793"/>
                    <a:pt x="162" y="795"/>
                  </a:cubicBezTo>
                  <a:lnTo>
                    <a:pt x="387" y="802"/>
                  </a:lnTo>
                  <a:cubicBezTo>
                    <a:pt x="391" y="802"/>
                    <a:pt x="394" y="802"/>
                    <a:pt x="398" y="802"/>
                  </a:cubicBezTo>
                  <a:cubicBezTo>
                    <a:pt x="429" y="802"/>
                    <a:pt x="453" y="797"/>
                    <a:pt x="477" y="771"/>
                  </a:cubicBezTo>
                  <a:cubicBezTo>
                    <a:pt x="499" y="746"/>
                    <a:pt x="503" y="724"/>
                    <a:pt x="504" y="693"/>
                  </a:cubicBezTo>
                  <a:lnTo>
                    <a:pt x="511" y="475"/>
                  </a:lnTo>
                  <a:cubicBezTo>
                    <a:pt x="514" y="439"/>
                    <a:pt x="510" y="415"/>
                    <a:pt x="482" y="387"/>
                  </a:cubicBezTo>
                  <a:cubicBezTo>
                    <a:pt x="459" y="363"/>
                    <a:pt x="435" y="357"/>
                    <a:pt x="403" y="356"/>
                  </a:cubicBezTo>
                  <a:lnTo>
                    <a:pt x="215" y="349"/>
                  </a:lnTo>
                  <a:lnTo>
                    <a:pt x="223" y="106"/>
                  </a:lnTo>
                  <a:lnTo>
                    <a:pt x="473" y="115"/>
                  </a:lnTo>
                  <a:cubicBezTo>
                    <a:pt x="474" y="115"/>
                    <a:pt x="475" y="115"/>
                    <a:pt x="476" y="115"/>
                  </a:cubicBezTo>
                  <a:cubicBezTo>
                    <a:pt x="501" y="115"/>
                    <a:pt x="525" y="102"/>
                    <a:pt x="526" y="65"/>
                  </a:cubicBezTo>
                  <a:cubicBezTo>
                    <a:pt x="526" y="30"/>
                    <a:pt x="503" y="14"/>
                    <a:pt x="476" y="12"/>
                  </a:cubicBezTo>
                  <a:lnTo>
                    <a:pt x="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flipH="1">
              <a:off x="6190637" y="2848246"/>
              <a:ext cx="27216" cy="41547"/>
            </a:xfrm>
            <a:custGeom>
              <a:avLst/>
              <a:gdLst/>
              <a:ahLst/>
              <a:cxnLst/>
              <a:rect l="l" t="t" r="r" b="b"/>
              <a:pathLst>
                <a:path w="452" h="690" extrusionOk="0">
                  <a:moveTo>
                    <a:pt x="65" y="0"/>
                  </a:moveTo>
                  <a:cubicBezTo>
                    <a:pt x="44" y="0"/>
                    <a:pt x="25" y="12"/>
                    <a:pt x="24" y="42"/>
                  </a:cubicBezTo>
                  <a:cubicBezTo>
                    <a:pt x="22" y="74"/>
                    <a:pt x="43" y="87"/>
                    <a:pt x="65" y="87"/>
                  </a:cubicBezTo>
                  <a:lnTo>
                    <a:pt x="365" y="97"/>
                  </a:lnTo>
                  <a:lnTo>
                    <a:pt x="358" y="305"/>
                  </a:lnTo>
                  <a:lnTo>
                    <a:pt x="113" y="298"/>
                  </a:lnTo>
                  <a:cubicBezTo>
                    <a:pt x="110" y="298"/>
                    <a:pt x="107" y="297"/>
                    <a:pt x="104" y="297"/>
                  </a:cubicBezTo>
                  <a:cubicBezTo>
                    <a:pt x="44" y="297"/>
                    <a:pt x="13" y="330"/>
                    <a:pt x="11" y="393"/>
                  </a:cubicBezTo>
                  <a:lnTo>
                    <a:pt x="1" y="677"/>
                  </a:lnTo>
                  <a:lnTo>
                    <a:pt x="388" y="689"/>
                  </a:lnTo>
                  <a:cubicBezTo>
                    <a:pt x="389" y="689"/>
                    <a:pt x="390" y="689"/>
                    <a:pt x="391" y="689"/>
                  </a:cubicBezTo>
                  <a:cubicBezTo>
                    <a:pt x="412" y="689"/>
                    <a:pt x="432" y="677"/>
                    <a:pt x="433" y="647"/>
                  </a:cubicBezTo>
                  <a:cubicBezTo>
                    <a:pt x="434" y="616"/>
                    <a:pt x="413" y="603"/>
                    <a:pt x="391" y="602"/>
                  </a:cubicBezTo>
                  <a:lnTo>
                    <a:pt x="92" y="591"/>
                  </a:lnTo>
                  <a:lnTo>
                    <a:pt x="99" y="383"/>
                  </a:lnTo>
                  <a:lnTo>
                    <a:pt x="343" y="393"/>
                  </a:lnTo>
                  <a:cubicBezTo>
                    <a:pt x="372" y="393"/>
                    <a:pt x="392" y="389"/>
                    <a:pt x="415" y="370"/>
                  </a:cubicBezTo>
                  <a:cubicBezTo>
                    <a:pt x="441" y="349"/>
                    <a:pt x="443" y="325"/>
                    <a:pt x="444" y="293"/>
                  </a:cubicBezTo>
                  <a:lnTo>
                    <a:pt x="451" y="115"/>
                  </a:lnTo>
                  <a:cubicBezTo>
                    <a:pt x="452" y="84"/>
                    <a:pt x="450" y="61"/>
                    <a:pt x="427" y="37"/>
                  </a:cubicBezTo>
                  <a:cubicBezTo>
                    <a:pt x="406" y="16"/>
                    <a:pt x="387" y="11"/>
                    <a:pt x="357" y="10"/>
                  </a:cubicBezTo>
                  <a:lnTo>
                    <a:pt x="68" y="0"/>
                  </a:lnTo>
                  <a:cubicBezTo>
                    <a:pt x="67" y="0"/>
                    <a:pt x="66" y="0"/>
                    <a:pt x="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flipH="1">
              <a:off x="6152762" y="2849571"/>
              <a:ext cx="27156" cy="41366"/>
            </a:xfrm>
            <a:custGeom>
              <a:avLst/>
              <a:gdLst/>
              <a:ahLst/>
              <a:cxnLst/>
              <a:rect l="l" t="t" r="r" b="b"/>
              <a:pathLst>
                <a:path w="451" h="687" extrusionOk="0">
                  <a:moveTo>
                    <a:pt x="106" y="88"/>
                  </a:moveTo>
                  <a:lnTo>
                    <a:pt x="362" y="97"/>
                  </a:lnTo>
                  <a:lnTo>
                    <a:pt x="345" y="600"/>
                  </a:lnTo>
                  <a:lnTo>
                    <a:pt x="88" y="592"/>
                  </a:lnTo>
                  <a:lnTo>
                    <a:pt x="106" y="88"/>
                  </a:lnTo>
                  <a:close/>
                  <a:moveTo>
                    <a:pt x="105" y="0"/>
                  </a:moveTo>
                  <a:cubicBezTo>
                    <a:pt x="59" y="0"/>
                    <a:pt x="21" y="39"/>
                    <a:pt x="19" y="85"/>
                  </a:cubicBezTo>
                  <a:lnTo>
                    <a:pt x="1" y="589"/>
                  </a:lnTo>
                  <a:cubicBezTo>
                    <a:pt x="0" y="637"/>
                    <a:pt x="36" y="677"/>
                    <a:pt x="86" y="677"/>
                  </a:cubicBezTo>
                  <a:lnTo>
                    <a:pt x="341" y="687"/>
                  </a:lnTo>
                  <a:cubicBezTo>
                    <a:pt x="343" y="687"/>
                    <a:pt x="344" y="687"/>
                    <a:pt x="345" y="687"/>
                  </a:cubicBezTo>
                  <a:cubicBezTo>
                    <a:pt x="393" y="687"/>
                    <a:pt x="430" y="651"/>
                    <a:pt x="431" y="602"/>
                  </a:cubicBezTo>
                  <a:lnTo>
                    <a:pt x="449" y="99"/>
                  </a:lnTo>
                  <a:cubicBezTo>
                    <a:pt x="450" y="52"/>
                    <a:pt x="412" y="12"/>
                    <a:pt x="364" y="10"/>
                  </a:cubicBezTo>
                  <a:lnTo>
                    <a:pt x="109" y="0"/>
                  </a:lnTo>
                  <a:cubicBezTo>
                    <a:pt x="108" y="0"/>
                    <a:pt x="106"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32"/>
            <p:cNvGrpSpPr/>
            <p:nvPr/>
          </p:nvGrpSpPr>
          <p:grpSpPr>
            <a:xfrm>
              <a:off x="5612290" y="1227590"/>
              <a:ext cx="3413504" cy="3591581"/>
              <a:chOff x="5612290" y="1227590"/>
              <a:chExt cx="3413504" cy="3591581"/>
            </a:xfrm>
          </p:grpSpPr>
          <p:sp>
            <p:nvSpPr>
              <p:cNvPr id="493" name="Google Shape;493;p32"/>
              <p:cNvSpPr/>
              <p:nvPr/>
            </p:nvSpPr>
            <p:spPr>
              <a:xfrm flipH="1">
                <a:off x="8651574" y="3755848"/>
                <a:ext cx="374221" cy="224231"/>
              </a:xfrm>
              <a:custGeom>
                <a:avLst/>
                <a:gdLst/>
                <a:ahLst/>
                <a:cxnLst/>
                <a:rect l="l" t="t" r="r" b="b"/>
                <a:pathLst>
                  <a:path w="6215" h="3724" extrusionOk="0">
                    <a:moveTo>
                      <a:pt x="6214" y="2295"/>
                    </a:moveTo>
                    <a:cubicBezTo>
                      <a:pt x="5925" y="3096"/>
                      <a:pt x="4451" y="3723"/>
                      <a:pt x="4451" y="3723"/>
                    </a:cubicBezTo>
                    <a:cubicBezTo>
                      <a:pt x="4126" y="3545"/>
                      <a:pt x="3446" y="3132"/>
                      <a:pt x="2714" y="2678"/>
                    </a:cubicBezTo>
                    <a:cubicBezTo>
                      <a:pt x="1438" y="1891"/>
                      <a:pt x="0" y="981"/>
                      <a:pt x="0" y="981"/>
                    </a:cubicBezTo>
                    <a:cubicBezTo>
                      <a:pt x="2762" y="1"/>
                      <a:pt x="5014" y="1551"/>
                      <a:pt x="5014" y="1551"/>
                    </a:cubicBezTo>
                    <a:lnTo>
                      <a:pt x="5268" y="1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flipH="1">
                <a:off x="8651571" y="3858693"/>
                <a:ext cx="210864" cy="121388"/>
              </a:xfrm>
              <a:custGeom>
                <a:avLst/>
                <a:gdLst/>
                <a:ahLst/>
                <a:cxnLst/>
                <a:rect l="l" t="t" r="r" b="b"/>
                <a:pathLst>
                  <a:path w="3502" h="2016" extrusionOk="0">
                    <a:moveTo>
                      <a:pt x="3501" y="587"/>
                    </a:moveTo>
                    <a:cubicBezTo>
                      <a:pt x="3212" y="1388"/>
                      <a:pt x="1738" y="2015"/>
                      <a:pt x="1738" y="2015"/>
                    </a:cubicBezTo>
                    <a:cubicBezTo>
                      <a:pt x="1413" y="1837"/>
                      <a:pt x="733" y="1424"/>
                      <a:pt x="1" y="970"/>
                    </a:cubicBezTo>
                    <a:cubicBezTo>
                      <a:pt x="749" y="773"/>
                      <a:pt x="1748" y="452"/>
                      <a:pt x="2555" y="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flipH="1">
                <a:off x="5612290" y="3401189"/>
                <a:ext cx="310395" cy="236575"/>
              </a:xfrm>
              <a:custGeom>
                <a:avLst/>
                <a:gdLst/>
                <a:ahLst/>
                <a:cxnLst/>
                <a:rect l="l" t="t" r="r" b="b"/>
                <a:pathLst>
                  <a:path w="5155" h="3929" extrusionOk="0">
                    <a:moveTo>
                      <a:pt x="5154" y="3694"/>
                    </a:moveTo>
                    <a:cubicBezTo>
                      <a:pt x="2610" y="3929"/>
                      <a:pt x="1" y="2326"/>
                      <a:pt x="1" y="2326"/>
                    </a:cubicBezTo>
                    <a:lnTo>
                      <a:pt x="237" y="849"/>
                    </a:lnTo>
                    <a:lnTo>
                      <a:pt x="372" y="0"/>
                    </a:lnTo>
                    <a:lnTo>
                      <a:pt x="4903" y="3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flipH="1">
                <a:off x="5612290" y="3452250"/>
                <a:ext cx="310395" cy="185515"/>
              </a:xfrm>
              <a:custGeom>
                <a:avLst/>
                <a:gdLst/>
                <a:ahLst/>
                <a:cxnLst/>
                <a:rect l="l" t="t" r="r" b="b"/>
                <a:pathLst>
                  <a:path w="5155" h="3081" extrusionOk="0">
                    <a:moveTo>
                      <a:pt x="5154" y="2846"/>
                    </a:moveTo>
                    <a:cubicBezTo>
                      <a:pt x="2610" y="3081"/>
                      <a:pt x="1" y="1478"/>
                      <a:pt x="1" y="1478"/>
                    </a:cubicBezTo>
                    <a:lnTo>
                      <a:pt x="237" y="1"/>
                    </a:lnTo>
                    <a:cubicBezTo>
                      <a:pt x="981" y="522"/>
                      <a:pt x="3239" y="2077"/>
                      <a:pt x="4903" y="2653"/>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32"/>
              <p:cNvGrpSpPr/>
              <p:nvPr/>
            </p:nvGrpSpPr>
            <p:grpSpPr>
              <a:xfrm>
                <a:off x="5876157" y="1227590"/>
                <a:ext cx="2854704" cy="3591581"/>
                <a:chOff x="5797348" y="1280160"/>
                <a:chExt cx="2471177" cy="3109055"/>
              </a:xfrm>
            </p:grpSpPr>
            <p:sp>
              <p:nvSpPr>
                <p:cNvPr id="498" name="Google Shape;498;p32"/>
                <p:cNvSpPr/>
                <p:nvPr/>
              </p:nvSpPr>
              <p:spPr>
                <a:xfrm flipH="1">
                  <a:off x="6364009" y="1358818"/>
                  <a:ext cx="348088" cy="367114"/>
                </a:xfrm>
                <a:custGeom>
                  <a:avLst/>
                  <a:gdLst/>
                  <a:ahLst/>
                  <a:cxnLst/>
                  <a:rect l="l" t="t" r="r" b="b"/>
                  <a:pathLst>
                    <a:path w="6678" h="7043" extrusionOk="0">
                      <a:moveTo>
                        <a:pt x="6579" y="3508"/>
                      </a:moveTo>
                      <a:cubicBezTo>
                        <a:pt x="6395" y="4226"/>
                        <a:pt x="5887" y="5680"/>
                        <a:pt x="5324" y="6278"/>
                      </a:cubicBezTo>
                      <a:cubicBezTo>
                        <a:pt x="5324" y="6278"/>
                        <a:pt x="5656" y="6113"/>
                        <a:pt x="6088" y="5807"/>
                      </a:cubicBezTo>
                      <a:cubicBezTo>
                        <a:pt x="6370" y="5799"/>
                        <a:pt x="6523" y="6069"/>
                        <a:pt x="6579" y="6351"/>
                      </a:cubicBezTo>
                      <a:cubicBezTo>
                        <a:pt x="6652" y="6733"/>
                        <a:pt x="5324" y="7042"/>
                        <a:pt x="5324" y="7042"/>
                      </a:cubicBezTo>
                      <a:cubicBezTo>
                        <a:pt x="5324" y="7042"/>
                        <a:pt x="4890" y="6725"/>
                        <a:pt x="4316" y="6304"/>
                      </a:cubicBezTo>
                      <a:cubicBezTo>
                        <a:pt x="3649" y="5816"/>
                        <a:pt x="2794" y="5191"/>
                        <a:pt x="2218" y="4772"/>
                      </a:cubicBezTo>
                      <a:cubicBezTo>
                        <a:pt x="1158" y="3998"/>
                        <a:pt x="0" y="2841"/>
                        <a:pt x="0" y="2782"/>
                      </a:cubicBezTo>
                      <a:cubicBezTo>
                        <a:pt x="1248" y="1080"/>
                        <a:pt x="2870" y="209"/>
                        <a:pt x="3358" y="1"/>
                      </a:cubicBezTo>
                      <a:cubicBezTo>
                        <a:pt x="3408" y="130"/>
                        <a:pt x="3462" y="243"/>
                        <a:pt x="3508" y="320"/>
                      </a:cubicBezTo>
                      <a:cubicBezTo>
                        <a:pt x="3706" y="665"/>
                        <a:pt x="4859" y="1597"/>
                        <a:pt x="5506" y="1756"/>
                      </a:cubicBezTo>
                      <a:cubicBezTo>
                        <a:pt x="5798" y="1827"/>
                        <a:pt x="6081" y="2046"/>
                        <a:pt x="6289" y="2330"/>
                      </a:cubicBezTo>
                      <a:cubicBezTo>
                        <a:pt x="6539" y="2674"/>
                        <a:pt x="6678" y="3115"/>
                        <a:pt x="6579" y="3508"/>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flipH="1">
                  <a:off x="6364003" y="1480220"/>
                  <a:ext cx="123171" cy="245716"/>
                </a:xfrm>
                <a:custGeom>
                  <a:avLst/>
                  <a:gdLst/>
                  <a:ahLst/>
                  <a:cxnLst/>
                  <a:rect l="l" t="t" r="r" b="b"/>
                  <a:pathLst>
                    <a:path w="2363" h="4714" extrusionOk="0">
                      <a:moveTo>
                        <a:pt x="1974" y="1"/>
                      </a:moveTo>
                      <a:cubicBezTo>
                        <a:pt x="2224" y="345"/>
                        <a:pt x="2363" y="786"/>
                        <a:pt x="2264" y="1179"/>
                      </a:cubicBezTo>
                      <a:cubicBezTo>
                        <a:pt x="2080" y="1897"/>
                        <a:pt x="1572" y="3351"/>
                        <a:pt x="1009" y="3949"/>
                      </a:cubicBezTo>
                      <a:cubicBezTo>
                        <a:pt x="1009" y="3949"/>
                        <a:pt x="1341" y="3785"/>
                        <a:pt x="1773" y="3478"/>
                      </a:cubicBezTo>
                      <a:cubicBezTo>
                        <a:pt x="2055" y="3470"/>
                        <a:pt x="2208" y="3740"/>
                        <a:pt x="2264" y="4022"/>
                      </a:cubicBezTo>
                      <a:cubicBezTo>
                        <a:pt x="2337" y="4404"/>
                        <a:pt x="1009" y="4713"/>
                        <a:pt x="1009" y="4713"/>
                      </a:cubicBezTo>
                      <a:cubicBezTo>
                        <a:pt x="1009" y="4713"/>
                        <a:pt x="575" y="4396"/>
                        <a:pt x="1" y="3975"/>
                      </a:cubicBezTo>
                      <a:cubicBezTo>
                        <a:pt x="404" y="3491"/>
                        <a:pt x="830" y="2914"/>
                        <a:pt x="1112" y="2358"/>
                      </a:cubicBezTo>
                      <a:cubicBezTo>
                        <a:pt x="1604" y="1380"/>
                        <a:pt x="1893" y="653"/>
                        <a:pt x="1974" y="1"/>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flipH="1">
                  <a:off x="7243836" y="1496796"/>
                  <a:ext cx="88091" cy="120252"/>
                </a:xfrm>
                <a:custGeom>
                  <a:avLst/>
                  <a:gdLst/>
                  <a:ahLst/>
                  <a:cxnLst/>
                  <a:rect l="l" t="t" r="r" b="b"/>
                  <a:pathLst>
                    <a:path w="1690" h="2307" extrusionOk="0">
                      <a:moveTo>
                        <a:pt x="1690" y="1641"/>
                      </a:moveTo>
                      <a:cubicBezTo>
                        <a:pt x="1690" y="1641"/>
                        <a:pt x="1344" y="1650"/>
                        <a:pt x="1254" y="2307"/>
                      </a:cubicBezTo>
                      <a:cubicBezTo>
                        <a:pt x="1254" y="2307"/>
                        <a:pt x="290" y="1654"/>
                        <a:pt x="0" y="1018"/>
                      </a:cubicBezTo>
                      <a:cubicBezTo>
                        <a:pt x="0" y="1018"/>
                        <a:pt x="22" y="993"/>
                        <a:pt x="63" y="949"/>
                      </a:cubicBezTo>
                      <a:cubicBezTo>
                        <a:pt x="265" y="731"/>
                        <a:pt x="937" y="60"/>
                        <a:pt x="1601" y="0"/>
                      </a:cubicBezTo>
                      <a:lnTo>
                        <a:pt x="1681" y="1482"/>
                      </a:ln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flipH="1">
                  <a:off x="7243836" y="1530000"/>
                  <a:ext cx="88091" cy="87048"/>
                </a:xfrm>
                <a:custGeom>
                  <a:avLst/>
                  <a:gdLst/>
                  <a:ahLst/>
                  <a:cxnLst/>
                  <a:rect l="l" t="t" r="r" b="b"/>
                  <a:pathLst>
                    <a:path w="1690" h="1670" extrusionOk="0">
                      <a:moveTo>
                        <a:pt x="1690" y="1004"/>
                      </a:moveTo>
                      <a:cubicBezTo>
                        <a:pt x="1690" y="1004"/>
                        <a:pt x="1344" y="1013"/>
                        <a:pt x="1254" y="1670"/>
                      </a:cubicBezTo>
                      <a:cubicBezTo>
                        <a:pt x="1254" y="1670"/>
                        <a:pt x="290" y="1017"/>
                        <a:pt x="0" y="381"/>
                      </a:cubicBezTo>
                      <a:cubicBezTo>
                        <a:pt x="0" y="381"/>
                        <a:pt x="22" y="356"/>
                        <a:pt x="63" y="312"/>
                      </a:cubicBezTo>
                      <a:cubicBezTo>
                        <a:pt x="660" y="134"/>
                        <a:pt x="1366" y="1"/>
                        <a:pt x="1366" y="1"/>
                      </a:cubicBezTo>
                      <a:lnTo>
                        <a:pt x="1681" y="845"/>
                      </a:ln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flipH="1">
                  <a:off x="5943314" y="2216292"/>
                  <a:ext cx="880906" cy="576342"/>
                </a:xfrm>
                <a:custGeom>
                  <a:avLst/>
                  <a:gdLst/>
                  <a:ahLst/>
                  <a:cxnLst/>
                  <a:rect l="l" t="t" r="r" b="b"/>
                  <a:pathLst>
                    <a:path w="16900" h="11057" extrusionOk="0">
                      <a:moveTo>
                        <a:pt x="914" y="0"/>
                      </a:moveTo>
                      <a:cubicBezTo>
                        <a:pt x="601" y="0"/>
                        <a:pt x="344" y="247"/>
                        <a:pt x="332" y="562"/>
                      </a:cubicBezTo>
                      <a:lnTo>
                        <a:pt x="12" y="9929"/>
                      </a:lnTo>
                      <a:cubicBezTo>
                        <a:pt x="0" y="10249"/>
                        <a:pt x="252" y="10519"/>
                        <a:pt x="573" y="10530"/>
                      </a:cubicBezTo>
                      <a:lnTo>
                        <a:pt x="15966" y="11056"/>
                      </a:lnTo>
                      <a:cubicBezTo>
                        <a:pt x="15973" y="11056"/>
                        <a:pt x="15980" y="11056"/>
                        <a:pt x="15987" y="11056"/>
                      </a:cubicBezTo>
                      <a:cubicBezTo>
                        <a:pt x="16299" y="11056"/>
                        <a:pt x="16556" y="10810"/>
                        <a:pt x="16567" y="10496"/>
                      </a:cubicBezTo>
                      <a:lnTo>
                        <a:pt x="16888" y="1129"/>
                      </a:lnTo>
                      <a:cubicBezTo>
                        <a:pt x="16899" y="808"/>
                        <a:pt x="16648" y="539"/>
                        <a:pt x="16327" y="529"/>
                      </a:cubicBezTo>
                      <a:lnTo>
                        <a:pt x="933" y="1"/>
                      </a:lnTo>
                      <a:cubicBezTo>
                        <a:pt x="927" y="0"/>
                        <a:pt x="921" y="0"/>
                        <a:pt x="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flipH="1">
                  <a:off x="5943309" y="2221296"/>
                  <a:ext cx="687159" cy="316605"/>
                </a:xfrm>
                <a:custGeom>
                  <a:avLst/>
                  <a:gdLst/>
                  <a:ahLst/>
                  <a:cxnLst/>
                  <a:rect l="l" t="t" r="r" b="b"/>
                  <a:pathLst>
                    <a:path w="13183" h="6074" extrusionOk="0">
                      <a:moveTo>
                        <a:pt x="1" y="1"/>
                      </a:moveTo>
                      <a:lnTo>
                        <a:pt x="1" y="1"/>
                      </a:lnTo>
                      <a:cubicBezTo>
                        <a:pt x="1202" y="1988"/>
                        <a:pt x="4586" y="6074"/>
                        <a:pt x="12107" y="6074"/>
                      </a:cubicBezTo>
                      <a:cubicBezTo>
                        <a:pt x="12398" y="6074"/>
                        <a:pt x="12695" y="6067"/>
                        <a:pt x="12999" y="6055"/>
                      </a:cubicBezTo>
                      <a:lnTo>
                        <a:pt x="13171" y="1033"/>
                      </a:lnTo>
                      <a:cubicBezTo>
                        <a:pt x="13182" y="712"/>
                        <a:pt x="12931" y="443"/>
                        <a:pt x="12610" y="433"/>
                      </a:cubicBezTo>
                      <a:lnTo>
                        <a:pt x="1" y="1"/>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flipH="1">
                  <a:off x="5955291" y="2608645"/>
                  <a:ext cx="410951" cy="184000"/>
                </a:xfrm>
                <a:custGeom>
                  <a:avLst/>
                  <a:gdLst/>
                  <a:ahLst/>
                  <a:cxnLst/>
                  <a:rect l="l" t="t" r="r" b="b"/>
                  <a:pathLst>
                    <a:path w="7884" h="3530" extrusionOk="0">
                      <a:moveTo>
                        <a:pt x="7884" y="0"/>
                      </a:moveTo>
                      <a:lnTo>
                        <a:pt x="7884" y="0"/>
                      </a:lnTo>
                      <a:cubicBezTo>
                        <a:pt x="5641" y="1993"/>
                        <a:pt x="2236" y="2891"/>
                        <a:pt x="1" y="3284"/>
                      </a:cubicBezTo>
                      <a:lnTo>
                        <a:pt x="7180" y="3529"/>
                      </a:lnTo>
                      <a:cubicBezTo>
                        <a:pt x="7187" y="3529"/>
                        <a:pt x="7194" y="3529"/>
                        <a:pt x="7201" y="3529"/>
                      </a:cubicBezTo>
                      <a:cubicBezTo>
                        <a:pt x="7513" y="3529"/>
                        <a:pt x="7770" y="3283"/>
                        <a:pt x="7781" y="2969"/>
                      </a:cubicBezTo>
                      <a:lnTo>
                        <a:pt x="7884" y="0"/>
                      </a:lnTo>
                      <a:close/>
                    </a:path>
                  </a:pathLst>
                </a:custGeom>
                <a:solidFill>
                  <a:srgbClr val="6AAE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flipH="1">
                  <a:off x="6317777" y="2472961"/>
                  <a:ext cx="506443" cy="308578"/>
                </a:xfrm>
                <a:custGeom>
                  <a:avLst/>
                  <a:gdLst/>
                  <a:ahLst/>
                  <a:cxnLst/>
                  <a:rect l="l" t="t" r="r" b="b"/>
                  <a:pathLst>
                    <a:path w="9716" h="5920" extrusionOk="0">
                      <a:moveTo>
                        <a:pt x="183" y="1"/>
                      </a:moveTo>
                      <a:lnTo>
                        <a:pt x="12" y="5005"/>
                      </a:lnTo>
                      <a:cubicBezTo>
                        <a:pt x="0" y="5325"/>
                        <a:pt x="252" y="5595"/>
                        <a:pt x="573" y="5606"/>
                      </a:cubicBezTo>
                      <a:lnTo>
                        <a:pt x="9716" y="5919"/>
                      </a:lnTo>
                      <a:cubicBezTo>
                        <a:pt x="6705" y="3248"/>
                        <a:pt x="1992" y="867"/>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flipH="1">
                  <a:off x="6029043" y="2344887"/>
                  <a:ext cx="159606" cy="86683"/>
                </a:xfrm>
                <a:custGeom>
                  <a:avLst/>
                  <a:gdLst/>
                  <a:ahLst/>
                  <a:cxnLst/>
                  <a:rect l="l" t="t" r="r" b="b"/>
                  <a:pathLst>
                    <a:path w="3062" h="1663" extrusionOk="0">
                      <a:moveTo>
                        <a:pt x="605" y="0"/>
                      </a:moveTo>
                      <a:cubicBezTo>
                        <a:pt x="294" y="0"/>
                        <a:pt x="37" y="247"/>
                        <a:pt x="27" y="561"/>
                      </a:cubicBezTo>
                      <a:lnTo>
                        <a:pt x="11" y="996"/>
                      </a:lnTo>
                      <a:cubicBezTo>
                        <a:pt x="0" y="1318"/>
                        <a:pt x="251" y="1587"/>
                        <a:pt x="572" y="1598"/>
                      </a:cubicBezTo>
                      <a:lnTo>
                        <a:pt x="2435" y="1662"/>
                      </a:lnTo>
                      <a:cubicBezTo>
                        <a:pt x="2442" y="1662"/>
                        <a:pt x="2448" y="1663"/>
                        <a:pt x="2455" y="1663"/>
                      </a:cubicBezTo>
                      <a:cubicBezTo>
                        <a:pt x="2767" y="1663"/>
                        <a:pt x="3025" y="1416"/>
                        <a:pt x="3035" y="1101"/>
                      </a:cubicBezTo>
                      <a:lnTo>
                        <a:pt x="3051" y="665"/>
                      </a:lnTo>
                      <a:cubicBezTo>
                        <a:pt x="3061" y="344"/>
                        <a:pt x="2810" y="75"/>
                        <a:pt x="2490" y="64"/>
                      </a:cubicBezTo>
                      <a:lnTo>
                        <a:pt x="627" y="1"/>
                      </a:lnTo>
                      <a:cubicBezTo>
                        <a:pt x="620" y="1"/>
                        <a:pt x="612" y="0"/>
                        <a:pt x="605" y="0"/>
                      </a:cubicBezTo>
                      <a:close/>
                    </a:path>
                  </a:pathLst>
                </a:custGeom>
                <a:solidFill>
                  <a:srgbClr val="3F7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flipH="1">
                  <a:off x="6620307" y="2301727"/>
                  <a:ext cx="134377" cy="133283"/>
                </a:xfrm>
                <a:custGeom>
                  <a:avLst/>
                  <a:gdLst/>
                  <a:ahLst/>
                  <a:cxnLst/>
                  <a:rect l="l" t="t" r="r" b="b"/>
                  <a:pathLst>
                    <a:path w="2578" h="2557" extrusionOk="0">
                      <a:moveTo>
                        <a:pt x="639" y="1"/>
                      </a:moveTo>
                      <a:cubicBezTo>
                        <a:pt x="328" y="1"/>
                        <a:pt x="69" y="249"/>
                        <a:pt x="57" y="563"/>
                      </a:cubicBezTo>
                      <a:lnTo>
                        <a:pt x="11" y="1910"/>
                      </a:lnTo>
                      <a:cubicBezTo>
                        <a:pt x="0" y="2229"/>
                        <a:pt x="252" y="2499"/>
                        <a:pt x="573" y="2510"/>
                      </a:cubicBezTo>
                      <a:lnTo>
                        <a:pt x="1918" y="2556"/>
                      </a:lnTo>
                      <a:cubicBezTo>
                        <a:pt x="1926" y="2556"/>
                        <a:pt x="1933" y="2556"/>
                        <a:pt x="1940" y="2556"/>
                      </a:cubicBezTo>
                      <a:cubicBezTo>
                        <a:pt x="2251" y="2556"/>
                        <a:pt x="2509" y="2309"/>
                        <a:pt x="2521" y="1996"/>
                      </a:cubicBezTo>
                      <a:lnTo>
                        <a:pt x="2566" y="649"/>
                      </a:lnTo>
                      <a:cubicBezTo>
                        <a:pt x="2577" y="331"/>
                        <a:pt x="2330" y="64"/>
                        <a:pt x="2013" y="48"/>
                      </a:cubicBezTo>
                      <a:lnTo>
                        <a:pt x="658" y="1"/>
                      </a:lnTo>
                      <a:cubicBezTo>
                        <a:pt x="651" y="1"/>
                        <a:pt x="645" y="1"/>
                        <a:pt x="639" y="1"/>
                      </a:cubicBezTo>
                      <a:close/>
                    </a:path>
                  </a:pathLst>
                </a:custGeom>
                <a:solidFill>
                  <a:srgbClr val="F7A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flipH="1">
                  <a:off x="6620305" y="2304229"/>
                  <a:ext cx="69691" cy="130781"/>
                </a:xfrm>
                <a:custGeom>
                  <a:avLst/>
                  <a:gdLst/>
                  <a:ahLst/>
                  <a:cxnLst/>
                  <a:rect l="l" t="t" r="r" b="b"/>
                  <a:pathLst>
                    <a:path w="1337" h="2509" extrusionOk="0">
                      <a:moveTo>
                        <a:pt x="772" y="0"/>
                      </a:moveTo>
                      <a:cubicBezTo>
                        <a:pt x="586" y="580"/>
                        <a:pt x="239" y="1654"/>
                        <a:pt x="0" y="2485"/>
                      </a:cubicBezTo>
                      <a:lnTo>
                        <a:pt x="677" y="2508"/>
                      </a:lnTo>
                      <a:cubicBezTo>
                        <a:pt x="685" y="2508"/>
                        <a:pt x="692" y="2508"/>
                        <a:pt x="699" y="2508"/>
                      </a:cubicBezTo>
                      <a:cubicBezTo>
                        <a:pt x="1010" y="2508"/>
                        <a:pt x="1268" y="2261"/>
                        <a:pt x="1280" y="1948"/>
                      </a:cubicBezTo>
                      <a:lnTo>
                        <a:pt x="1325" y="601"/>
                      </a:lnTo>
                      <a:cubicBezTo>
                        <a:pt x="1336" y="283"/>
                        <a:pt x="1089" y="16"/>
                        <a:pt x="772" y="0"/>
                      </a:cubicBezTo>
                      <a:close/>
                    </a:path>
                  </a:pathLst>
                </a:custGeom>
                <a:solidFill>
                  <a:srgbClr val="F7A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flipH="1">
                  <a:off x="6722002" y="2564286"/>
                  <a:ext cx="26844" cy="42012"/>
                </a:xfrm>
                <a:custGeom>
                  <a:avLst/>
                  <a:gdLst/>
                  <a:ahLst/>
                  <a:cxnLst/>
                  <a:rect l="l" t="t" r="r" b="b"/>
                  <a:pathLst>
                    <a:path w="515" h="806" extrusionOk="0">
                      <a:moveTo>
                        <a:pt x="78" y="1"/>
                      </a:moveTo>
                      <a:cubicBezTo>
                        <a:pt x="52" y="1"/>
                        <a:pt x="28" y="14"/>
                        <a:pt x="26" y="50"/>
                      </a:cubicBezTo>
                      <a:cubicBezTo>
                        <a:pt x="25" y="86"/>
                        <a:pt x="48" y="102"/>
                        <a:pt x="75" y="103"/>
                      </a:cubicBezTo>
                      <a:lnTo>
                        <a:pt x="224" y="107"/>
                      </a:lnTo>
                      <a:lnTo>
                        <a:pt x="204" y="696"/>
                      </a:lnTo>
                      <a:lnTo>
                        <a:pt x="55" y="691"/>
                      </a:lnTo>
                      <a:cubicBezTo>
                        <a:pt x="54" y="691"/>
                        <a:pt x="53" y="691"/>
                        <a:pt x="52" y="691"/>
                      </a:cubicBezTo>
                      <a:cubicBezTo>
                        <a:pt x="27" y="691"/>
                        <a:pt x="4" y="705"/>
                        <a:pt x="2" y="740"/>
                      </a:cubicBezTo>
                      <a:cubicBezTo>
                        <a:pt x="1" y="776"/>
                        <a:pt x="25" y="791"/>
                        <a:pt x="51" y="792"/>
                      </a:cubicBezTo>
                      <a:lnTo>
                        <a:pt x="452" y="805"/>
                      </a:lnTo>
                      <a:cubicBezTo>
                        <a:pt x="453" y="806"/>
                        <a:pt x="454" y="806"/>
                        <a:pt x="455" y="806"/>
                      </a:cubicBezTo>
                      <a:cubicBezTo>
                        <a:pt x="481" y="806"/>
                        <a:pt x="503" y="792"/>
                        <a:pt x="505" y="757"/>
                      </a:cubicBezTo>
                      <a:lnTo>
                        <a:pt x="513" y="501"/>
                      </a:lnTo>
                      <a:cubicBezTo>
                        <a:pt x="514" y="473"/>
                        <a:pt x="503" y="450"/>
                        <a:pt x="465" y="449"/>
                      </a:cubicBezTo>
                      <a:cubicBezTo>
                        <a:pt x="464" y="448"/>
                        <a:pt x="462" y="448"/>
                        <a:pt x="460" y="448"/>
                      </a:cubicBezTo>
                      <a:cubicBezTo>
                        <a:pt x="426" y="448"/>
                        <a:pt x="413" y="469"/>
                        <a:pt x="412" y="497"/>
                      </a:cubicBezTo>
                      <a:lnTo>
                        <a:pt x="405" y="703"/>
                      </a:lnTo>
                      <a:lnTo>
                        <a:pt x="307" y="700"/>
                      </a:lnTo>
                      <a:lnTo>
                        <a:pt x="331" y="9"/>
                      </a:ln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flipH="1">
                  <a:off x="6683846" y="2565589"/>
                  <a:ext cx="26844" cy="42012"/>
                </a:xfrm>
                <a:custGeom>
                  <a:avLst/>
                  <a:gdLst/>
                  <a:ahLst/>
                  <a:cxnLst/>
                  <a:rect l="l" t="t" r="r" b="b"/>
                  <a:pathLst>
                    <a:path w="515" h="806" extrusionOk="0">
                      <a:moveTo>
                        <a:pt x="79" y="1"/>
                      </a:moveTo>
                      <a:cubicBezTo>
                        <a:pt x="53" y="1"/>
                        <a:pt x="27" y="14"/>
                        <a:pt x="26" y="51"/>
                      </a:cubicBezTo>
                      <a:cubicBezTo>
                        <a:pt x="25" y="88"/>
                        <a:pt x="49" y="102"/>
                        <a:pt x="75" y="103"/>
                      </a:cubicBezTo>
                      <a:lnTo>
                        <a:pt x="225" y="108"/>
                      </a:lnTo>
                      <a:lnTo>
                        <a:pt x="204" y="697"/>
                      </a:lnTo>
                      <a:lnTo>
                        <a:pt x="55" y="691"/>
                      </a:lnTo>
                      <a:cubicBezTo>
                        <a:pt x="54" y="691"/>
                        <a:pt x="53" y="691"/>
                        <a:pt x="52" y="691"/>
                      </a:cubicBezTo>
                      <a:cubicBezTo>
                        <a:pt x="26" y="691"/>
                        <a:pt x="3" y="705"/>
                        <a:pt x="2" y="740"/>
                      </a:cubicBezTo>
                      <a:cubicBezTo>
                        <a:pt x="1" y="776"/>
                        <a:pt x="26" y="791"/>
                        <a:pt x="52" y="793"/>
                      </a:cubicBezTo>
                      <a:lnTo>
                        <a:pt x="452" y="806"/>
                      </a:lnTo>
                      <a:cubicBezTo>
                        <a:pt x="454" y="806"/>
                        <a:pt x="456" y="806"/>
                        <a:pt x="457" y="806"/>
                      </a:cubicBezTo>
                      <a:cubicBezTo>
                        <a:pt x="481" y="806"/>
                        <a:pt x="503" y="791"/>
                        <a:pt x="504" y="756"/>
                      </a:cubicBezTo>
                      <a:lnTo>
                        <a:pt x="514" y="501"/>
                      </a:lnTo>
                      <a:cubicBezTo>
                        <a:pt x="514" y="472"/>
                        <a:pt x="502" y="450"/>
                        <a:pt x="464" y="449"/>
                      </a:cubicBezTo>
                      <a:cubicBezTo>
                        <a:pt x="463" y="449"/>
                        <a:pt x="462" y="449"/>
                        <a:pt x="461" y="449"/>
                      </a:cubicBezTo>
                      <a:cubicBezTo>
                        <a:pt x="426" y="449"/>
                        <a:pt x="413" y="469"/>
                        <a:pt x="412" y="498"/>
                      </a:cubicBezTo>
                      <a:lnTo>
                        <a:pt x="404" y="703"/>
                      </a:lnTo>
                      <a:lnTo>
                        <a:pt x="305" y="699"/>
                      </a:lnTo>
                      <a:lnTo>
                        <a:pt x="329" y="9"/>
                      </a:lnTo>
                      <a:lnTo>
                        <a:pt x="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flipH="1">
                  <a:off x="6645064" y="2566892"/>
                  <a:ext cx="27470" cy="42065"/>
                </a:xfrm>
                <a:custGeom>
                  <a:avLst/>
                  <a:gdLst/>
                  <a:ahLst/>
                  <a:cxnLst/>
                  <a:rect l="l" t="t" r="r" b="b"/>
                  <a:pathLst>
                    <a:path w="527" h="807" extrusionOk="0">
                      <a:moveTo>
                        <a:pt x="76" y="1"/>
                      </a:moveTo>
                      <a:cubicBezTo>
                        <a:pt x="50" y="1"/>
                        <a:pt x="26" y="16"/>
                        <a:pt x="26" y="50"/>
                      </a:cubicBezTo>
                      <a:cubicBezTo>
                        <a:pt x="24" y="88"/>
                        <a:pt x="48" y="102"/>
                        <a:pt x="74" y="103"/>
                      </a:cubicBezTo>
                      <a:lnTo>
                        <a:pt x="424" y="115"/>
                      </a:lnTo>
                      <a:lnTo>
                        <a:pt x="417" y="358"/>
                      </a:lnTo>
                      <a:lnTo>
                        <a:pt x="130" y="348"/>
                      </a:lnTo>
                      <a:cubicBezTo>
                        <a:pt x="127" y="348"/>
                        <a:pt x="124" y="348"/>
                        <a:pt x="121" y="348"/>
                      </a:cubicBezTo>
                      <a:cubicBezTo>
                        <a:pt x="50" y="348"/>
                        <a:pt x="14" y="385"/>
                        <a:pt x="12" y="460"/>
                      </a:cubicBezTo>
                      <a:lnTo>
                        <a:pt x="0" y="791"/>
                      </a:lnTo>
                      <a:lnTo>
                        <a:pt x="451" y="807"/>
                      </a:lnTo>
                      <a:cubicBezTo>
                        <a:pt x="478" y="807"/>
                        <a:pt x="503" y="794"/>
                        <a:pt x="504" y="758"/>
                      </a:cubicBezTo>
                      <a:cubicBezTo>
                        <a:pt x="506" y="721"/>
                        <a:pt x="481" y="706"/>
                        <a:pt x="455" y="704"/>
                      </a:cubicBezTo>
                      <a:lnTo>
                        <a:pt x="106" y="693"/>
                      </a:lnTo>
                      <a:lnTo>
                        <a:pt x="114" y="450"/>
                      </a:lnTo>
                      <a:lnTo>
                        <a:pt x="401" y="460"/>
                      </a:lnTo>
                      <a:cubicBezTo>
                        <a:pt x="434" y="460"/>
                        <a:pt x="458" y="456"/>
                        <a:pt x="483" y="434"/>
                      </a:cubicBezTo>
                      <a:cubicBezTo>
                        <a:pt x="513" y="408"/>
                        <a:pt x="518" y="381"/>
                        <a:pt x="519" y="343"/>
                      </a:cubicBezTo>
                      <a:lnTo>
                        <a:pt x="526" y="136"/>
                      </a:lnTo>
                      <a:cubicBezTo>
                        <a:pt x="526" y="99"/>
                        <a:pt x="525" y="72"/>
                        <a:pt x="497" y="44"/>
                      </a:cubicBezTo>
                      <a:cubicBezTo>
                        <a:pt x="473" y="20"/>
                        <a:pt x="450" y="14"/>
                        <a:pt x="417" y="13"/>
                      </a:cubicBezTo>
                      <a:lnTo>
                        <a:pt x="78" y="1"/>
                      </a:lnTo>
                      <a:cubicBezTo>
                        <a:pt x="78" y="1"/>
                        <a:pt x="77" y="1"/>
                        <a:pt x="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flipH="1">
                  <a:off x="6606856" y="2568195"/>
                  <a:ext cx="27522" cy="41960"/>
                </a:xfrm>
                <a:custGeom>
                  <a:avLst/>
                  <a:gdLst/>
                  <a:ahLst/>
                  <a:cxnLst/>
                  <a:rect l="l" t="t" r="r" b="b"/>
                  <a:pathLst>
                    <a:path w="528" h="805" extrusionOk="0">
                      <a:moveTo>
                        <a:pt x="78" y="1"/>
                      </a:moveTo>
                      <a:cubicBezTo>
                        <a:pt x="53" y="1"/>
                        <a:pt x="27" y="13"/>
                        <a:pt x="26" y="51"/>
                      </a:cubicBezTo>
                      <a:cubicBezTo>
                        <a:pt x="24" y="88"/>
                        <a:pt x="48" y="102"/>
                        <a:pt x="75" y="103"/>
                      </a:cubicBezTo>
                      <a:lnTo>
                        <a:pt x="425" y="115"/>
                      </a:lnTo>
                      <a:lnTo>
                        <a:pt x="418" y="284"/>
                      </a:lnTo>
                      <a:cubicBezTo>
                        <a:pt x="417" y="340"/>
                        <a:pt x="395" y="357"/>
                        <a:pt x="368" y="357"/>
                      </a:cubicBezTo>
                      <a:cubicBezTo>
                        <a:pt x="368" y="357"/>
                        <a:pt x="367" y="357"/>
                        <a:pt x="366" y="357"/>
                      </a:cubicBezTo>
                      <a:lnTo>
                        <a:pt x="167" y="350"/>
                      </a:lnTo>
                      <a:cubicBezTo>
                        <a:pt x="140" y="350"/>
                        <a:pt x="115" y="362"/>
                        <a:pt x="114" y="399"/>
                      </a:cubicBezTo>
                      <a:cubicBezTo>
                        <a:pt x="112" y="435"/>
                        <a:pt x="135" y="451"/>
                        <a:pt x="162" y="451"/>
                      </a:cubicBezTo>
                      <a:lnTo>
                        <a:pt x="362" y="458"/>
                      </a:lnTo>
                      <a:cubicBezTo>
                        <a:pt x="391" y="459"/>
                        <a:pt x="412" y="478"/>
                        <a:pt x="411" y="534"/>
                      </a:cubicBezTo>
                      <a:lnTo>
                        <a:pt x="405" y="703"/>
                      </a:lnTo>
                      <a:lnTo>
                        <a:pt x="55" y="692"/>
                      </a:lnTo>
                      <a:cubicBezTo>
                        <a:pt x="54" y="692"/>
                        <a:pt x="53" y="692"/>
                        <a:pt x="52" y="692"/>
                      </a:cubicBezTo>
                      <a:cubicBezTo>
                        <a:pt x="26" y="692"/>
                        <a:pt x="3" y="706"/>
                        <a:pt x="2" y="740"/>
                      </a:cubicBezTo>
                      <a:cubicBezTo>
                        <a:pt x="1" y="776"/>
                        <a:pt x="25" y="792"/>
                        <a:pt x="52" y="793"/>
                      </a:cubicBezTo>
                      <a:lnTo>
                        <a:pt x="401" y="805"/>
                      </a:lnTo>
                      <a:cubicBezTo>
                        <a:pt x="402" y="805"/>
                        <a:pt x="404" y="805"/>
                        <a:pt x="406" y="805"/>
                      </a:cubicBezTo>
                      <a:cubicBezTo>
                        <a:pt x="462" y="805"/>
                        <a:pt x="505" y="762"/>
                        <a:pt x="507" y="706"/>
                      </a:cubicBezTo>
                      <a:lnTo>
                        <a:pt x="513" y="511"/>
                      </a:lnTo>
                      <a:cubicBezTo>
                        <a:pt x="513" y="471"/>
                        <a:pt x="507" y="441"/>
                        <a:pt x="477" y="411"/>
                      </a:cubicBezTo>
                      <a:cubicBezTo>
                        <a:pt x="509" y="384"/>
                        <a:pt x="518" y="355"/>
                        <a:pt x="519" y="313"/>
                      </a:cubicBezTo>
                      <a:lnTo>
                        <a:pt x="527" y="119"/>
                      </a:lnTo>
                      <a:cubicBezTo>
                        <a:pt x="528" y="60"/>
                        <a:pt x="487" y="16"/>
                        <a:pt x="428" y="13"/>
                      </a:cubicBez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flipH="1">
                  <a:off x="6531221" y="2570958"/>
                  <a:ext cx="23769" cy="41804"/>
                </a:xfrm>
                <a:custGeom>
                  <a:avLst/>
                  <a:gdLst/>
                  <a:ahLst/>
                  <a:cxnLst/>
                  <a:rect l="l" t="t" r="r" b="b"/>
                  <a:pathLst>
                    <a:path w="456" h="802" extrusionOk="0">
                      <a:moveTo>
                        <a:pt x="66" y="0"/>
                      </a:moveTo>
                      <a:cubicBezTo>
                        <a:pt x="30" y="0"/>
                        <a:pt x="18" y="25"/>
                        <a:pt x="18" y="50"/>
                      </a:cubicBezTo>
                      <a:lnTo>
                        <a:pt x="0" y="532"/>
                      </a:lnTo>
                      <a:lnTo>
                        <a:pt x="300" y="542"/>
                      </a:lnTo>
                      <a:lnTo>
                        <a:pt x="294" y="750"/>
                      </a:lnTo>
                      <a:cubicBezTo>
                        <a:pt x="293" y="782"/>
                        <a:pt x="305" y="801"/>
                        <a:pt x="342" y="802"/>
                      </a:cubicBezTo>
                      <a:cubicBezTo>
                        <a:pt x="343" y="802"/>
                        <a:pt x="344" y="802"/>
                        <a:pt x="345" y="802"/>
                      </a:cubicBezTo>
                      <a:cubicBezTo>
                        <a:pt x="379" y="802"/>
                        <a:pt x="393" y="785"/>
                        <a:pt x="395" y="754"/>
                      </a:cubicBezTo>
                      <a:lnTo>
                        <a:pt x="401" y="545"/>
                      </a:lnTo>
                      <a:cubicBezTo>
                        <a:pt x="402" y="545"/>
                        <a:pt x="403" y="545"/>
                        <a:pt x="404" y="545"/>
                      </a:cubicBezTo>
                      <a:cubicBezTo>
                        <a:pt x="430" y="545"/>
                        <a:pt x="453" y="531"/>
                        <a:pt x="454" y="497"/>
                      </a:cubicBezTo>
                      <a:cubicBezTo>
                        <a:pt x="456" y="459"/>
                        <a:pt x="432" y="445"/>
                        <a:pt x="404" y="444"/>
                      </a:cubicBezTo>
                      <a:lnTo>
                        <a:pt x="416" y="149"/>
                      </a:lnTo>
                      <a:cubicBezTo>
                        <a:pt x="416" y="124"/>
                        <a:pt x="404" y="98"/>
                        <a:pt x="365" y="97"/>
                      </a:cubicBezTo>
                      <a:cubicBezTo>
                        <a:pt x="363" y="97"/>
                        <a:pt x="362" y="97"/>
                        <a:pt x="360" y="97"/>
                      </a:cubicBezTo>
                      <a:cubicBezTo>
                        <a:pt x="326" y="97"/>
                        <a:pt x="315" y="121"/>
                        <a:pt x="314" y="146"/>
                      </a:cubicBezTo>
                      <a:lnTo>
                        <a:pt x="303" y="440"/>
                      </a:lnTo>
                      <a:lnTo>
                        <a:pt x="106" y="434"/>
                      </a:lnTo>
                      <a:lnTo>
                        <a:pt x="118" y="53"/>
                      </a:lnTo>
                      <a:cubicBezTo>
                        <a:pt x="119" y="27"/>
                        <a:pt x="108" y="2"/>
                        <a:pt x="70" y="0"/>
                      </a:cubicBezTo>
                      <a:cubicBezTo>
                        <a:pt x="69" y="0"/>
                        <a:pt x="67" y="0"/>
                        <a:pt x="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flipH="1">
                  <a:off x="6492335" y="2572261"/>
                  <a:ext cx="27522" cy="41804"/>
                </a:xfrm>
                <a:custGeom>
                  <a:avLst/>
                  <a:gdLst/>
                  <a:ahLst/>
                  <a:cxnLst/>
                  <a:rect l="l" t="t" r="r" b="b"/>
                  <a:pathLst>
                    <a:path w="528" h="802" extrusionOk="0">
                      <a:moveTo>
                        <a:pt x="127" y="0"/>
                      </a:moveTo>
                      <a:lnTo>
                        <a:pt x="111" y="447"/>
                      </a:lnTo>
                      <a:lnTo>
                        <a:pt x="411" y="457"/>
                      </a:lnTo>
                      <a:lnTo>
                        <a:pt x="404" y="700"/>
                      </a:lnTo>
                      <a:lnTo>
                        <a:pt x="168" y="692"/>
                      </a:lnTo>
                      <a:cubicBezTo>
                        <a:pt x="153" y="691"/>
                        <a:pt x="129" y="675"/>
                        <a:pt x="114" y="669"/>
                      </a:cubicBezTo>
                      <a:lnTo>
                        <a:pt x="85" y="656"/>
                      </a:lnTo>
                      <a:cubicBezTo>
                        <a:pt x="75" y="650"/>
                        <a:pt x="65" y="646"/>
                        <a:pt x="53" y="646"/>
                      </a:cubicBezTo>
                      <a:cubicBezTo>
                        <a:pt x="52" y="646"/>
                        <a:pt x="52" y="646"/>
                        <a:pt x="51" y="646"/>
                      </a:cubicBezTo>
                      <a:cubicBezTo>
                        <a:pt x="26" y="646"/>
                        <a:pt x="4" y="670"/>
                        <a:pt x="3" y="695"/>
                      </a:cubicBezTo>
                      <a:cubicBezTo>
                        <a:pt x="1" y="731"/>
                        <a:pt x="31" y="742"/>
                        <a:pt x="58" y="755"/>
                      </a:cubicBezTo>
                      <a:lnTo>
                        <a:pt x="97" y="774"/>
                      </a:lnTo>
                      <a:cubicBezTo>
                        <a:pt x="122" y="785"/>
                        <a:pt x="136" y="793"/>
                        <a:pt x="162" y="793"/>
                      </a:cubicBezTo>
                      <a:lnTo>
                        <a:pt x="389" y="801"/>
                      </a:lnTo>
                      <a:cubicBezTo>
                        <a:pt x="394" y="801"/>
                        <a:pt x="399" y="801"/>
                        <a:pt x="405" y="801"/>
                      </a:cubicBezTo>
                      <a:cubicBezTo>
                        <a:pt x="433" y="801"/>
                        <a:pt x="456" y="795"/>
                        <a:pt x="479" y="769"/>
                      </a:cubicBezTo>
                      <a:cubicBezTo>
                        <a:pt x="501" y="745"/>
                        <a:pt x="505" y="722"/>
                        <a:pt x="505" y="691"/>
                      </a:cubicBezTo>
                      <a:lnTo>
                        <a:pt x="512" y="474"/>
                      </a:lnTo>
                      <a:cubicBezTo>
                        <a:pt x="514" y="439"/>
                        <a:pt x="512" y="415"/>
                        <a:pt x="485" y="386"/>
                      </a:cubicBezTo>
                      <a:cubicBezTo>
                        <a:pt x="460" y="362"/>
                        <a:pt x="437" y="357"/>
                        <a:pt x="404" y="355"/>
                      </a:cubicBezTo>
                      <a:lnTo>
                        <a:pt x="217" y="349"/>
                      </a:lnTo>
                      <a:lnTo>
                        <a:pt x="225" y="106"/>
                      </a:lnTo>
                      <a:lnTo>
                        <a:pt x="476" y="115"/>
                      </a:lnTo>
                      <a:cubicBezTo>
                        <a:pt x="501" y="115"/>
                        <a:pt x="526" y="101"/>
                        <a:pt x="527" y="65"/>
                      </a:cubicBezTo>
                      <a:cubicBezTo>
                        <a:pt x="528" y="28"/>
                        <a:pt x="505" y="13"/>
                        <a:pt x="478" y="12"/>
                      </a:cubicBez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flipH="1">
                  <a:off x="6454961" y="2573460"/>
                  <a:ext cx="26792" cy="41960"/>
                </a:xfrm>
                <a:custGeom>
                  <a:avLst/>
                  <a:gdLst/>
                  <a:ahLst/>
                  <a:cxnLst/>
                  <a:rect l="l" t="t" r="r" b="b"/>
                  <a:pathLst>
                    <a:path w="514" h="805" extrusionOk="0">
                      <a:moveTo>
                        <a:pt x="110" y="536"/>
                      </a:moveTo>
                      <a:lnTo>
                        <a:pt x="409" y="546"/>
                      </a:lnTo>
                      <a:lnTo>
                        <a:pt x="403" y="703"/>
                      </a:lnTo>
                      <a:lnTo>
                        <a:pt x="106" y="692"/>
                      </a:lnTo>
                      <a:lnTo>
                        <a:pt x="110" y="536"/>
                      </a:lnTo>
                      <a:close/>
                      <a:moveTo>
                        <a:pt x="67" y="0"/>
                      </a:moveTo>
                      <a:cubicBezTo>
                        <a:pt x="34" y="0"/>
                        <a:pt x="25" y="27"/>
                        <a:pt x="24" y="49"/>
                      </a:cubicBezTo>
                      <a:lnTo>
                        <a:pt x="2" y="726"/>
                      </a:lnTo>
                      <a:cubicBezTo>
                        <a:pt x="0" y="772"/>
                        <a:pt x="18" y="791"/>
                        <a:pt x="66" y="792"/>
                      </a:cubicBezTo>
                      <a:lnTo>
                        <a:pt x="436" y="805"/>
                      </a:lnTo>
                      <a:cubicBezTo>
                        <a:pt x="439" y="805"/>
                        <a:pt x="442" y="805"/>
                        <a:pt x="444" y="805"/>
                      </a:cubicBezTo>
                      <a:cubicBezTo>
                        <a:pt x="484" y="805"/>
                        <a:pt x="503" y="788"/>
                        <a:pt x="504" y="743"/>
                      </a:cubicBezTo>
                      <a:lnTo>
                        <a:pt x="513" y="516"/>
                      </a:lnTo>
                      <a:cubicBezTo>
                        <a:pt x="514" y="469"/>
                        <a:pt x="505" y="448"/>
                        <a:pt x="454" y="445"/>
                      </a:cubicBezTo>
                      <a:lnTo>
                        <a:pt x="114" y="434"/>
                      </a:lnTo>
                      <a:lnTo>
                        <a:pt x="125" y="103"/>
                      </a:lnTo>
                      <a:cubicBezTo>
                        <a:pt x="127" y="104"/>
                        <a:pt x="128" y="104"/>
                        <a:pt x="129" y="104"/>
                      </a:cubicBezTo>
                      <a:cubicBezTo>
                        <a:pt x="157" y="104"/>
                        <a:pt x="177" y="83"/>
                        <a:pt x="178" y="54"/>
                      </a:cubicBezTo>
                      <a:cubicBezTo>
                        <a:pt x="179" y="28"/>
                        <a:pt x="158" y="3"/>
                        <a:pt x="132" y="2"/>
                      </a:cubicBezTo>
                      <a:lnTo>
                        <a:pt x="70" y="0"/>
                      </a:lnTo>
                      <a:cubicBezTo>
                        <a:pt x="69" y="0"/>
                        <a:pt x="68" y="0"/>
                        <a:pt x="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flipH="1">
                  <a:off x="6415919" y="2574815"/>
                  <a:ext cx="26531" cy="41595"/>
                </a:xfrm>
                <a:custGeom>
                  <a:avLst/>
                  <a:gdLst/>
                  <a:ahLst/>
                  <a:cxnLst/>
                  <a:rect l="l" t="t" r="r" b="b"/>
                  <a:pathLst>
                    <a:path w="509" h="798" extrusionOk="0">
                      <a:moveTo>
                        <a:pt x="54" y="0"/>
                      </a:moveTo>
                      <a:cubicBezTo>
                        <a:pt x="22" y="0"/>
                        <a:pt x="3" y="27"/>
                        <a:pt x="2" y="49"/>
                      </a:cubicBezTo>
                      <a:lnTo>
                        <a:pt x="1" y="100"/>
                      </a:lnTo>
                      <a:cubicBezTo>
                        <a:pt x="1" y="123"/>
                        <a:pt x="17" y="152"/>
                        <a:pt x="50" y="153"/>
                      </a:cubicBezTo>
                      <a:cubicBezTo>
                        <a:pt x="50" y="153"/>
                        <a:pt x="51" y="153"/>
                        <a:pt x="52" y="153"/>
                      </a:cubicBezTo>
                      <a:cubicBezTo>
                        <a:pt x="84" y="153"/>
                        <a:pt x="102" y="125"/>
                        <a:pt x="103" y="104"/>
                      </a:cubicBezTo>
                      <a:lnTo>
                        <a:pt x="402" y="114"/>
                      </a:lnTo>
                      <a:lnTo>
                        <a:pt x="397" y="254"/>
                      </a:lnTo>
                      <a:cubicBezTo>
                        <a:pt x="395" y="299"/>
                        <a:pt x="397" y="297"/>
                        <a:pt x="363" y="327"/>
                      </a:cubicBezTo>
                      <a:lnTo>
                        <a:pt x="219" y="443"/>
                      </a:lnTo>
                      <a:cubicBezTo>
                        <a:pt x="192" y="465"/>
                        <a:pt x="192" y="467"/>
                        <a:pt x="190" y="501"/>
                      </a:cubicBezTo>
                      <a:lnTo>
                        <a:pt x="181" y="746"/>
                      </a:lnTo>
                      <a:cubicBezTo>
                        <a:pt x="180" y="779"/>
                        <a:pt x="194" y="798"/>
                        <a:pt x="231" y="798"/>
                      </a:cubicBezTo>
                      <a:cubicBezTo>
                        <a:pt x="233" y="798"/>
                        <a:pt x="235" y="798"/>
                        <a:pt x="237" y="798"/>
                      </a:cubicBezTo>
                      <a:cubicBezTo>
                        <a:pt x="269" y="798"/>
                        <a:pt x="283" y="780"/>
                        <a:pt x="284" y="750"/>
                      </a:cubicBezTo>
                      <a:lnTo>
                        <a:pt x="291" y="552"/>
                      </a:lnTo>
                      <a:cubicBezTo>
                        <a:pt x="291" y="516"/>
                        <a:pt x="293" y="515"/>
                        <a:pt x="321" y="492"/>
                      </a:cubicBezTo>
                      <a:lnTo>
                        <a:pt x="467" y="374"/>
                      </a:lnTo>
                      <a:cubicBezTo>
                        <a:pt x="497" y="350"/>
                        <a:pt x="497" y="347"/>
                        <a:pt x="497" y="310"/>
                      </a:cubicBezTo>
                      <a:lnTo>
                        <a:pt x="508" y="15"/>
                      </a:lnTo>
                      <a:lnTo>
                        <a:pt x="56" y="0"/>
                      </a:lnTo>
                      <a:cubicBezTo>
                        <a:pt x="55" y="0"/>
                        <a:pt x="55"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flipH="1">
                  <a:off x="6339658" y="2577474"/>
                  <a:ext cx="27574" cy="41804"/>
                </a:xfrm>
                <a:custGeom>
                  <a:avLst/>
                  <a:gdLst/>
                  <a:ahLst/>
                  <a:cxnLst/>
                  <a:rect l="l" t="t" r="r" b="b"/>
                  <a:pathLst>
                    <a:path w="529" h="802" extrusionOk="0">
                      <a:moveTo>
                        <a:pt x="125" y="0"/>
                      </a:moveTo>
                      <a:lnTo>
                        <a:pt x="112" y="448"/>
                      </a:lnTo>
                      <a:lnTo>
                        <a:pt x="410" y="458"/>
                      </a:lnTo>
                      <a:lnTo>
                        <a:pt x="402" y="700"/>
                      </a:lnTo>
                      <a:lnTo>
                        <a:pt x="168" y="691"/>
                      </a:lnTo>
                      <a:cubicBezTo>
                        <a:pt x="151" y="691"/>
                        <a:pt x="128" y="677"/>
                        <a:pt x="115" y="670"/>
                      </a:cubicBezTo>
                      <a:lnTo>
                        <a:pt x="85" y="656"/>
                      </a:lnTo>
                      <a:cubicBezTo>
                        <a:pt x="74" y="651"/>
                        <a:pt x="65" y="646"/>
                        <a:pt x="52" y="646"/>
                      </a:cubicBezTo>
                      <a:cubicBezTo>
                        <a:pt x="26" y="646"/>
                        <a:pt x="3" y="669"/>
                        <a:pt x="2" y="697"/>
                      </a:cubicBezTo>
                      <a:cubicBezTo>
                        <a:pt x="0" y="731"/>
                        <a:pt x="30" y="742"/>
                        <a:pt x="58" y="755"/>
                      </a:cubicBezTo>
                      <a:lnTo>
                        <a:pt x="95" y="774"/>
                      </a:lnTo>
                      <a:cubicBezTo>
                        <a:pt x="121" y="785"/>
                        <a:pt x="136" y="793"/>
                        <a:pt x="163" y="795"/>
                      </a:cubicBezTo>
                      <a:lnTo>
                        <a:pt x="388" y="801"/>
                      </a:lnTo>
                      <a:cubicBezTo>
                        <a:pt x="394" y="801"/>
                        <a:pt x="399" y="801"/>
                        <a:pt x="404" y="801"/>
                      </a:cubicBezTo>
                      <a:cubicBezTo>
                        <a:pt x="433" y="801"/>
                        <a:pt x="456" y="795"/>
                        <a:pt x="478" y="770"/>
                      </a:cubicBezTo>
                      <a:cubicBezTo>
                        <a:pt x="500" y="746"/>
                        <a:pt x="504" y="724"/>
                        <a:pt x="505" y="691"/>
                      </a:cubicBezTo>
                      <a:lnTo>
                        <a:pt x="513" y="473"/>
                      </a:lnTo>
                      <a:cubicBezTo>
                        <a:pt x="514" y="439"/>
                        <a:pt x="512" y="414"/>
                        <a:pt x="484" y="386"/>
                      </a:cubicBezTo>
                      <a:cubicBezTo>
                        <a:pt x="460" y="363"/>
                        <a:pt x="436" y="356"/>
                        <a:pt x="403" y="355"/>
                      </a:cubicBezTo>
                      <a:lnTo>
                        <a:pt x="216" y="349"/>
                      </a:lnTo>
                      <a:lnTo>
                        <a:pt x="225" y="106"/>
                      </a:lnTo>
                      <a:lnTo>
                        <a:pt x="474" y="114"/>
                      </a:lnTo>
                      <a:cubicBezTo>
                        <a:pt x="475" y="114"/>
                        <a:pt x="476" y="114"/>
                        <a:pt x="477" y="114"/>
                      </a:cubicBezTo>
                      <a:cubicBezTo>
                        <a:pt x="502" y="114"/>
                        <a:pt x="525" y="99"/>
                        <a:pt x="526" y="65"/>
                      </a:cubicBezTo>
                      <a:cubicBezTo>
                        <a:pt x="528" y="29"/>
                        <a:pt x="503" y="13"/>
                        <a:pt x="478" y="13"/>
                      </a:cubicBez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flipH="1">
                  <a:off x="6302336" y="2578673"/>
                  <a:ext cx="26844" cy="42065"/>
                </a:xfrm>
                <a:custGeom>
                  <a:avLst/>
                  <a:gdLst/>
                  <a:ahLst/>
                  <a:cxnLst/>
                  <a:rect l="l" t="t" r="r" b="b"/>
                  <a:pathLst>
                    <a:path w="515" h="807" extrusionOk="0">
                      <a:moveTo>
                        <a:pt x="111" y="536"/>
                      </a:moveTo>
                      <a:lnTo>
                        <a:pt x="410" y="546"/>
                      </a:lnTo>
                      <a:lnTo>
                        <a:pt x="405" y="703"/>
                      </a:lnTo>
                      <a:lnTo>
                        <a:pt x="106" y="692"/>
                      </a:lnTo>
                      <a:lnTo>
                        <a:pt x="111" y="536"/>
                      </a:lnTo>
                      <a:close/>
                      <a:moveTo>
                        <a:pt x="69" y="0"/>
                      </a:moveTo>
                      <a:cubicBezTo>
                        <a:pt x="36" y="0"/>
                        <a:pt x="27" y="28"/>
                        <a:pt x="26" y="50"/>
                      </a:cubicBezTo>
                      <a:lnTo>
                        <a:pt x="3" y="727"/>
                      </a:lnTo>
                      <a:cubicBezTo>
                        <a:pt x="1" y="773"/>
                        <a:pt x="18" y="791"/>
                        <a:pt x="66" y="792"/>
                      </a:cubicBezTo>
                      <a:lnTo>
                        <a:pt x="436" y="806"/>
                      </a:lnTo>
                      <a:cubicBezTo>
                        <a:pt x="437" y="806"/>
                        <a:pt x="439" y="806"/>
                        <a:pt x="440" y="806"/>
                      </a:cubicBezTo>
                      <a:cubicBezTo>
                        <a:pt x="484" y="806"/>
                        <a:pt x="504" y="790"/>
                        <a:pt x="506" y="743"/>
                      </a:cubicBezTo>
                      <a:lnTo>
                        <a:pt x="512" y="516"/>
                      </a:lnTo>
                      <a:cubicBezTo>
                        <a:pt x="514" y="469"/>
                        <a:pt x="506" y="447"/>
                        <a:pt x="454" y="446"/>
                      </a:cubicBezTo>
                      <a:lnTo>
                        <a:pt x="114" y="433"/>
                      </a:lnTo>
                      <a:lnTo>
                        <a:pt x="126" y="104"/>
                      </a:lnTo>
                      <a:cubicBezTo>
                        <a:pt x="127" y="104"/>
                        <a:pt x="127" y="104"/>
                        <a:pt x="128" y="104"/>
                      </a:cubicBezTo>
                      <a:cubicBezTo>
                        <a:pt x="156" y="104"/>
                        <a:pt x="177" y="85"/>
                        <a:pt x="178" y="56"/>
                      </a:cubicBezTo>
                      <a:cubicBezTo>
                        <a:pt x="179" y="29"/>
                        <a:pt x="159" y="3"/>
                        <a:pt x="132" y="2"/>
                      </a:cubicBezTo>
                      <a:lnTo>
                        <a:pt x="71" y="0"/>
                      </a:lnTo>
                      <a:cubicBezTo>
                        <a:pt x="70" y="0"/>
                        <a:pt x="69" y="0"/>
                        <a:pt x="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flipH="1">
                  <a:off x="6263346" y="2580028"/>
                  <a:ext cx="26479" cy="41648"/>
                </a:xfrm>
                <a:custGeom>
                  <a:avLst/>
                  <a:gdLst/>
                  <a:ahLst/>
                  <a:cxnLst/>
                  <a:rect l="l" t="t" r="r" b="b"/>
                  <a:pathLst>
                    <a:path w="508" h="799" extrusionOk="0">
                      <a:moveTo>
                        <a:pt x="54" y="0"/>
                      </a:moveTo>
                      <a:cubicBezTo>
                        <a:pt x="22" y="0"/>
                        <a:pt x="3" y="27"/>
                        <a:pt x="2" y="48"/>
                      </a:cubicBezTo>
                      <a:lnTo>
                        <a:pt x="0" y="100"/>
                      </a:lnTo>
                      <a:cubicBezTo>
                        <a:pt x="0" y="123"/>
                        <a:pt x="18" y="152"/>
                        <a:pt x="50" y="153"/>
                      </a:cubicBezTo>
                      <a:cubicBezTo>
                        <a:pt x="51" y="153"/>
                        <a:pt x="52" y="153"/>
                        <a:pt x="52" y="153"/>
                      </a:cubicBezTo>
                      <a:cubicBezTo>
                        <a:pt x="83" y="153"/>
                        <a:pt x="101" y="126"/>
                        <a:pt x="103" y="104"/>
                      </a:cubicBezTo>
                      <a:lnTo>
                        <a:pt x="402" y="114"/>
                      </a:lnTo>
                      <a:lnTo>
                        <a:pt x="397" y="254"/>
                      </a:lnTo>
                      <a:cubicBezTo>
                        <a:pt x="396" y="299"/>
                        <a:pt x="397" y="298"/>
                        <a:pt x="362" y="326"/>
                      </a:cubicBezTo>
                      <a:lnTo>
                        <a:pt x="218" y="443"/>
                      </a:lnTo>
                      <a:cubicBezTo>
                        <a:pt x="192" y="465"/>
                        <a:pt x="191" y="467"/>
                        <a:pt x="190" y="500"/>
                      </a:cubicBezTo>
                      <a:lnTo>
                        <a:pt x="182" y="746"/>
                      </a:lnTo>
                      <a:cubicBezTo>
                        <a:pt x="181" y="779"/>
                        <a:pt x="193" y="798"/>
                        <a:pt x="231" y="799"/>
                      </a:cubicBezTo>
                      <a:cubicBezTo>
                        <a:pt x="232" y="799"/>
                        <a:pt x="233" y="799"/>
                        <a:pt x="234" y="799"/>
                      </a:cubicBezTo>
                      <a:cubicBezTo>
                        <a:pt x="268" y="799"/>
                        <a:pt x="282" y="781"/>
                        <a:pt x="284" y="749"/>
                      </a:cubicBezTo>
                      <a:lnTo>
                        <a:pt x="289" y="553"/>
                      </a:lnTo>
                      <a:cubicBezTo>
                        <a:pt x="291" y="517"/>
                        <a:pt x="293" y="515"/>
                        <a:pt x="321" y="491"/>
                      </a:cubicBezTo>
                      <a:lnTo>
                        <a:pt x="468" y="374"/>
                      </a:lnTo>
                      <a:cubicBezTo>
                        <a:pt x="496" y="351"/>
                        <a:pt x="495" y="347"/>
                        <a:pt x="497" y="310"/>
                      </a:cubicBezTo>
                      <a:lnTo>
                        <a:pt x="507" y="16"/>
                      </a:lnTo>
                      <a:lnTo>
                        <a:pt x="56" y="0"/>
                      </a:lnTo>
                      <a:cubicBezTo>
                        <a:pt x="55" y="0"/>
                        <a:pt x="54"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flipH="1">
                  <a:off x="6225972" y="2581487"/>
                  <a:ext cx="26844" cy="41804"/>
                </a:xfrm>
                <a:custGeom>
                  <a:avLst/>
                  <a:gdLst/>
                  <a:ahLst/>
                  <a:cxnLst/>
                  <a:rect l="l" t="t" r="r" b="b"/>
                  <a:pathLst>
                    <a:path w="515" h="802" extrusionOk="0">
                      <a:moveTo>
                        <a:pt x="226" y="104"/>
                      </a:moveTo>
                      <a:lnTo>
                        <a:pt x="321" y="107"/>
                      </a:lnTo>
                      <a:lnTo>
                        <a:pt x="313" y="350"/>
                      </a:lnTo>
                      <a:lnTo>
                        <a:pt x="218" y="346"/>
                      </a:lnTo>
                      <a:lnTo>
                        <a:pt x="226" y="104"/>
                      </a:lnTo>
                      <a:close/>
                      <a:moveTo>
                        <a:pt x="113" y="445"/>
                      </a:moveTo>
                      <a:lnTo>
                        <a:pt x="412" y="456"/>
                      </a:lnTo>
                      <a:lnTo>
                        <a:pt x="404" y="698"/>
                      </a:lnTo>
                      <a:lnTo>
                        <a:pt x="105" y="688"/>
                      </a:lnTo>
                      <a:lnTo>
                        <a:pt x="113" y="445"/>
                      </a:lnTo>
                      <a:close/>
                      <a:moveTo>
                        <a:pt x="175" y="1"/>
                      </a:moveTo>
                      <a:cubicBezTo>
                        <a:pt x="144" y="1"/>
                        <a:pt x="127" y="25"/>
                        <a:pt x="127" y="50"/>
                      </a:cubicBezTo>
                      <a:lnTo>
                        <a:pt x="117" y="344"/>
                      </a:lnTo>
                      <a:cubicBezTo>
                        <a:pt x="115" y="344"/>
                        <a:pt x="114" y="344"/>
                        <a:pt x="112" y="344"/>
                      </a:cubicBezTo>
                      <a:cubicBezTo>
                        <a:pt x="82" y="344"/>
                        <a:pt x="58" y="353"/>
                        <a:pt x="41" y="370"/>
                      </a:cubicBezTo>
                      <a:cubicBezTo>
                        <a:pt x="22" y="387"/>
                        <a:pt x="12" y="411"/>
                        <a:pt x="10" y="443"/>
                      </a:cubicBezTo>
                      <a:lnTo>
                        <a:pt x="3" y="684"/>
                      </a:lnTo>
                      <a:cubicBezTo>
                        <a:pt x="1" y="747"/>
                        <a:pt x="37" y="789"/>
                        <a:pt x="101" y="791"/>
                      </a:cubicBezTo>
                      <a:lnTo>
                        <a:pt x="401" y="801"/>
                      </a:lnTo>
                      <a:cubicBezTo>
                        <a:pt x="402" y="801"/>
                        <a:pt x="402" y="801"/>
                        <a:pt x="403" y="801"/>
                      </a:cubicBezTo>
                      <a:cubicBezTo>
                        <a:pt x="464" y="801"/>
                        <a:pt x="503" y="764"/>
                        <a:pt x="505" y="702"/>
                      </a:cubicBezTo>
                      <a:lnTo>
                        <a:pt x="513" y="460"/>
                      </a:lnTo>
                      <a:cubicBezTo>
                        <a:pt x="514" y="430"/>
                        <a:pt x="506" y="403"/>
                        <a:pt x="488" y="385"/>
                      </a:cubicBezTo>
                      <a:cubicBezTo>
                        <a:pt x="472" y="366"/>
                        <a:pt x="447" y="354"/>
                        <a:pt x="415" y="353"/>
                      </a:cubicBezTo>
                      <a:lnTo>
                        <a:pt x="426" y="60"/>
                      </a:lnTo>
                      <a:cubicBezTo>
                        <a:pt x="427" y="33"/>
                        <a:pt x="411" y="9"/>
                        <a:pt x="376" y="7"/>
                      </a:cubicBezTo>
                      <a:lnTo>
                        <a:pt x="179" y="1"/>
                      </a:lnTo>
                      <a:cubicBezTo>
                        <a:pt x="178" y="1"/>
                        <a:pt x="177"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flipH="1">
                  <a:off x="6149659" y="2584042"/>
                  <a:ext cx="26844" cy="41804"/>
                </a:xfrm>
                <a:custGeom>
                  <a:avLst/>
                  <a:gdLst/>
                  <a:ahLst/>
                  <a:cxnLst/>
                  <a:rect l="l" t="t" r="r" b="b"/>
                  <a:pathLst>
                    <a:path w="515" h="802" extrusionOk="0">
                      <a:moveTo>
                        <a:pt x="227" y="105"/>
                      </a:moveTo>
                      <a:lnTo>
                        <a:pt x="322" y="108"/>
                      </a:lnTo>
                      <a:lnTo>
                        <a:pt x="313" y="351"/>
                      </a:lnTo>
                      <a:lnTo>
                        <a:pt x="217" y="347"/>
                      </a:lnTo>
                      <a:lnTo>
                        <a:pt x="227" y="105"/>
                      </a:lnTo>
                      <a:close/>
                      <a:moveTo>
                        <a:pt x="112" y="447"/>
                      </a:moveTo>
                      <a:lnTo>
                        <a:pt x="411" y="457"/>
                      </a:lnTo>
                      <a:lnTo>
                        <a:pt x="403" y="700"/>
                      </a:lnTo>
                      <a:lnTo>
                        <a:pt x="105" y="689"/>
                      </a:lnTo>
                      <a:lnTo>
                        <a:pt x="112" y="447"/>
                      </a:lnTo>
                      <a:close/>
                      <a:moveTo>
                        <a:pt x="179" y="1"/>
                      </a:moveTo>
                      <a:cubicBezTo>
                        <a:pt x="144" y="1"/>
                        <a:pt x="126" y="24"/>
                        <a:pt x="125" y="51"/>
                      </a:cubicBezTo>
                      <a:lnTo>
                        <a:pt x="117" y="345"/>
                      </a:lnTo>
                      <a:cubicBezTo>
                        <a:pt x="114" y="345"/>
                        <a:pt x="112" y="345"/>
                        <a:pt x="109" y="345"/>
                      </a:cubicBezTo>
                      <a:cubicBezTo>
                        <a:pt x="80" y="345"/>
                        <a:pt x="58" y="355"/>
                        <a:pt x="41" y="371"/>
                      </a:cubicBezTo>
                      <a:cubicBezTo>
                        <a:pt x="22" y="388"/>
                        <a:pt x="12" y="412"/>
                        <a:pt x="11" y="443"/>
                      </a:cubicBezTo>
                      <a:lnTo>
                        <a:pt x="2" y="686"/>
                      </a:lnTo>
                      <a:cubicBezTo>
                        <a:pt x="0" y="748"/>
                        <a:pt x="38" y="789"/>
                        <a:pt x="100" y="791"/>
                      </a:cubicBezTo>
                      <a:lnTo>
                        <a:pt x="400" y="801"/>
                      </a:lnTo>
                      <a:cubicBezTo>
                        <a:pt x="402" y="801"/>
                        <a:pt x="403" y="801"/>
                        <a:pt x="405" y="801"/>
                      </a:cubicBezTo>
                      <a:cubicBezTo>
                        <a:pt x="466" y="801"/>
                        <a:pt x="503" y="764"/>
                        <a:pt x="504" y="703"/>
                      </a:cubicBezTo>
                      <a:lnTo>
                        <a:pt x="513" y="461"/>
                      </a:lnTo>
                      <a:cubicBezTo>
                        <a:pt x="515" y="429"/>
                        <a:pt x="506" y="404"/>
                        <a:pt x="489" y="386"/>
                      </a:cubicBezTo>
                      <a:cubicBezTo>
                        <a:pt x="471" y="368"/>
                        <a:pt x="446" y="356"/>
                        <a:pt x="414" y="354"/>
                      </a:cubicBezTo>
                      <a:lnTo>
                        <a:pt x="425" y="61"/>
                      </a:lnTo>
                      <a:cubicBezTo>
                        <a:pt x="427" y="35"/>
                        <a:pt x="410" y="9"/>
                        <a:pt x="376" y="9"/>
                      </a:cubicBezTo>
                      <a:lnTo>
                        <a:pt x="1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flipH="1">
                  <a:off x="6111555" y="2585188"/>
                  <a:ext cx="26844" cy="42012"/>
                </a:xfrm>
                <a:custGeom>
                  <a:avLst/>
                  <a:gdLst/>
                  <a:ahLst/>
                  <a:cxnLst/>
                  <a:rect l="l" t="t" r="r" b="b"/>
                  <a:pathLst>
                    <a:path w="515" h="806" extrusionOk="0">
                      <a:moveTo>
                        <a:pt x="111" y="536"/>
                      </a:moveTo>
                      <a:lnTo>
                        <a:pt x="409" y="547"/>
                      </a:lnTo>
                      <a:lnTo>
                        <a:pt x="405" y="703"/>
                      </a:lnTo>
                      <a:lnTo>
                        <a:pt x="105" y="694"/>
                      </a:lnTo>
                      <a:lnTo>
                        <a:pt x="111" y="536"/>
                      </a:lnTo>
                      <a:close/>
                      <a:moveTo>
                        <a:pt x="69" y="1"/>
                      </a:moveTo>
                      <a:cubicBezTo>
                        <a:pt x="36" y="1"/>
                        <a:pt x="26" y="27"/>
                        <a:pt x="25" y="50"/>
                      </a:cubicBezTo>
                      <a:lnTo>
                        <a:pt x="3" y="727"/>
                      </a:lnTo>
                      <a:cubicBezTo>
                        <a:pt x="1" y="774"/>
                        <a:pt x="18" y="791"/>
                        <a:pt x="67" y="793"/>
                      </a:cubicBezTo>
                      <a:lnTo>
                        <a:pt x="436" y="805"/>
                      </a:lnTo>
                      <a:cubicBezTo>
                        <a:pt x="437" y="805"/>
                        <a:pt x="439" y="805"/>
                        <a:pt x="440" y="805"/>
                      </a:cubicBezTo>
                      <a:cubicBezTo>
                        <a:pt x="483" y="805"/>
                        <a:pt x="503" y="790"/>
                        <a:pt x="505" y="743"/>
                      </a:cubicBezTo>
                      <a:lnTo>
                        <a:pt x="512" y="516"/>
                      </a:lnTo>
                      <a:cubicBezTo>
                        <a:pt x="514" y="469"/>
                        <a:pt x="505" y="447"/>
                        <a:pt x="455" y="446"/>
                      </a:cubicBezTo>
                      <a:lnTo>
                        <a:pt x="113" y="435"/>
                      </a:lnTo>
                      <a:lnTo>
                        <a:pt x="126" y="104"/>
                      </a:lnTo>
                      <a:cubicBezTo>
                        <a:pt x="127" y="104"/>
                        <a:pt x="129" y="104"/>
                        <a:pt x="130" y="104"/>
                      </a:cubicBezTo>
                      <a:cubicBezTo>
                        <a:pt x="157" y="104"/>
                        <a:pt x="177" y="85"/>
                        <a:pt x="177" y="55"/>
                      </a:cubicBezTo>
                      <a:cubicBezTo>
                        <a:pt x="178" y="29"/>
                        <a:pt x="158" y="5"/>
                        <a:pt x="131" y="3"/>
                      </a:cubicBezTo>
                      <a:lnTo>
                        <a:pt x="71" y="1"/>
                      </a:lnTo>
                      <a:cubicBezTo>
                        <a:pt x="70" y="1"/>
                        <a:pt x="69"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flipH="1">
                  <a:off x="6168425" y="2679797"/>
                  <a:ext cx="22987" cy="35966"/>
                </a:xfrm>
                <a:custGeom>
                  <a:avLst/>
                  <a:gdLst/>
                  <a:ahLst/>
                  <a:cxnLst/>
                  <a:rect l="l" t="t" r="r" b="b"/>
                  <a:pathLst>
                    <a:path w="441" h="690" extrusionOk="0">
                      <a:moveTo>
                        <a:pt x="64" y="0"/>
                      </a:moveTo>
                      <a:cubicBezTo>
                        <a:pt x="43" y="0"/>
                        <a:pt x="23" y="12"/>
                        <a:pt x="21" y="42"/>
                      </a:cubicBezTo>
                      <a:cubicBezTo>
                        <a:pt x="20" y="74"/>
                        <a:pt x="42" y="86"/>
                        <a:pt x="64" y="87"/>
                      </a:cubicBezTo>
                      <a:lnTo>
                        <a:pt x="192" y="91"/>
                      </a:lnTo>
                      <a:lnTo>
                        <a:pt x="174" y="595"/>
                      </a:lnTo>
                      <a:lnTo>
                        <a:pt x="47" y="591"/>
                      </a:lnTo>
                      <a:cubicBezTo>
                        <a:pt x="46" y="591"/>
                        <a:pt x="45" y="591"/>
                        <a:pt x="44" y="591"/>
                      </a:cubicBezTo>
                      <a:cubicBezTo>
                        <a:pt x="22" y="591"/>
                        <a:pt x="2" y="603"/>
                        <a:pt x="1" y="633"/>
                      </a:cubicBezTo>
                      <a:cubicBezTo>
                        <a:pt x="0" y="664"/>
                        <a:pt x="20" y="677"/>
                        <a:pt x="44" y="678"/>
                      </a:cubicBezTo>
                      <a:lnTo>
                        <a:pt x="386" y="689"/>
                      </a:lnTo>
                      <a:cubicBezTo>
                        <a:pt x="387" y="689"/>
                        <a:pt x="388" y="689"/>
                        <a:pt x="389" y="689"/>
                      </a:cubicBezTo>
                      <a:cubicBezTo>
                        <a:pt x="411" y="689"/>
                        <a:pt x="430" y="678"/>
                        <a:pt x="431" y="648"/>
                      </a:cubicBezTo>
                      <a:lnTo>
                        <a:pt x="439" y="428"/>
                      </a:lnTo>
                      <a:cubicBezTo>
                        <a:pt x="441" y="403"/>
                        <a:pt x="430" y="385"/>
                        <a:pt x="397" y="384"/>
                      </a:cubicBezTo>
                      <a:cubicBezTo>
                        <a:pt x="395" y="383"/>
                        <a:pt x="394" y="383"/>
                        <a:pt x="392" y="383"/>
                      </a:cubicBezTo>
                      <a:cubicBezTo>
                        <a:pt x="364" y="383"/>
                        <a:pt x="353" y="402"/>
                        <a:pt x="352" y="425"/>
                      </a:cubicBezTo>
                      <a:lnTo>
                        <a:pt x="346" y="601"/>
                      </a:lnTo>
                      <a:lnTo>
                        <a:pt x="262" y="599"/>
                      </a:lnTo>
                      <a:lnTo>
                        <a:pt x="282" y="7"/>
                      </a:lnTo>
                      <a:lnTo>
                        <a:pt x="67" y="1"/>
                      </a:lnTo>
                      <a:cubicBezTo>
                        <a:pt x="66" y="0"/>
                        <a:pt x="65"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flipH="1">
                  <a:off x="6135742" y="2680892"/>
                  <a:ext cx="22935" cy="36018"/>
                </a:xfrm>
                <a:custGeom>
                  <a:avLst/>
                  <a:gdLst/>
                  <a:ahLst/>
                  <a:cxnLst/>
                  <a:rect l="l" t="t" r="r" b="b"/>
                  <a:pathLst>
                    <a:path w="440" h="691" extrusionOk="0">
                      <a:moveTo>
                        <a:pt x="64" y="0"/>
                      </a:moveTo>
                      <a:cubicBezTo>
                        <a:pt x="43" y="0"/>
                        <a:pt x="22" y="12"/>
                        <a:pt x="21" y="42"/>
                      </a:cubicBezTo>
                      <a:cubicBezTo>
                        <a:pt x="19" y="73"/>
                        <a:pt x="41" y="87"/>
                        <a:pt x="63" y="88"/>
                      </a:cubicBezTo>
                      <a:lnTo>
                        <a:pt x="191" y="92"/>
                      </a:lnTo>
                      <a:lnTo>
                        <a:pt x="174" y="596"/>
                      </a:lnTo>
                      <a:lnTo>
                        <a:pt x="45" y="591"/>
                      </a:lnTo>
                      <a:cubicBezTo>
                        <a:pt x="45" y="591"/>
                        <a:pt x="44" y="591"/>
                        <a:pt x="43" y="591"/>
                      </a:cubicBezTo>
                      <a:cubicBezTo>
                        <a:pt x="22" y="591"/>
                        <a:pt x="2" y="604"/>
                        <a:pt x="0" y="633"/>
                      </a:cubicBezTo>
                      <a:cubicBezTo>
                        <a:pt x="0" y="664"/>
                        <a:pt x="19" y="678"/>
                        <a:pt x="43" y="679"/>
                      </a:cubicBezTo>
                      <a:lnTo>
                        <a:pt x="387" y="690"/>
                      </a:lnTo>
                      <a:cubicBezTo>
                        <a:pt x="388" y="690"/>
                        <a:pt x="388" y="690"/>
                        <a:pt x="389" y="690"/>
                      </a:cubicBezTo>
                      <a:cubicBezTo>
                        <a:pt x="410" y="690"/>
                        <a:pt x="429" y="678"/>
                        <a:pt x="430" y="647"/>
                      </a:cubicBezTo>
                      <a:lnTo>
                        <a:pt x="438" y="429"/>
                      </a:lnTo>
                      <a:cubicBezTo>
                        <a:pt x="440" y="404"/>
                        <a:pt x="429" y="384"/>
                        <a:pt x="397" y="383"/>
                      </a:cubicBezTo>
                      <a:cubicBezTo>
                        <a:pt x="396" y="383"/>
                        <a:pt x="395" y="383"/>
                        <a:pt x="395" y="383"/>
                      </a:cubicBezTo>
                      <a:cubicBezTo>
                        <a:pt x="364" y="383"/>
                        <a:pt x="353" y="402"/>
                        <a:pt x="352" y="425"/>
                      </a:cubicBezTo>
                      <a:lnTo>
                        <a:pt x="346" y="602"/>
                      </a:lnTo>
                      <a:lnTo>
                        <a:pt x="261" y="598"/>
                      </a:lnTo>
                      <a:lnTo>
                        <a:pt x="281" y="8"/>
                      </a:lnTo>
                      <a:lnTo>
                        <a:pt x="66" y="0"/>
                      </a:lnTo>
                      <a:cubicBezTo>
                        <a:pt x="65" y="0"/>
                        <a:pt x="64"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flipH="1">
                  <a:off x="6102433" y="2682612"/>
                  <a:ext cx="23560" cy="34819"/>
                </a:xfrm>
                <a:custGeom>
                  <a:avLst/>
                  <a:gdLst/>
                  <a:ahLst/>
                  <a:cxnLst/>
                  <a:rect l="l" t="t" r="r" b="b"/>
                  <a:pathLst>
                    <a:path w="452" h="668" extrusionOk="0">
                      <a:moveTo>
                        <a:pt x="411" y="1"/>
                      </a:moveTo>
                      <a:cubicBezTo>
                        <a:pt x="388" y="1"/>
                        <a:pt x="377" y="16"/>
                        <a:pt x="366" y="32"/>
                      </a:cubicBezTo>
                      <a:lnTo>
                        <a:pt x="22" y="580"/>
                      </a:lnTo>
                      <a:cubicBezTo>
                        <a:pt x="12" y="594"/>
                        <a:pt x="2" y="607"/>
                        <a:pt x="1" y="625"/>
                      </a:cubicBezTo>
                      <a:cubicBezTo>
                        <a:pt x="1" y="648"/>
                        <a:pt x="23" y="667"/>
                        <a:pt x="43" y="668"/>
                      </a:cubicBezTo>
                      <a:cubicBezTo>
                        <a:pt x="65" y="668"/>
                        <a:pt x="76" y="656"/>
                        <a:pt x="87" y="638"/>
                      </a:cubicBezTo>
                      <a:lnTo>
                        <a:pt x="441" y="77"/>
                      </a:lnTo>
                      <a:cubicBezTo>
                        <a:pt x="446" y="69"/>
                        <a:pt x="451" y="57"/>
                        <a:pt x="452" y="45"/>
                      </a:cubicBezTo>
                      <a:cubicBezTo>
                        <a:pt x="452" y="21"/>
                        <a:pt x="433" y="2"/>
                        <a:pt x="4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flipH="1">
                  <a:off x="6738786" y="2674689"/>
                  <a:ext cx="15742" cy="24134"/>
                </a:xfrm>
                <a:custGeom>
                  <a:avLst/>
                  <a:gdLst/>
                  <a:ahLst/>
                  <a:cxnLst/>
                  <a:rect l="l" t="t" r="r" b="b"/>
                  <a:pathLst>
                    <a:path w="302" h="463" extrusionOk="0">
                      <a:moveTo>
                        <a:pt x="14" y="0"/>
                      </a:moveTo>
                      <a:lnTo>
                        <a:pt x="0" y="422"/>
                      </a:lnTo>
                      <a:cubicBezTo>
                        <a:pt x="0" y="441"/>
                        <a:pt x="7" y="452"/>
                        <a:pt x="28" y="452"/>
                      </a:cubicBezTo>
                      <a:cubicBezTo>
                        <a:pt x="29" y="452"/>
                        <a:pt x="30" y="452"/>
                        <a:pt x="31" y="452"/>
                      </a:cubicBezTo>
                      <a:cubicBezTo>
                        <a:pt x="49" y="452"/>
                        <a:pt x="58" y="443"/>
                        <a:pt x="59" y="425"/>
                      </a:cubicBezTo>
                      <a:lnTo>
                        <a:pt x="69" y="105"/>
                      </a:lnTo>
                      <a:lnTo>
                        <a:pt x="70" y="105"/>
                      </a:lnTo>
                      <a:lnTo>
                        <a:pt x="70" y="107"/>
                      </a:lnTo>
                      <a:lnTo>
                        <a:pt x="210" y="460"/>
                      </a:lnTo>
                      <a:lnTo>
                        <a:pt x="286" y="463"/>
                      </a:lnTo>
                      <a:lnTo>
                        <a:pt x="301" y="40"/>
                      </a:lnTo>
                      <a:cubicBezTo>
                        <a:pt x="302" y="21"/>
                        <a:pt x="294" y="10"/>
                        <a:pt x="273" y="10"/>
                      </a:cubicBezTo>
                      <a:cubicBezTo>
                        <a:pt x="272" y="10"/>
                        <a:pt x="271" y="10"/>
                        <a:pt x="270" y="10"/>
                      </a:cubicBezTo>
                      <a:cubicBezTo>
                        <a:pt x="251" y="10"/>
                        <a:pt x="243" y="20"/>
                        <a:pt x="243" y="38"/>
                      </a:cubicBezTo>
                      <a:lnTo>
                        <a:pt x="231" y="360"/>
                      </a:lnTo>
                      <a:lnTo>
                        <a:pt x="230" y="360"/>
                      </a:lnTo>
                      <a:lnTo>
                        <a:pt x="90" y="4"/>
                      </a:lnTo>
                      <a:lnTo>
                        <a:pt x="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flipH="1">
                  <a:off x="6717623" y="2675679"/>
                  <a:ext cx="15377" cy="23821"/>
                </a:xfrm>
                <a:custGeom>
                  <a:avLst/>
                  <a:gdLst/>
                  <a:ahLst/>
                  <a:cxnLst/>
                  <a:rect l="l" t="t" r="r" b="b"/>
                  <a:pathLst>
                    <a:path w="295" h="457" extrusionOk="0">
                      <a:moveTo>
                        <a:pt x="160" y="137"/>
                      </a:moveTo>
                      <a:lnTo>
                        <a:pt x="198" y="298"/>
                      </a:lnTo>
                      <a:lnTo>
                        <a:pt x="198" y="298"/>
                      </a:lnTo>
                      <a:lnTo>
                        <a:pt x="108" y="293"/>
                      </a:lnTo>
                      <a:lnTo>
                        <a:pt x="158" y="137"/>
                      </a:lnTo>
                      <a:close/>
                      <a:moveTo>
                        <a:pt x="163" y="0"/>
                      </a:moveTo>
                      <a:cubicBezTo>
                        <a:pt x="145" y="0"/>
                        <a:pt x="138" y="14"/>
                        <a:pt x="133" y="28"/>
                      </a:cubicBezTo>
                      <a:lnTo>
                        <a:pt x="5" y="418"/>
                      </a:lnTo>
                      <a:cubicBezTo>
                        <a:pt x="1" y="431"/>
                        <a:pt x="16" y="447"/>
                        <a:pt x="32" y="448"/>
                      </a:cubicBezTo>
                      <a:cubicBezTo>
                        <a:pt x="33" y="448"/>
                        <a:pt x="33" y="448"/>
                        <a:pt x="34" y="448"/>
                      </a:cubicBezTo>
                      <a:cubicBezTo>
                        <a:pt x="50" y="448"/>
                        <a:pt x="60" y="433"/>
                        <a:pt x="64" y="420"/>
                      </a:cubicBezTo>
                      <a:lnTo>
                        <a:pt x="89" y="351"/>
                      </a:lnTo>
                      <a:lnTo>
                        <a:pt x="213" y="355"/>
                      </a:lnTo>
                      <a:lnTo>
                        <a:pt x="232" y="425"/>
                      </a:lnTo>
                      <a:cubicBezTo>
                        <a:pt x="237" y="440"/>
                        <a:pt x="244" y="455"/>
                        <a:pt x="262" y="456"/>
                      </a:cubicBezTo>
                      <a:cubicBezTo>
                        <a:pt x="278" y="456"/>
                        <a:pt x="295" y="442"/>
                        <a:pt x="291" y="428"/>
                      </a:cubicBezTo>
                      <a:lnTo>
                        <a:pt x="192" y="30"/>
                      </a:lnTo>
                      <a:cubicBezTo>
                        <a:pt x="189" y="16"/>
                        <a:pt x="182" y="1"/>
                        <a:pt x="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flipH="1">
                  <a:off x="6695209" y="2676200"/>
                  <a:ext cx="15794" cy="24029"/>
                </a:xfrm>
                <a:custGeom>
                  <a:avLst/>
                  <a:gdLst/>
                  <a:ahLst/>
                  <a:cxnLst/>
                  <a:rect l="l" t="t" r="r" b="b"/>
                  <a:pathLst>
                    <a:path w="303" h="461" extrusionOk="0">
                      <a:moveTo>
                        <a:pt x="16" y="1"/>
                      </a:moveTo>
                      <a:lnTo>
                        <a:pt x="1" y="422"/>
                      </a:lnTo>
                      <a:cubicBezTo>
                        <a:pt x="0" y="441"/>
                        <a:pt x="9" y="453"/>
                        <a:pt x="30" y="453"/>
                      </a:cubicBezTo>
                      <a:cubicBezTo>
                        <a:pt x="31" y="453"/>
                        <a:pt x="31" y="453"/>
                        <a:pt x="32" y="453"/>
                      </a:cubicBezTo>
                      <a:cubicBezTo>
                        <a:pt x="50" y="453"/>
                        <a:pt x="59" y="443"/>
                        <a:pt x="60" y="425"/>
                      </a:cubicBezTo>
                      <a:lnTo>
                        <a:pt x="70" y="82"/>
                      </a:lnTo>
                      <a:lnTo>
                        <a:pt x="72" y="82"/>
                      </a:lnTo>
                      <a:lnTo>
                        <a:pt x="124" y="166"/>
                      </a:lnTo>
                      <a:lnTo>
                        <a:pt x="124" y="176"/>
                      </a:lnTo>
                      <a:cubicBezTo>
                        <a:pt x="123" y="194"/>
                        <a:pt x="131" y="210"/>
                        <a:pt x="153" y="211"/>
                      </a:cubicBezTo>
                      <a:cubicBezTo>
                        <a:pt x="153" y="211"/>
                        <a:pt x="154" y="211"/>
                        <a:pt x="154" y="211"/>
                      </a:cubicBezTo>
                      <a:cubicBezTo>
                        <a:pt x="175" y="211"/>
                        <a:pt x="182" y="194"/>
                        <a:pt x="183" y="177"/>
                      </a:cubicBezTo>
                      <a:lnTo>
                        <a:pt x="183" y="168"/>
                      </a:lnTo>
                      <a:lnTo>
                        <a:pt x="240" y="88"/>
                      </a:lnTo>
                      <a:lnTo>
                        <a:pt x="242" y="88"/>
                      </a:lnTo>
                      <a:lnTo>
                        <a:pt x="231" y="431"/>
                      </a:lnTo>
                      <a:cubicBezTo>
                        <a:pt x="230" y="448"/>
                        <a:pt x="238" y="460"/>
                        <a:pt x="258" y="461"/>
                      </a:cubicBezTo>
                      <a:cubicBezTo>
                        <a:pt x="259" y="461"/>
                        <a:pt x="260" y="461"/>
                        <a:pt x="261" y="461"/>
                      </a:cubicBezTo>
                      <a:cubicBezTo>
                        <a:pt x="280" y="461"/>
                        <a:pt x="288" y="450"/>
                        <a:pt x="289" y="432"/>
                      </a:cubicBezTo>
                      <a:lnTo>
                        <a:pt x="303" y="10"/>
                      </a:lnTo>
                      <a:lnTo>
                        <a:pt x="231" y="7"/>
                      </a:lnTo>
                      <a:lnTo>
                        <a:pt x="156" y="107"/>
                      </a:lnTo>
                      <a:lnTo>
                        <a:pt x="89" y="3"/>
                      </a:lnTo>
                      <a:lnTo>
                        <a:pt x="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flipH="1">
                  <a:off x="6673368" y="2676878"/>
                  <a:ext cx="15846" cy="24082"/>
                </a:xfrm>
                <a:custGeom>
                  <a:avLst/>
                  <a:gdLst/>
                  <a:ahLst/>
                  <a:cxnLst/>
                  <a:rect l="l" t="t" r="r" b="b"/>
                  <a:pathLst>
                    <a:path w="304" h="462" extrusionOk="0">
                      <a:moveTo>
                        <a:pt x="16" y="0"/>
                      </a:moveTo>
                      <a:lnTo>
                        <a:pt x="1" y="453"/>
                      </a:lnTo>
                      <a:lnTo>
                        <a:pt x="259" y="461"/>
                      </a:lnTo>
                      <a:cubicBezTo>
                        <a:pt x="274" y="461"/>
                        <a:pt x="288" y="455"/>
                        <a:pt x="288" y="434"/>
                      </a:cubicBezTo>
                      <a:cubicBezTo>
                        <a:pt x="289" y="412"/>
                        <a:pt x="275" y="405"/>
                        <a:pt x="261" y="403"/>
                      </a:cubicBezTo>
                      <a:lnTo>
                        <a:pt x="61" y="397"/>
                      </a:lnTo>
                      <a:lnTo>
                        <a:pt x="67" y="257"/>
                      </a:lnTo>
                      <a:lnTo>
                        <a:pt x="152" y="261"/>
                      </a:lnTo>
                      <a:cubicBezTo>
                        <a:pt x="167" y="261"/>
                        <a:pt x="180" y="253"/>
                        <a:pt x="181" y="233"/>
                      </a:cubicBezTo>
                      <a:cubicBezTo>
                        <a:pt x="181" y="212"/>
                        <a:pt x="168" y="204"/>
                        <a:pt x="154" y="204"/>
                      </a:cubicBezTo>
                      <a:lnTo>
                        <a:pt x="68" y="199"/>
                      </a:lnTo>
                      <a:lnTo>
                        <a:pt x="72" y="62"/>
                      </a:lnTo>
                      <a:lnTo>
                        <a:pt x="272" y="69"/>
                      </a:lnTo>
                      <a:cubicBezTo>
                        <a:pt x="288" y="69"/>
                        <a:pt x="301" y="61"/>
                        <a:pt x="302" y="40"/>
                      </a:cubicBezTo>
                      <a:cubicBezTo>
                        <a:pt x="303" y="19"/>
                        <a:pt x="289" y="11"/>
                        <a:pt x="274" y="10"/>
                      </a:cubicBez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flipH="1">
                  <a:off x="6629895" y="2678546"/>
                  <a:ext cx="15637" cy="23821"/>
                </a:xfrm>
                <a:custGeom>
                  <a:avLst/>
                  <a:gdLst/>
                  <a:ahLst/>
                  <a:cxnLst/>
                  <a:rect l="l" t="t" r="r" b="b"/>
                  <a:pathLst>
                    <a:path w="300" h="457" extrusionOk="0">
                      <a:moveTo>
                        <a:pt x="94" y="1"/>
                      </a:moveTo>
                      <a:cubicBezTo>
                        <a:pt x="75" y="1"/>
                        <a:pt x="61" y="1"/>
                        <a:pt x="46" y="10"/>
                      </a:cubicBezTo>
                      <a:cubicBezTo>
                        <a:pt x="25" y="21"/>
                        <a:pt x="13" y="40"/>
                        <a:pt x="12" y="63"/>
                      </a:cubicBezTo>
                      <a:cubicBezTo>
                        <a:pt x="11" y="84"/>
                        <a:pt x="19" y="95"/>
                        <a:pt x="30" y="112"/>
                      </a:cubicBezTo>
                      <a:lnTo>
                        <a:pt x="220" y="375"/>
                      </a:lnTo>
                      <a:cubicBezTo>
                        <a:pt x="222" y="379"/>
                        <a:pt x="229" y="388"/>
                        <a:pt x="229" y="393"/>
                      </a:cubicBezTo>
                      <a:cubicBezTo>
                        <a:pt x="229" y="398"/>
                        <a:pt x="223" y="399"/>
                        <a:pt x="217" y="399"/>
                      </a:cubicBezTo>
                      <a:cubicBezTo>
                        <a:pt x="215" y="399"/>
                        <a:pt x="212" y="399"/>
                        <a:pt x="211" y="399"/>
                      </a:cubicBezTo>
                      <a:lnTo>
                        <a:pt x="84" y="394"/>
                      </a:lnTo>
                      <a:cubicBezTo>
                        <a:pt x="69" y="394"/>
                        <a:pt x="59" y="392"/>
                        <a:pt x="59" y="373"/>
                      </a:cubicBezTo>
                      <a:cubicBezTo>
                        <a:pt x="60" y="358"/>
                        <a:pt x="50" y="344"/>
                        <a:pt x="33" y="344"/>
                      </a:cubicBezTo>
                      <a:cubicBezTo>
                        <a:pt x="33" y="344"/>
                        <a:pt x="32" y="344"/>
                        <a:pt x="31" y="344"/>
                      </a:cubicBezTo>
                      <a:cubicBezTo>
                        <a:pt x="13" y="344"/>
                        <a:pt x="2" y="359"/>
                        <a:pt x="1" y="377"/>
                      </a:cubicBezTo>
                      <a:cubicBezTo>
                        <a:pt x="1" y="397"/>
                        <a:pt x="12" y="419"/>
                        <a:pt x="28" y="432"/>
                      </a:cubicBezTo>
                      <a:cubicBezTo>
                        <a:pt x="45" y="447"/>
                        <a:pt x="63" y="451"/>
                        <a:pt x="85" y="452"/>
                      </a:cubicBezTo>
                      <a:lnTo>
                        <a:pt x="213" y="457"/>
                      </a:lnTo>
                      <a:cubicBezTo>
                        <a:pt x="215" y="457"/>
                        <a:pt x="216" y="457"/>
                        <a:pt x="218" y="457"/>
                      </a:cubicBezTo>
                      <a:cubicBezTo>
                        <a:pt x="256" y="457"/>
                        <a:pt x="287" y="436"/>
                        <a:pt x="289" y="394"/>
                      </a:cubicBezTo>
                      <a:cubicBezTo>
                        <a:pt x="289" y="373"/>
                        <a:pt x="281" y="360"/>
                        <a:pt x="270" y="345"/>
                      </a:cubicBezTo>
                      <a:lnTo>
                        <a:pt x="78" y="82"/>
                      </a:lnTo>
                      <a:cubicBezTo>
                        <a:pt x="77" y="79"/>
                        <a:pt x="70" y="71"/>
                        <a:pt x="71" y="66"/>
                      </a:cubicBezTo>
                      <a:cubicBezTo>
                        <a:pt x="71" y="60"/>
                        <a:pt x="77" y="58"/>
                        <a:pt x="83" y="58"/>
                      </a:cubicBezTo>
                      <a:cubicBezTo>
                        <a:pt x="86" y="58"/>
                        <a:pt x="89" y="59"/>
                        <a:pt x="91" y="59"/>
                      </a:cubicBezTo>
                      <a:lnTo>
                        <a:pt x="213" y="63"/>
                      </a:lnTo>
                      <a:cubicBezTo>
                        <a:pt x="233" y="64"/>
                        <a:pt x="241" y="67"/>
                        <a:pt x="240" y="86"/>
                      </a:cubicBezTo>
                      <a:cubicBezTo>
                        <a:pt x="240" y="103"/>
                        <a:pt x="250" y="114"/>
                        <a:pt x="268" y="114"/>
                      </a:cubicBezTo>
                      <a:cubicBezTo>
                        <a:pt x="269" y="114"/>
                        <a:pt x="269" y="114"/>
                        <a:pt x="270" y="114"/>
                      </a:cubicBezTo>
                      <a:cubicBezTo>
                        <a:pt x="289" y="114"/>
                        <a:pt x="298" y="100"/>
                        <a:pt x="298" y="82"/>
                      </a:cubicBezTo>
                      <a:cubicBezTo>
                        <a:pt x="299" y="62"/>
                        <a:pt x="289" y="40"/>
                        <a:pt x="273" y="27"/>
                      </a:cubicBezTo>
                      <a:cubicBezTo>
                        <a:pt x="258" y="11"/>
                        <a:pt x="239" y="5"/>
                        <a:pt x="217" y="5"/>
                      </a:cubicBezTo>
                      <a:lnTo>
                        <a:pt x="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flipH="1">
                  <a:off x="6608002" y="2679224"/>
                  <a:ext cx="15690" cy="23873"/>
                </a:xfrm>
                <a:custGeom>
                  <a:avLst/>
                  <a:gdLst/>
                  <a:ahLst/>
                  <a:cxnLst/>
                  <a:rect l="l" t="t" r="r" b="b"/>
                  <a:pathLst>
                    <a:path w="301" h="458" extrusionOk="0">
                      <a:moveTo>
                        <a:pt x="43" y="0"/>
                      </a:moveTo>
                      <a:cubicBezTo>
                        <a:pt x="22" y="0"/>
                        <a:pt x="14" y="9"/>
                        <a:pt x="14" y="28"/>
                      </a:cubicBezTo>
                      <a:lnTo>
                        <a:pt x="2" y="353"/>
                      </a:lnTo>
                      <a:cubicBezTo>
                        <a:pt x="0" y="380"/>
                        <a:pt x="3" y="400"/>
                        <a:pt x="21" y="422"/>
                      </a:cubicBezTo>
                      <a:cubicBezTo>
                        <a:pt x="41" y="446"/>
                        <a:pt x="64" y="453"/>
                        <a:pt x="92" y="454"/>
                      </a:cubicBezTo>
                      <a:lnTo>
                        <a:pt x="191" y="457"/>
                      </a:lnTo>
                      <a:cubicBezTo>
                        <a:pt x="194" y="457"/>
                        <a:pt x="196" y="457"/>
                        <a:pt x="198" y="457"/>
                      </a:cubicBezTo>
                      <a:cubicBezTo>
                        <a:pt x="223" y="457"/>
                        <a:pt x="245" y="451"/>
                        <a:pt x="264" y="430"/>
                      </a:cubicBezTo>
                      <a:cubicBezTo>
                        <a:pt x="284" y="410"/>
                        <a:pt x="288" y="389"/>
                        <a:pt x="288" y="362"/>
                      </a:cubicBezTo>
                      <a:lnTo>
                        <a:pt x="301" y="39"/>
                      </a:lnTo>
                      <a:cubicBezTo>
                        <a:pt x="301" y="20"/>
                        <a:pt x="293" y="8"/>
                        <a:pt x="272" y="8"/>
                      </a:cubicBezTo>
                      <a:cubicBezTo>
                        <a:pt x="252" y="8"/>
                        <a:pt x="242" y="18"/>
                        <a:pt x="241" y="37"/>
                      </a:cubicBezTo>
                      <a:lnTo>
                        <a:pt x="231" y="360"/>
                      </a:lnTo>
                      <a:cubicBezTo>
                        <a:pt x="230" y="392"/>
                        <a:pt x="220" y="400"/>
                        <a:pt x="193" y="400"/>
                      </a:cubicBezTo>
                      <a:lnTo>
                        <a:pt x="94" y="397"/>
                      </a:lnTo>
                      <a:cubicBezTo>
                        <a:pt x="68" y="396"/>
                        <a:pt x="60" y="386"/>
                        <a:pt x="60" y="354"/>
                      </a:cubicBezTo>
                      <a:lnTo>
                        <a:pt x="71" y="30"/>
                      </a:lnTo>
                      <a:cubicBezTo>
                        <a:pt x="71" y="12"/>
                        <a:pt x="64"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flipH="1">
                  <a:off x="6586214" y="2679901"/>
                  <a:ext cx="15742" cy="24029"/>
                </a:xfrm>
                <a:custGeom>
                  <a:avLst/>
                  <a:gdLst/>
                  <a:ahLst/>
                  <a:cxnLst/>
                  <a:rect l="l" t="t" r="r" b="b"/>
                  <a:pathLst>
                    <a:path w="302" h="461" extrusionOk="0">
                      <a:moveTo>
                        <a:pt x="72" y="61"/>
                      </a:moveTo>
                      <a:lnTo>
                        <a:pt x="201" y="64"/>
                      </a:lnTo>
                      <a:cubicBezTo>
                        <a:pt x="219" y="65"/>
                        <a:pt x="242" y="69"/>
                        <a:pt x="241" y="92"/>
                      </a:cubicBezTo>
                      <a:lnTo>
                        <a:pt x="240" y="133"/>
                      </a:lnTo>
                      <a:cubicBezTo>
                        <a:pt x="239" y="152"/>
                        <a:pt x="221" y="155"/>
                        <a:pt x="206" y="155"/>
                      </a:cubicBezTo>
                      <a:cubicBezTo>
                        <a:pt x="203" y="155"/>
                        <a:pt x="200" y="155"/>
                        <a:pt x="197" y="155"/>
                      </a:cubicBezTo>
                      <a:lnTo>
                        <a:pt x="68" y="151"/>
                      </a:lnTo>
                      <a:lnTo>
                        <a:pt x="72" y="61"/>
                      </a:lnTo>
                      <a:close/>
                      <a:moveTo>
                        <a:pt x="14" y="1"/>
                      </a:moveTo>
                      <a:lnTo>
                        <a:pt x="2" y="423"/>
                      </a:lnTo>
                      <a:cubicBezTo>
                        <a:pt x="1" y="441"/>
                        <a:pt x="9" y="452"/>
                        <a:pt x="29" y="454"/>
                      </a:cubicBezTo>
                      <a:cubicBezTo>
                        <a:pt x="30" y="454"/>
                        <a:pt x="31" y="454"/>
                        <a:pt x="32" y="454"/>
                      </a:cubicBezTo>
                      <a:cubicBezTo>
                        <a:pt x="51" y="454"/>
                        <a:pt x="59" y="442"/>
                        <a:pt x="59" y="425"/>
                      </a:cubicBezTo>
                      <a:lnTo>
                        <a:pt x="66" y="209"/>
                      </a:lnTo>
                      <a:lnTo>
                        <a:pt x="79" y="210"/>
                      </a:lnTo>
                      <a:lnTo>
                        <a:pt x="231" y="443"/>
                      </a:lnTo>
                      <a:cubicBezTo>
                        <a:pt x="238" y="454"/>
                        <a:pt x="245" y="461"/>
                        <a:pt x="257" y="461"/>
                      </a:cubicBezTo>
                      <a:cubicBezTo>
                        <a:pt x="273" y="461"/>
                        <a:pt x="287" y="450"/>
                        <a:pt x="288" y="435"/>
                      </a:cubicBezTo>
                      <a:cubicBezTo>
                        <a:pt x="288" y="423"/>
                        <a:pt x="281" y="412"/>
                        <a:pt x="274" y="403"/>
                      </a:cubicBezTo>
                      <a:lnTo>
                        <a:pt x="150" y="211"/>
                      </a:lnTo>
                      <a:lnTo>
                        <a:pt x="203" y="214"/>
                      </a:lnTo>
                      <a:cubicBezTo>
                        <a:pt x="205" y="214"/>
                        <a:pt x="207" y="214"/>
                        <a:pt x="208" y="214"/>
                      </a:cubicBezTo>
                      <a:cubicBezTo>
                        <a:pt x="253" y="214"/>
                        <a:pt x="296" y="187"/>
                        <a:pt x="297" y="134"/>
                      </a:cubicBezTo>
                      <a:lnTo>
                        <a:pt x="299" y="95"/>
                      </a:lnTo>
                      <a:cubicBezTo>
                        <a:pt x="301" y="43"/>
                        <a:pt x="257" y="9"/>
                        <a:pt x="211" y="7"/>
                      </a:cubicBezTo>
                      <a:lnTo>
                        <a:pt x="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flipH="1">
                  <a:off x="6564373" y="2680683"/>
                  <a:ext cx="15742" cy="24082"/>
                </a:xfrm>
                <a:custGeom>
                  <a:avLst/>
                  <a:gdLst/>
                  <a:ahLst/>
                  <a:cxnLst/>
                  <a:rect l="l" t="t" r="r" b="b"/>
                  <a:pathLst>
                    <a:path w="302" h="462" extrusionOk="0">
                      <a:moveTo>
                        <a:pt x="15" y="0"/>
                      </a:moveTo>
                      <a:lnTo>
                        <a:pt x="0" y="423"/>
                      </a:lnTo>
                      <a:cubicBezTo>
                        <a:pt x="0" y="442"/>
                        <a:pt x="7" y="452"/>
                        <a:pt x="27" y="452"/>
                      </a:cubicBezTo>
                      <a:cubicBezTo>
                        <a:pt x="29" y="452"/>
                        <a:pt x="30" y="452"/>
                        <a:pt x="31" y="452"/>
                      </a:cubicBezTo>
                      <a:cubicBezTo>
                        <a:pt x="50" y="452"/>
                        <a:pt x="57" y="443"/>
                        <a:pt x="58" y="425"/>
                      </a:cubicBezTo>
                      <a:lnTo>
                        <a:pt x="69" y="106"/>
                      </a:lnTo>
                      <a:lnTo>
                        <a:pt x="70" y="106"/>
                      </a:lnTo>
                      <a:lnTo>
                        <a:pt x="210" y="459"/>
                      </a:lnTo>
                      <a:lnTo>
                        <a:pt x="287" y="462"/>
                      </a:lnTo>
                      <a:lnTo>
                        <a:pt x="302" y="39"/>
                      </a:lnTo>
                      <a:cubicBezTo>
                        <a:pt x="302" y="21"/>
                        <a:pt x="294" y="11"/>
                        <a:pt x="274" y="10"/>
                      </a:cubicBezTo>
                      <a:cubicBezTo>
                        <a:pt x="273" y="10"/>
                        <a:pt x="272" y="10"/>
                        <a:pt x="271" y="10"/>
                      </a:cubicBezTo>
                      <a:cubicBezTo>
                        <a:pt x="251" y="10"/>
                        <a:pt x="243" y="20"/>
                        <a:pt x="243" y="38"/>
                      </a:cubicBezTo>
                      <a:lnTo>
                        <a:pt x="231" y="360"/>
                      </a:lnTo>
                      <a:lnTo>
                        <a:pt x="91" y="2"/>
                      </a:lnTo>
                      <a:lnTo>
                        <a:pt x="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flipH="1">
                  <a:off x="6543210" y="2681622"/>
                  <a:ext cx="15325" cy="23821"/>
                </a:xfrm>
                <a:custGeom>
                  <a:avLst/>
                  <a:gdLst/>
                  <a:ahLst/>
                  <a:cxnLst/>
                  <a:rect l="l" t="t" r="r" b="b"/>
                  <a:pathLst>
                    <a:path w="294" h="457" extrusionOk="0">
                      <a:moveTo>
                        <a:pt x="158" y="139"/>
                      </a:moveTo>
                      <a:lnTo>
                        <a:pt x="197" y="297"/>
                      </a:lnTo>
                      <a:lnTo>
                        <a:pt x="106" y="294"/>
                      </a:lnTo>
                      <a:lnTo>
                        <a:pt x="157" y="139"/>
                      </a:lnTo>
                      <a:close/>
                      <a:moveTo>
                        <a:pt x="159" y="1"/>
                      </a:moveTo>
                      <a:cubicBezTo>
                        <a:pt x="143" y="1"/>
                        <a:pt x="137" y="14"/>
                        <a:pt x="131" y="30"/>
                      </a:cubicBezTo>
                      <a:lnTo>
                        <a:pt x="4" y="418"/>
                      </a:lnTo>
                      <a:cubicBezTo>
                        <a:pt x="1" y="432"/>
                        <a:pt x="15" y="448"/>
                        <a:pt x="31" y="448"/>
                      </a:cubicBezTo>
                      <a:cubicBezTo>
                        <a:pt x="32" y="448"/>
                        <a:pt x="32" y="448"/>
                        <a:pt x="33" y="448"/>
                      </a:cubicBezTo>
                      <a:cubicBezTo>
                        <a:pt x="49" y="448"/>
                        <a:pt x="59" y="434"/>
                        <a:pt x="63" y="421"/>
                      </a:cubicBezTo>
                      <a:lnTo>
                        <a:pt x="88" y="352"/>
                      </a:lnTo>
                      <a:lnTo>
                        <a:pt x="213" y="356"/>
                      </a:lnTo>
                      <a:lnTo>
                        <a:pt x="231" y="426"/>
                      </a:lnTo>
                      <a:cubicBezTo>
                        <a:pt x="234" y="439"/>
                        <a:pt x="243" y="456"/>
                        <a:pt x="261" y="456"/>
                      </a:cubicBezTo>
                      <a:cubicBezTo>
                        <a:pt x="261" y="456"/>
                        <a:pt x="262" y="456"/>
                        <a:pt x="262" y="456"/>
                      </a:cubicBezTo>
                      <a:cubicBezTo>
                        <a:pt x="278" y="456"/>
                        <a:pt x="294" y="442"/>
                        <a:pt x="290" y="428"/>
                      </a:cubicBezTo>
                      <a:lnTo>
                        <a:pt x="192" y="31"/>
                      </a:lnTo>
                      <a:cubicBezTo>
                        <a:pt x="187" y="17"/>
                        <a:pt x="181" y="2"/>
                        <a:pt x="161" y="1"/>
                      </a:cubicBezTo>
                      <a:cubicBezTo>
                        <a:pt x="161" y="1"/>
                        <a:pt x="160" y="1"/>
                        <a:pt x="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flipH="1">
                  <a:off x="6520796" y="2682195"/>
                  <a:ext cx="15742" cy="24029"/>
                </a:xfrm>
                <a:custGeom>
                  <a:avLst/>
                  <a:gdLst/>
                  <a:ahLst/>
                  <a:cxnLst/>
                  <a:rect l="l" t="t" r="r" b="b"/>
                  <a:pathLst>
                    <a:path w="302" h="461" extrusionOk="0">
                      <a:moveTo>
                        <a:pt x="16" y="0"/>
                      </a:moveTo>
                      <a:lnTo>
                        <a:pt x="1" y="422"/>
                      </a:lnTo>
                      <a:cubicBezTo>
                        <a:pt x="0" y="441"/>
                        <a:pt x="8" y="451"/>
                        <a:pt x="27" y="452"/>
                      </a:cubicBezTo>
                      <a:cubicBezTo>
                        <a:pt x="49" y="452"/>
                        <a:pt x="58" y="442"/>
                        <a:pt x="59" y="424"/>
                      </a:cubicBezTo>
                      <a:lnTo>
                        <a:pt x="69" y="82"/>
                      </a:lnTo>
                      <a:lnTo>
                        <a:pt x="71" y="82"/>
                      </a:lnTo>
                      <a:lnTo>
                        <a:pt x="123" y="164"/>
                      </a:lnTo>
                      <a:lnTo>
                        <a:pt x="123" y="174"/>
                      </a:lnTo>
                      <a:cubicBezTo>
                        <a:pt x="123" y="191"/>
                        <a:pt x="131" y="210"/>
                        <a:pt x="152" y="211"/>
                      </a:cubicBezTo>
                      <a:cubicBezTo>
                        <a:pt x="174" y="211"/>
                        <a:pt x="181" y="195"/>
                        <a:pt x="182" y="177"/>
                      </a:cubicBezTo>
                      <a:lnTo>
                        <a:pt x="182" y="167"/>
                      </a:lnTo>
                      <a:lnTo>
                        <a:pt x="240" y="87"/>
                      </a:lnTo>
                      <a:lnTo>
                        <a:pt x="241" y="87"/>
                      </a:lnTo>
                      <a:lnTo>
                        <a:pt x="229" y="429"/>
                      </a:lnTo>
                      <a:cubicBezTo>
                        <a:pt x="229" y="449"/>
                        <a:pt x="236" y="459"/>
                        <a:pt x="257" y="461"/>
                      </a:cubicBezTo>
                      <a:cubicBezTo>
                        <a:pt x="278" y="461"/>
                        <a:pt x="287" y="450"/>
                        <a:pt x="287" y="431"/>
                      </a:cubicBezTo>
                      <a:lnTo>
                        <a:pt x="302" y="9"/>
                      </a:lnTo>
                      <a:lnTo>
                        <a:pt x="229" y="8"/>
                      </a:lnTo>
                      <a:lnTo>
                        <a:pt x="155" y="107"/>
                      </a:lnTo>
                      <a:lnTo>
                        <a:pt x="87" y="1"/>
                      </a:ln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flipH="1">
                  <a:off x="6499007" y="2682873"/>
                  <a:ext cx="15794" cy="24082"/>
                </a:xfrm>
                <a:custGeom>
                  <a:avLst/>
                  <a:gdLst/>
                  <a:ahLst/>
                  <a:cxnLst/>
                  <a:rect l="l" t="t" r="r" b="b"/>
                  <a:pathLst>
                    <a:path w="303" h="462" extrusionOk="0">
                      <a:moveTo>
                        <a:pt x="15" y="1"/>
                      </a:moveTo>
                      <a:lnTo>
                        <a:pt x="1" y="452"/>
                      </a:lnTo>
                      <a:lnTo>
                        <a:pt x="259" y="461"/>
                      </a:lnTo>
                      <a:cubicBezTo>
                        <a:pt x="273" y="461"/>
                        <a:pt x="288" y="454"/>
                        <a:pt x="288" y="433"/>
                      </a:cubicBezTo>
                      <a:cubicBezTo>
                        <a:pt x="289" y="412"/>
                        <a:pt x="275" y="404"/>
                        <a:pt x="261" y="404"/>
                      </a:cubicBezTo>
                      <a:lnTo>
                        <a:pt x="60" y="397"/>
                      </a:lnTo>
                      <a:lnTo>
                        <a:pt x="65" y="258"/>
                      </a:lnTo>
                      <a:lnTo>
                        <a:pt x="150" y="260"/>
                      </a:lnTo>
                      <a:cubicBezTo>
                        <a:pt x="166" y="260"/>
                        <a:pt x="180" y="254"/>
                        <a:pt x="180" y="233"/>
                      </a:cubicBezTo>
                      <a:cubicBezTo>
                        <a:pt x="181" y="212"/>
                        <a:pt x="169" y="203"/>
                        <a:pt x="153" y="202"/>
                      </a:cubicBezTo>
                      <a:lnTo>
                        <a:pt x="66" y="200"/>
                      </a:lnTo>
                      <a:lnTo>
                        <a:pt x="73" y="62"/>
                      </a:lnTo>
                      <a:lnTo>
                        <a:pt x="272" y="68"/>
                      </a:lnTo>
                      <a:cubicBezTo>
                        <a:pt x="273" y="68"/>
                        <a:pt x="274" y="68"/>
                        <a:pt x="274" y="68"/>
                      </a:cubicBezTo>
                      <a:cubicBezTo>
                        <a:pt x="288" y="68"/>
                        <a:pt x="301" y="59"/>
                        <a:pt x="302" y="40"/>
                      </a:cubicBezTo>
                      <a:cubicBezTo>
                        <a:pt x="302" y="18"/>
                        <a:pt x="289" y="10"/>
                        <a:pt x="273" y="9"/>
                      </a:cubicBezTo>
                      <a:lnTo>
                        <a:pt x="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flipH="1">
                  <a:off x="6325697" y="2218325"/>
                  <a:ext cx="392134" cy="562894"/>
                </a:xfrm>
                <a:custGeom>
                  <a:avLst/>
                  <a:gdLst/>
                  <a:ahLst/>
                  <a:cxnLst/>
                  <a:rect l="l" t="t" r="r" b="b"/>
                  <a:pathLst>
                    <a:path w="7523" h="10799" extrusionOk="0">
                      <a:moveTo>
                        <a:pt x="1" y="0"/>
                      </a:moveTo>
                      <a:lnTo>
                        <a:pt x="2553" y="10628"/>
                      </a:lnTo>
                      <a:lnTo>
                        <a:pt x="7522" y="10799"/>
                      </a:lnTo>
                      <a:lnTo>
                        <a:pt x="4222" y="145"/>
                      </a:lnTo>
                      <a:lnTo>
                        <a:pt x="1" y="0"/>
                      </a:lnTo>
                      <a:close/>
                    </a:path>
                  </a:pathLst>
                </a:custGeom>
                <a:solidFill>
                  <a:srgbClr val="FDFEFF">
                    <a:alpha val="7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flipH="1">
                  <a:off x="6036723" y="2216605"/>
                  <a:ext cx="863497" cy="549237"/>
                </a:xfrm>
                <a:custGeom>
                  <a:avLst/>
                  <a:gdLst/>
                  <a:ahLst/>
                  <a:cxnLst/>
                  <a:rect l="l" t="t" r="r" b="b"/>
                  <a:pathLst>
                    <a:path w="16566" h="10537" extrusionOk="0">
                      <a:moveTo>
                        <a:pt x="16565" y="582"/>
                      </a:moveTo>
                      <a:lnTo>
                        <a:pt x="16565" y="9955"/>
                      </a:lnTo>
                      <a:cubicBezTo>
                        <a:pt x="16565" y="10276"/>
                        <a:pt x="16305" y="10537"/>
                        <a:pt x="15984" y="10537"/>
                      </a:cubicBezTo>
                      <a:lnTo>
                        <a:pt x="582" y="10537"/>
                      </a:lnTo>
                      <a:cubicBezTo>
                        <a:pt x="260" y="10537"/>
                        <a:pt x="0" y="10276"/>
                        <a:pt x="0" y="9955"/>
                      </a:cubicBezTo>
                      <a:lnTo>
                        <a:pt x="0" y="582"/>
                      </a:lnTo>
                      <a:cubicBezTo>
                        <a:pt x="0" y="261"/>
                        <a:pt x="260" y="1"/>
                        <a:pt x="582" y="1"/>
                      </a:cubicBezTo>
                      <a:lnTo>
                        <a:pt x="15984" y="1"/>
                      </a:lnTo>
                      <a:cubicBezTo>
                        <a:pt x="16305" y="1"/>
                        <a:pt x="16565" y="261"/>
                        <a:pt x="16565" y="5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flipH="1">
                  <a:off x="6036719" y="2216605"/>
                  <a:ext cx="687993" cy="295495"/>
                </a:xfrm>
                <a:custGeom>
                  <a:avLst/>
                  <a:gdLst/>
                  <a:ahLst/>
                  <a:cxnLst/>
                  <a:rect l="l" t="t" r="r" b="b"/>
                  <a:pathLst>
                    <a:path w="13199" h="5669" extrusionOk="0">
                      <a:moveTo>
                        <a:pt x="0" y="1"/>
                      </a:moveTo>
                      <a:cubicBezTo>
                        <a:pt x="1229" y="1886"/>
                        <a:pt x="4573" y="5669"/>
                        <a:pt x="11616" y="5669"/>
                      </a:cubicBezTo>
                      <a:cubicBezTo>
                        <a:pt x="12124" y="5669"/>
                        <a:pt x="12651" y="5649"/>
                        <a:pt x="13198" y="5607"/>
                      </a:cubicBezTo>
                      <a:lnTo>
                        <a:pt x="13198" y="582"/>
                      </a:lnTo>
                      <a:cubicBezTo>
                        <a:pt x="13198" y="261"/>
                        <a:pt x="12938" y="1"/>
                        <a:pt x="12617" y="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flipH="1">
                  <a:off x="6036712" y="2580653"/>
                  <a:ext cx="404852" cy="185199"/>
                </a:xfrm>
                <a:custGeom>
                  <a:avLst/>
                  <a:gdLst/>
                  <a:ahLst/>
                  <a:cxnLst/>
                  <a:rect l="l" t="t" r="r" b="b"/>
                  <a:pathLst>
                    <a:path w="7767" h="3553" extrusionOk="0">
                      <a:moveTo>
                        <a:pt x="7766" y="1"/>
                      </a:moveTo>
                      <a:cubicBezTo>
                        <a:pt x="5593" y="2068"/>
                        <a:pt x="2222" y="3082"/>
                        <a:pt x="0" y="3553"/>
                      </a:cubicBezTo>
                      <a:lnTo>
                        <a:pt x="7185" y="3553"/>
                      </a:lnTo>
                      <a:cubicBezTo>
                        <a:pt x="7506" y="3553"/>
                        <a:pt x="7766" y="3292"/>
                        <a:pt x="7766" y="2971"/>
                      </a:cubicBezTo>
                      <a:lnTo>
                        <a:pt x="7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flipH="1">
                  <a:off x="6393047" y="2474420"/>
                  <a:ext cx="507173" cy="291429"/>
                </a:xfrm>
                <a:custGeom>
                  <a:avLst/>
                  <a:gdLst/>
                  <a:ahLst/>
                  <a:cxnLst/>
                  <a:rect l="l" t="t" r="r" b="b"/>
                  <a:pathLst>
                    <a:path w="9730" h="5591" extrusionOk="0">
                      <a:moveTo>
                        <a:pt x="0" y="1"/>
                      </a:moveTo>
                      <a:lnTo>
                        <a:pt x="0" y="5009"/>
                      </a:lnTo>
                      <a:cubicBezTo>
                        <a:pt x="0" y="5330"/>
                        <a:pt x="260" y="5591"/>
                        <a:pt x="582" y="5591"/>
                      </a:cubicBezTo>
                      <a:lnTo>
                        <a:pt x="9729" y="5591"/>
                      </a:lnTo>
                      <a:cubicBezTo>
                        <a:pt x="6629" y="3025"/>
                        <a:pt x="1836" y="80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flipH="1">
                  <a:off x="6118752" y="2323880"/>
                  <a:ext cx="157886" cy="83347"/>
                </a:xfrm>
                <a:custGeom>
                  <a:avLst/>
                  <a:gdLst/>
                  <a:ahLst/>
                  <a:cxnLst/>
                  <a:rect l="l" t="t" r="r" b="b"/>
                  <a:pathLst>
                    <a:path w="3029" h="1599" extrusionOk="0">
                      <a:moveTo>
                        <a:pt x="582" y="1"/>
                      </a:moveTo>
                      <a:cubicBezTo>
                        <a:pt x="261" y="1"/>
                        <a:pt x="1" y="262"/>
                        <a:pt x="1" y="582"/>
                      </a:cubicBezTo>
                      <a:lnTo>
                        <a:pt x="1" y="1017"/>
                      </a:lnTo>
                      <a:cubicBezTo>
                        <a:pt x="1" y="1339"/>
                        <a:pt x="262" y="1599"/>
                        <a:pt x="582" y="1599"/>
                      </a:cubicBezTo>
                      <a:lnTo>
                        <a:pt x="2446" y="1599"/>
                      </a:lnTo>
                      <a:cubicBezTo>
                        <a:pt x="2768" y="1599"/>
                        <a:pt x="3028" y="1339"/>
                        <a:pt x="3028" y="1017"/>
                      </a:cubicBezTo>
                      <a:lnTo>
                        <a:pt x="3028" y="582"/>
                      </a:lnTo>
                      <a:cubicBezTo>
                        <a:pt x="3028" y="262"/>
                        <a:pt x="2768" y="1"/>
                        <a:pt x="2446" y="1"/>
                      </a:cubicBezTo>
                      <a:close/>
                    </a:path>
                  </a:pathLst>
                </a:custGeom>
                <a:solidFill>
                  <a:srgbClr val="3F7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flipH="1">
                  <a:off x="6711266" y="2284473"/>
                  <a:ext cx="130833" cy="130781"/>
                </a:xfrm>
                <a:custGeom>
                  <a:avLst/>
                  <a:gdLst/>
                  <a:ahLst/>
                  <a:cxnLst/>
                  <a:rect l="l" t="t" r="r" b="b"/>
                  <a:pathLst>
                    <a:path w="2510" h="2509" extrusionOk="0">
                      <a:moveTo>
                        <a:pt x="581" y="0"/>
                      </a:moveTo>
                      <a:cubicBezTo>
                        <a:pt x="260" y="0"/>
                        <a:pt x="0" y="259"/>
                        <a:pt x="0" y="580"/>
                      </a:cubicBezTo>
                      <a:lnTo>
                        <a:pt x="0" y="1927"/>
                      </a:lnTo>
                      <a:cubicBezTo>
                        <a:pt x="0" y="2248"/>
                        <a:pt x="260" y="2508"/>
                        <a:pt x="581" y="2508"/>
                      </a:cubicBezTo>
                      <a:lnTo>
                        <a:pt x="1928" y="2508"/>
                      </a:lnTo>
                      <a:cubicBezTo>
                        <a:pt x="2249" y="2508"/>
                        <a:pt x="2509" y="2248"/>
                        <a:pt x="2509" y="1927"/>
                      </a:cubicBezTo>
                      <a:lnTo>
                        <a:pt x="2509" y="580"/>
                      </a:lnTo>
                      <a:cubicBezTo>
                        <a:pt x="2509" y="261"/>
                        <a:pt x="2253" y="3"/>
                        <a:pt x="1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flipH="1">
                  <a:off x="6710701" y="2284447"/>
                  <a:ext cx="65729" cy="130833"/>
                </a:xfrm>
                <a:custGeom>
                  <a:avLst/>
                  <a:gdLst/>
                  <a:ahLst/>
                  <a:cxnLst/>
                  <a:rect l="l" t="t" r="r" b="b"/>
                  <a:pathLst>
                    <a:path w="1261" h="2510" extrusionOk="0">
                      <a:moveTo>
                        <a:pt x="688" y="1"/>
                      </a:moveTo>
                      <a:cubicBezTo>
                        <a:pt x="520" y="585"/>
                        <a:pt x="212" y="1671"/>
                        <a:pt x="0" y="2510"/>
                      </a:cubicBezTo>
                      <a:lnTo>
                        <a:pt x="679" y="2510"/>
                      </a:lnTo>
                      <a:cubicBezTo>
                        <a:pt x="1000" y="2510"/>
                        <a:pt x="1260" y="2249"/>
                        <a:pt x="1260" y="1928"/>
                      </a:cubicBezTo>
                      <a:lnTo>
                        <a:pt x="1260" y="580"/>
                      </a:lnTo>
                      <a:cubicBezTo>
                        <a:pt x="1260" y="262"/>
                        <a:pt x="1004" y="4"/>
                        <a:pt x="688" y="1"/>
                      </a:cubicBezTo>
                      <a:close/>
                    </a:path>
                  </a:pathLst>
                </a:custGeom>
                <a:solidFill>
                  <a:srgbClr val="FDFEFF">
                    <a:alpha val="7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flipH="1">
                  <a:off x="6803683" y="2563347"/>
                  <a:ext cx="26271" cy="41387"/>
                </a:xfrm>
                <a:custGeom>
                  <a:avLst/>
                  <a:gdLst/>
                  <a:ahLst/>
                  <a:cxnLst/>
                  <a:rect l="l" t="t" r="r" b="b"/>
                  <a:pathLst>
                    <a:path w="504" h="794" extrusionOk="0">
                      <a:moveTo>
                        <a:pt x="52" y="0"/>
                      </a:moveTo>
                      <a:cubicBezTo>
                        <a:pt x="26" y="0"/>
                        <a:pt x="1" y="15"/>
                        <a:pt x="1" y="52"/>
                      </a:cubicBezTo>
                      <a:cubicBezTo>
                        <a:pt x="1" y="89"/>
                        <a:pt x="26" y="103"/>
                        <a:pt x="52" y="103"/>
                      </a:cubicBezTo>
                      <a:lnTo>
                        <a:pt x="202" y="103"/>
                      </a:lnTo>
                      <a:lnTo>
                        <a:pt x="202" y="691"/>
                      </a:lnTo>
                      <a:lnTo>
                        <a:pt x="52" y="691"/>
                      </a:lnTo>
                      <a:cubicBezTo>
                        <a:pt x="26" y="691"/>
                        <a:pt x="1" y="706"/>
                        <a:pt x="1" y="742"/>
                      </a:cubicBezTo>
                      <a:cubicBezTo>
                        <a:pt x="1" y="779"/>
                        <a:pt x="26" y="793"/>
                        <a:pt x="52" y="793"/>
                      </a:cubicBezTo>
                      <a:lnTo>
                        <a:pt x="454" y="793"/>
                      </a:lnTo>
                      <a:cubicBezTo>
                        <a:pt x="480" y="793"/>
                        <a:pt x="504" y="779"/>
                        <a:pt x="504" y="742"/>
                      </a:cubicBezTo>
                      <a:lnTo>
                        <a:pt x="504" y="485"/>
                      </a:lnTo>
                      <a:cubicBezTo>
                        <a:pt x="504" y="456"/>
                        <a:pt x="491" y="434"/>
                        <a:pt x="454" y="434"/>
                      </a:cubicBezTo>
                      <a:cubicBezTo>
                        <a:pt x="415" y="434"/>
                        <a:pt x="404" y="456"/>
                        <a:pt x="404" y="485"/>
                      </a:cubicBezTo>
                      <a:lnTo>
                        <a:pt x="404" y="690"/>
                      </a:lnTo>
                      <a:lnTo>
                        <a:pt x="304" y="690"/>
                      </a:lnTo>
                      <a:lnTo>
                        <a:pt x="3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flipH="1">
                  <a:off x="6765423" y="2563347"/>
                  <a:ext cx="26323" cy="41387"/>
                </a:xfrm>
                <a:custGeom>
                  <a:avLst/>
                  <a:gdLst/>
                  <a:ahLst/>
                  <a:cxnLst/>
                  <a:rect l="l" t="t" r="r" b="b"/>
                  <a:pathLst>
                    <a:path w="505" h="794" extrusionOk="0">
                      <a:moveTo>
                        <a:pt x="52" y="0"/>
                      </a:moveTo>
                      <a:cubicBezTo>
                        <a:pt x="25" y="0"/>
                        <a:pt x="1" y="15"/>
                        <a:pt x="1" y="52"/>
                      </a:cubicBezTo>
                      <a:cubicBezTo>
                        <a:pt x="1" y="89"/>
                        <a:pt x="25" y="103"/>
                        <a:pt x="52" y="103"/>
                      </a:cubicBezTo>
                      <a:lnTo>
                        <a:pt x="202" y="103"/>
                      </a:lnTo>
                      <a:lnTo>
                        <a:pt x="202" y="691"/>
                      </a:lnTo>
                      <a:lnTo>
                        <a:pt x="52" y="691"/>
                      </a:lnTo>
                      <a:cubicBezTo>
                        <a:pt x="25" y="691"/>
                        <a:pt x="1" y="706"/>
                        <a:pt x="1" y="742"/>
                      </a:cubicBezTo>
                      <a:cubicBezTo>
                        <a:pt x="1" y="779"/>
                        <a:pt x="25" y="793"/>
                        <a:pt x="52" y="793"/>
                      </a:cubicBezTo>
                      <a:lnTo>
                        <a:pt x="452" y="793"/>
                      </a:lnTo>
                      <a:cubicBezTo>
                        <a:pt x="479" y="793"/>
                        <a:pt x="505" y="779"/>
                        <a:pt x="505" y="742"/>
                      </a:cubicBezTo>
                      <a:lnTo>
                        <a:pt x="505" y="485"/>
                      </a:lnTo>
                      <a:cubicBezTo>
                        <a:pt x="505" y="456"/>
                        <a:pt x="491" y="434"/>
                        <a:pt x="452" y="434"/>
                      </a:cubicBezTo>
                      <a:cubicBezTo>
                        <a:pt x="415" y="434"/>
                        <a:pt x="401" y="456"/>
                        <a:pt x="401" y="485"/>
                      </a:cubicBezTo>
                      <a:lnTo>
                        <a:pt x="401" y="690"/>
                      </a:lnTo>
                      <a:lnTo>
                        <a:pt x="303" y="690"/>
                      </a:lnTo>
                      <a:lnTo>
                        <a:pt x="3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flipH="1">
                  <a:off x="6727267" y="2563347"/>
                  <a:ext cx="26271" cy="41387"/>
                </a:xfrm>
                <a:custGeom>
                  <a:avLst/>
                  <a:gdLst/>
                  <a:ahLst/>
                  <a:cxnLst/>
                  <a:rect l="l" t="t" r="r" b="b"/>
                  <a:pathLst>
                    <a:path w="504" h="794" extrusionOk="0">
                      <a:moveTo>
                        <a:pt x="51" y="0"/>
                      </a:moveTo>
                      <a:cubicBezTo>
                        <a:pt x="24" y="0"/>
                        <a:pt x="0" y="15"/>
                        <a:pt x="0" y="52"/>
                      </a:cubicBezTo>
                      <a:cubicBezTo>
                        <a:pt x="0" y="89"/>
                        <a:pt x="24" y="103"/>
                        <a:pt x="51" y="103"/>
                      </a:cubicBezTo>
                      <a:lnTo>
                        <a:pt x="401" y="103"/>
                      </a:lnTo>
                      <a:lnTo>
                        <a:pt x="401" y="345"/>
                      </a:lnTo>
                      <a:lnTo>
                        <a:pt x="116" y="345"/>
                      </a:lnTo>
                      <a:cubicBezTo>
                        <a:pt x="40" y="345"/>
                        <a:pt x="0" y="384"/>
                        <a:pt x="0" y="461"/>
                      </a:cubicBezTo>
                      <a:lnTo>
                        <a:pt x="0" y="793"/>
                      </a:lnTo>
                      <a:lnTo>
                        <a:pt x="451" y="793"/>
                      </a:lnTo>
                      <a:cubicBezTo>
                        <a:pt x="478" y="793"/>
                        <a:pt x="503" y="779"/>
                        <a:pt x="503" y="742"/>
                      </a:cubicBezTo>
                      <a:cubicBezTo>
                        <a:pt x="503" y="706"/>
                        <a:pt x="478" y="691"/>
                        <a:pt x="451" y="691"/>
                      </a:cubicBezTo>
                      <a:lnTo>
                        <a:pt x="102" y="691"/>
                      </a:lnTo>
                      <a:lnTo>
                        <a:pt x="102" y="448"/>
                      </a:lnTo>
                      <a:lnTo>
                        <a:pt x="388" y="448"/>
                      </a:lnTo>
                      <a:cubicBezTo>
                        <a:pt x="423" y="448"/>
                        <a:pt x="446" y="443"/>
                        <a:pt x="471" y="419"/>
                      </a:cubicBezTo>
                      <a:cubicBezTo>
                        <a:pt x="500" y="392"/>
                        <a:pt x="503" y="365"/>
                        <a:pt x="503" y="329"/>
                      </a:cubicBezTo>
                      <a:lnTo>
                        <a:pt x="503" y="120"/>
                      </a:lnTo>
                      <a:cubicBezTo>
                        <a:pt x="503" y="84"/>
                        <a:pt x="500" y="56"/>
                        <a:pt x="471" y="29"/>
                      </a:cubicBezTo>
                      <a:cubicBezTo>
                        <a:pt x="446" y="6"/>
                        <a:pt x="423"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flipH="1">
                  <a:off x="6689163" y="2563347"/>
                  <a:ext cx="26219" cy="41387"/>
                </a:xfrm>
                <a:custGeom>
                  <a:avLst/>
                  <a:gdLst/>
                  <a:ahLst/>
                  <a:cxnLst/>
                  <a:rect l="l" t="t" r="r" b="b"/>
                  <a:pathLst>
                    <a:path w="503" h="794" extrusionOk="0">
                      <a:moveTo>
                        <a:pt x="52" y="0"/>
                      </a:moveTo>
                      <a:cubicBezTo>
                        <a:pt x="25" y="0"/>
                        <a:pt x="1" y="15"/>
                        <a:pt x="1" y="52"/>
                      </a:cubicBezTo>
                      <a:cubicBezTo>
                        <a:pt x="1" y="89"/>
                        <a:pt x="25" y="103"/>
                        <a:pt x="52" y="103"/>
                      </a:cubicBezTo>
                      <a:lnTo>
                        <a:pt x="402" y="103"/>
                      </a:lnTo>
                      <a:lnTo>
                        <a:pt x="402" y="271"/>
                      </a:lnTo>
                      <a:cubicBezTo>
                        <a:pt x="402" y="329"/>
                        <a:pt x="379" y="345"/>
                        <a:pt x="350" y="345"/>
                      </a:cubicBezTo>
                      <a:lnTo>
                        <a:pt x="151" y="345"/>
                      </a:lnTo>
                      <a:cubicBezTo>
                        <a:pt x="125" y="345"/>
                        <a:pt x="100" y="360"/>
                        <a:pt x="100" y="397"/>
                      </a:cubicBezTo>
                      <a:cubicBezTo>
                        <a:pt x="100" y="433"/>
                        <a:pt x="125" y="448"/>
                        <a:pt x="151" y="448"/>
                      </a:cubicBezTo>
                      <a:lnTo>
                        <a:pt x="350" y="448"/>
                      </a:lnTo>
                      <a:cubicBezTo>
                        <a:pt x="380" y="448"/>
                        <a:pt x="402" y="464"/>
                        <a:pt x="402" y="522"/>
                      </a:cubicBezTo>
                      <a:lnTo>
                        <a:pt x="402" y="690"/>
                      </a:lnTo>
                      <a:lnTo>
                        <a:pt x="52" y="690"/>
                      </a:lnTo>
                      <a:cubicBezTo>
                        <a:pt x="25" y="690"/>
                        <a:pt x="1" y="706"/>
                        <a:pt x="1" y="742"/>
                      </a:cubicBezTo>
                      <a:cubicBezTo>
                        <a:pt x="1" y="779"/>
                        <a:pt x="25" y="793"/>
                        <a:pt x="52" y="793"/>
                      </a:cubicBezTo>
                      <a:lnTo>
                        <a:pt x="402" y="793"/>
                      </a:lnTo>
                      <a:cubicBezTo>
                        <a:pt x="459" y="793"/>
                        <a:pt x="503" y="749"/>
                        <a:pt x="503" y="690"/>
                      </a:cubicBezTo>
                      <a:lnTo>
                        <a:pt x="503" y="496"/>
                      </a:lnTo>
                      <a:cubicBezTo>
                        <a:pt x="503" y="455"/>
                        <a:pt x="495" y="426"/>
                        <a:pt x="463" y="397"/>
                      </a:cubicBezTo>
                      <a:cubicBezTo>
                        <a:pt x="495" y="368"/>
                        <a:pt x="503" y="339"/>
                        <a:pt x="503" y="297"/>
                      </a:cubicBezTo>
                      <a:lnTo>
                        <a:pt x="503" y="103"/>
                      </a:lnTo>
                      <a:cubicBezTo>
                        <a:pt x="503" y="44"/>
                        <a:pt x="459" y="0"/>
                        <a:pt x="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flipH="1">
                  <a:off x="6612746" y="2563347"/>
                  <a:ext cx="23612" cy="41387"/>
                </a:xfrm>
                <a:custGeom>
                  <a:avLst/>
                  <a:gdLst/>
                  <a:ahLst/>
                  <a:cxnLst/>
                  <a:rect l="l" t="t" r="r" b="b"/>
                  <a:pathLst>
                    <a:path w="453" h="794" extrusionOk="0">
                      <a:moveTo>
                        <a:pt x="50" y="0"/>
                      </a:moveTo>
                      <a:cubicBezTo>
                        <a:pt x="13" y="0"/>
                        <a:pt x="0" y="26"/>
                        <a:pt x="0" y="52"/>
                      </a:cubicBezTo>
                      <a:lnTo>
                        <a:pt x="0" y="534"/>
                      </a:lnTo>
                      <a:lnTo>
                        <a:pt x="300" y="534"/>
                      </a:lnTo>
                      <a:lnTo>
                        <a:pt x="300" y="742"/>
                      </a:lnTo>
                      <a:cubicBezTo>
                        <a:pt x="300" y="774"/>
                        <a:pt x="313" y="793"/>
                        <a:pt x="350" y="793"/>
                      </a:cubicBezTo>
                      <a:cubicBezTo>
                        <a:pt x="386" y="793"/>
                        <a:pt x="401" y="774"/>
                        <a:pt x="401" y="742"/>
                      </a:cubicBezTo>
                      <a:lnTo>
                        <a:pt x="401" y="534"/>
                      </a:lnTo>
                      <a:cubicBezTo>
                        <a:pt x="427" y="534"/>
                        <a:pt x="452" y="521"/>
                        <a:pt x="452" y="483"/>
                      </a:cubicBezTo>
                      <a:cubicBezTo>
                        <a:pt x="452" y="447"/>
                        <a:pt x="427" y="433"/>
                        <a:pt x="401" y="433"/>
                      </a:cubicBezTo>
                      <a:lnTo>
                        <a:pt x="401" y="138"/>
                      </a:lnTo>
                      <a:cubicBezTo>
                        <a:pt x="401" y="113"/>
                        <a:pt x="388" y="88"/>
                        <a:pt x="350" y="88"/>
                      </a:cubicBezTo>
                      <a:cubicBezTo>
                        <a:pt x="311" y="88"/>
                        <a:pt x="300" y="113"/>
                        <a:pt x="300" y="138"/>
                      </a:cubicBezTo>
                      <a:lnTo>
                        <a:pt x="300" y="433"/>
                      </a:lnTo>
                      <a:lnTo>
                        <a:pt x="102" y="433"/>
                      </a:lnTo>
                      <a:lnTo>
                        <a:pt x="102" y="52"/>
                      </a:lnTo>
                      <a:cubicBezTo>
                        <a:pt x="102" y="26"/>
                        <a:pt x="90"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flipH="1">
                  <a:off x="6574642" y="2563347"/>
                  <a:ext cx="26219" cy="41387"/>
                </a:xfrm>
                <a:custGeom>
                  <a:avLst/>
                  <a:gdLst/>
                  <a:ahLst/>
                  <a:cxnLst/>
                  <a:rect l="l" t="t" r="r" b="b"/>
                  <a:pathLst>
                    <a:path w="503" h="794" extrusionOk="0">
                      <a:moveTo>
                        <a:pt x="101" y="0"/>
                      </a:moveTo>
                      <a:lnTo>
                        <a:pt x="101" y="448"/>
                      </a:lnTo>
                      <a:lnTo>
                        <a:pt x="401" y="448"/>
                      </a:lnTo>
                      <a:lnTo>
                        <a:pt x="401" y="691"/>
                      </a:lnTo>
                      <a:lnTo>
                        <a:pt x="167" y="691"/>
                      </a:lnTo>
                      <a:cubicBezTo>
                        <a:pt x="150" y="691"/>
                        <a:pt x="126" y="676"/>
                        <a:pt x="112" y="670"/>
                      </a:cubicBezTo>
                      <a:lnTo>
                        <a:pt x="82" y="657"/>
                      </a:lnTo>
                      <a:cubicBezTo>
                        <a:pt x="71" y="652"/>
                        <a:pt x="62" y="648"/>
                        <a:pt x="50" y="648"/>
                      </a:cubicBezTo>
                      <a:cubicBezTo>
                        <a:pt x="24" y="648"/>
                        <a:pt x="1" y="674"/>
                        <a:pt x="1" y="700"/>
                      </a:cubicBezTo>
                      <a:cubicBezTo>
                        <a:pt x="1" y="736"/>
                        <a:pt x="31" y="744"/>
                        <a:pt x="58" y="758"/>
                      </a:cubicBezTo>
                      <a:lnTo>
                        <a:pt x="97" y="774"/>
                      </a:lnTo>
                      <a:cubicBezTo>
                        <a:pt x="123" y="785"/>
                        <a:pt x="138" y="793"/>
                        <a:pt x="165" y="793"/>
                      </a:cubicBezTo>
                      <a:lnTo>
                        <a:pt x="391" y="793"/>
                      </a:lnTo>
                      <a:cubicBezTo>
                        <a:pt x="426" y="793"/>
                        <a:pt x="454" y="789"/>
                        <a:pt x="479" y="758"/>
                      </a:cubicBezTo>
                      <a:cubicBezTo>
                        <a:pt x="500" y="733"/>
                        <a:pt x="503" y="711"/>
                        <a:pt x="503" y="678"/>
                      </a:cubicBezTo>
                      <a:lnTo>
                        <a:pt x="503" y="461"/>
                      </a:lnTo>
                      <a:cubicBezTo>
                        <a:pt x="503" y="426"/>
                        <a:pt x="500" y="401"/>
                        <a:pt x="472" y="374"/>
                      </a:cubicBezTo>
                      <a:cubicBezTo>
                        <a:pt x="447" y="351"/>
                        <a:pt x="422" y="347"/>
                        <a:pt x="391" y="347"/>
                      </a:cubicBezTo>
                      <a:lnTo>
                        <a:pt x="203" y="347"/>
                      </a:lnTo>
                      <a:lnTo>
                        <a:pt x="203" y="103"/>
                      </a:lnTo>
                      <a:lnTo>
                        <a:pt x="453" y="103"/>
                      </a:lnTo>
                      <a:cubicBezTo>
                        <a:pt x="479" y="103"/>
                        <a:pt x="503" y="89"/>
                        <a:pt x="503" y="52"/>
                      </a:cubicBezTo>
                      <a:cubicBezTo>
                        <a:pt x="503" y="15"/>
                        <a:pt x="47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flipH="1">
                  <a:off x="6536434" y="2563347"/>
                  <a:ext cx="26271" cy="41387"/>
                </a:xfrm>
                <a:custGeom>
                  <a:avLst/>
                  <a:gdLst/>
                  <a:ahLst/>
                  <a:cxnLst/>
                  <a:rect l="l" t="t" r="r" b="b"/>
                  <a:pathLst>
                    <a:path w="504" h="794" extrusionOk="0">
                      <a:moveTo>
                        <a:pt x="402" y="534"/>
                      </a:moveTo>
                      <a:lnTo>
                        <a:pt x="402" y="691"/>
                      </a:lnTo>
                      <a:lnTo>
                        <a:pt x="103" y="691"/>
                      </a:lnTo>
                      <a:lnTo>
                        <a:pt x="103" y="534"/>
                      </a:lnTo>
                      <a:close/>
                      <a:moveTo>
                        <a:pt x="45" y="0"/>
                      </a:moveTo>
                      <a:cubicBezTo>
                        <a:pt x="10" y="0"/>
                        <a:pt x="0" y="28"/>
                        <a:pt x="0" y="52"/>
                      </a:cubicBezTo>
                      <a:lnTo>
                        <a:pt x="0" y="729"/>
                      </a:lnTo>
                      <a:cubicBezTo>
                        <a:pt x="0" y="775"/>
                        <a:pt x="19" y="793"/>
                        <a:pt x="67" y="793"/>
                      </a:cubicBezTo>
                      <a:lnTo>
                        <a:pt x="438" y="793"/>
                      </a:lnTo>
                      <a:cubicBezTo>
                        <a:pt x="483" y="793"/>
                        <a:pt x="503" y="777"/>
                        <a:pt x="503" y="729"/>
                      </a:cubicBezTo>
                      <a:lnTo>
                        <a:pt x="503" y="501"/>
                      </a:lnTo>
                      <a:cubicBezTo>
                        <a:pt x="503" y="454"/>
                        <a:pt x="493" y="433"/>
                        <a:pt x="443" y="433"/>
                      </a:cubicBezTo>
                      <a:lnTo>
                        <a:pt x="103" y="433"/>
                      </a:lnTo>
                      <a:lnTo>
                        <a:pt x="103" y="103"/>
                      </a:lnTo>
                      <a:cubicBezTo>
                        <a:pt x="132" y="103"/>
                        <a:pt x="154" y="82"/>
                        <a:pt x="154" y="52"/>
                      </a:cubicBezTo>
                      <a:cubicBezTo>
                        <a:pt x="154" y="26"/>
                        <a:pt x="132"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flipH="1">
                  <a:off x="6498173" y="2563347"/>
                  <a:ext cx="26375" cy="41387"/>
                </a:xfrm>
                <a:custGeom>
                  <a:avLst/>
                  <a:gdLst/>
                  <a:ahLst/>
                  <a:cxnLst/>
                  <a:rect l="l" t="t" r="r" b="b"/>
                  <a:pathLst>
                    <a:path w="506" h="794" extrusionOk="0">
                      <a:moveTo>
                        <a:pt x="52" y="0"/>
                      </a:moveTo>
                      <a:cubicBezTo>
                        <a:pt x="20" y="0"/>
                        <a:pt x="1" y="29"/>
                        <a:pt x="1" y="52"/>
                      </a:cubicBezTo>
                      <a:lnTo>
                        <a:pt x="1" y="103"/>
                      </a:lnTo>
                      <a:cubicBezTo>
                        <a:pt x="1" y="124"/>
                        <a:pt x="20" y="153"/>
                        <a:pt x="52" y="153"/>
                      </a:cubicBezTo>
                      <a:cubicBezTo>
                        <a:pt x="84" y="153"/>
                        <a:pt x="102" y="124"/>
                        <a:pt x="102" y="103"/>
                      </a:cubicBezTo>
                      <a:lnTo>
                        <a:pt x="403" y="103"/>
                      </a:lnTo>
                      <a:lnTo>
                        <a:pt x="403" y="243"/>
                      </a:lnTo>
                      <a:cubicBezTo>
                        <a:pt x="403" y="288"/>
                        <a:pt x="404" y="287"/>
                        <a:pt x="370" y="316"/>
                      </a:cubicBezTo>
                      <a:lnTo>
                        <a:pt x="231" y="438"/>
                      </a:lnTo>
                      <a:cubicBezTo>
                        <a:pt x="205" y="459"/>
                        <a:pt x="204" y="463"/>
                        <a:pt x="204" y="496"/>
                      </a:cubicBezTo>
                      <a:lnTo>
                        <a:pt x="204" y="742"/>
                      </a:lnTo>
                      <a:cubicBezTo>
                        <a:pt x="204" y="774"/>
                        <a:pt x="217" y="793"/>
                        <a:pt x="255" y="793"/>
                      </a:cubicBezTo>
                      <a:cubicBezTo>
                        <a:pt x="291" y="793"/>
                        <a:pt x="306" y="774"/>
                        <a:pt x="306" y="742"/>
                      </a:cubicBezTo>
                      <a:lnTo>
                        <a:pt x="306" y="544"/>
                      </a:lnTo>
                      <a:cubicBezTo>
                        <a:pt x="306"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flipH="1">
                  <a:off x="6421913" y="2563347"/>
                  <a:ext cx="26219" cy="41387"/>
                </a:xfrm>
                <a:custGeom>
                  <a:avLst/>
                  <a:gdLst/>
                  <a:ahLst/>
                  <a:cxnLst/>
                  <a:rect l="l" t="t" r="r" b="b"/>
                  <a:pathLst>
                    <a:path w="503" h="794" extrusionOk="0">
                      <a:moveTo>
                        <a:pt x="100" y="0"/>
                      </a:moveTo>
                      <a:lnTo>
                        <a:pt x="100" y="448"/>
                      </a:lnTo>
                      <a:lnTo>
                        <a:pt x="400" y="448"/>
                      </a:lnTo>
                      <a:lnTo>
                        <a:pt x="400" y="691"/>
                      </a:lnTo>
                      <a:lnTo>
                        <a:pt x="166" y="691"/>
                      </a:lnTo>
                      <a:cubicBezTo>
                        <a:pt x="148" y="691"/>
                        <a:pt x="126" y="676"/>
                        <a:pt x="111" y="670"/>
                      </a:cubicBezTo>
                      <a:lnTo>
                        <a:pt x="81" y="657"/>
                      </a:lnTo>
                      <a:cubicBezTo>
                        <a:pt x="70" y="652"/>
                        <a:pt x="61" y="648"/>
                        <a:pt x="49" y="648"/>
                      </a:cubicBezTo>
                      <a:cubicBezTo>
                        <a:pt x="22" y="648"/>
                        <a:pt x="0" y="674"/>
                        <a:pt x="0" y="700"/>
                      </a:cubicBezTo>
                      <a:cubicBezTo>
                        <a:pt x="0" y="736"/>
                        <a:pt x="30" y="744"/>
                        <a:pt x="58" y="758"/>
                      </a:cubicBezTo>
                      <a:lnTo>
                        <a:pt x="96" y="774"/>
                      </a:lnTo>
                      <a:cubicBezTo>
                        <a:pt x="121" y="785"/>
                        <a:pt x="137" y="793"/>
                        <a:pt x="163" y="793"/>
                      </a:cubicBezTo>
                      <a:lnTo>
                        <a:pt x="389" y="793"/>
                      </a:lnTo>
                      <a:cubicBezTo>
                        <a:pt x="426" y="793"/>
                        <a:pt x="452" y="789"/>
                        <a:pt x="478" y="758"/>
                      </a:cubicBezTo>
                      <a:cubicBezTo>
                        <a:pt x="499" y="733"/>
                        <a:pt x="502" y="711"/>
                        <a:pt x="502" y="678"/>
                      </a:cubicBezTo>
                      <a:lnTo>
                        <a:pt x="502" y="461"/>
                      </a:lnTo>
                      <a:cubicBezTo>
                        <a:pt x="502" y="426"/>
                        <a:pt x="499" y="401"/>
                        <a:pt x="472" y="374"/>
                      </a:cubicBezTo>
                      <a:cubicBezTo>
                        <a:pt x="447" y="351"/>
                        <a:pt x="422" y="347"/>
                        <a:pt x="389" y="347"/>
                      </a:cubicBezTo>
                      <a:lnTo>
                        <a:pt x="203" y="347"/>
                      </a:lnTo>
                      <a:lnTo>
                        <a:pt x="203" y="103"/>
                      </a:lnTo>
                      <a:lnTo>
                        <a:pt x="451" y="103"/>
                      </a:lnTo>
                      <a:cubicBezTo>
                        <a:pt x="478" y="103"/>
                        <a:pt x="502" y="89"/>
                        <a:pt x="502" y="52"/>
                      </a:cubicBezTo>
                      <a:cubicBezTo>
                        <a:pt x="502" y="15"/>
                        <a:pt x="478" y="0"/>
                        <a:pt x="4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flipH="1">
                  <a:off x="6383757" y="2563347"/>
                  <a:ext cx="26219" cy="41387"/>
                </a:xfrm>
                <a:custGeom>
                  <a:avLst/>
                  <a:gdLst/>
                  <a:ahLst/>
                  <a:cxnLst/>
                  <a:rect l="l" t="t" r="r" b="b"/>
                  <a:pathLst>
                    <a:path w="503" h="794" extrusionOk="0">
                      <a:moveTo>
                        <a:pt x="401" y="534"/>
                      </a:moveTo>
                      <a:lnTo>
                        <a:pt x="401" y="691"/>
                      </a:lnTo>
                      <a:lnTo>
                        <a:pt x="102" y="691"/>
                      </a:lnTo>
                      <a:lnTo>
                        <a:pt x="102" y="534"/>
                      </a:lnTo>
                      <a:close/>
                      <a:moveTo>
                        <a:pt x="44" y="0"/>
                      </a:moveTo>
                      <a:cubicBezTo>
                        <a:pt x="8" y="0"/>
                        <a:pt x="1" y="28"/>
                        <a:pt x="1" y="52"/>
                      </a:cubicBezTo>
                      <a:lnTo>
                        <a:pt x="1" y="729"/>
                      </a:lnTo>
                      <a:cubicBezTo>
                        <a:pt x="1" y="775"/>
                        <a:pt x="19" y="793"/>
                        <a:pt x="66" y="793"/>
                      </a:cubicBezTo>
                      <a:lnTo>
                        <a:pt x="437" y="793"/>
                      </a:lnTo>
                      <a:cubicBezTo>
                        <a:pt x="483" y="793"/>
                        <a:pt x="503" y="777"/>
                        <a:pt x="503" y="729"/>
                      </a:cubicBezTo>
                      <a:lnTo>
                        <a:pt x="503" y="501"/>
                      </a:lnTo>
                      <a:cubicBezTo>
                        <a:pt x="503" y="454"/>
                        <a:pt x="493" y="433"/>
                        <a:pt x="442" y="433"/>
                      </a:cubicBezTo>
                      <a:lnTo>
                        <a:pt x="102" y="433"/>
                      </a:lnTo>
                      <a:lnTo>
                        <a:pt x="102" y="103"/>
                      </a:lnTo>
                      <a:cubicBezTo>
                        <a:pt x="131" y="103"/>
                        <a:pt x="153" y="82"/>
                        <a:pt x="153" y="52"/>
                      </a:cubicBezTo>
                      <a:cubicBezTo>
                        <a:pt x="153" y="26"/>
                        <a:pt x="131" y="0"/>
                        <a:pt x="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flipH="1">
                  <a:off x="6345496" y="2563347"/>
                  <a:ext cx="26323" cy="41387"/>
                </a:xfrm>
                <a:custGeom>
                  <a:avLst/>
                  <a:gdLst/>
                  <a:ahLst/>
                  <a:cxnLst/>
                  <a:rect l="l" t="t" r="r" b="b"/>
                  <a:pathLst>
                    <a:path w="505" h="794" extrusionOk="0">
                      <a:moveTo>
                        <a:pt x="52" y="0"/>
                      </a:moveTo>
                      <a:cubicBezTo>
                        <a:pt x="19" y="0"/>
                        <a:pt x="0" y="29"/>
                        <a:pt x="0" y="52"/>
                      </a:cubicBezTo>
                      <a:lnTo>
                        <a:pt x="0" y="103"/>
                      </a:lnTo>
                      <a:cubicBezTo>
                        <a:pt x="0" y="124"/>
                        <a:pt x="19" y="153"/>
                        <a:pt x="52" y="153"/>
                      </a:cubicBezTo>
                      <a:cubicBezTo>
                        <a:pt x="85" y="153"/>
                        <a:pt x="103" y="124"/>
                        <a:pt x="103" y="103"/>
                      </a:cubicBezTo>
                      <a:lnTo>
                        <a:pt x="401" y="103"/>
                      </a:lnTo>
                      <a:lnTo>
                        <a:pt x="401" y="243"/>
                      </a:lnTo>
                      <a:cubicBezTo>
                        <a:pt x="401" y="288"/>
                        <a:pt x="403" y="287"/>
                        <a:pt x="370" y="316"/>
                      </a:cubicBezTo>
                      <a:lnTo>
                        <a:pt x="229" y="438"/>
                      </a:lnTo>
                      <a:cubicBezTo>
                        <a:pt x="204" y="459"/>
                        <a:pt x="203" y="463"/>
                        <a:pt x="203" y="496"/>
                      </a:cubicBezTo>
                      <a:lnTo>
                        <a:pt x="203" y="742"/>
                      </a:lnTo>
                      <a:cubicBezTo>
                        <a:pt x="203" y="774"/>
                        <a:pt x="218" y="793"/>
                        <a:pt x="253" y="793"/>
                      </a:cubicBezTo>
                      <a:cubicBezTo>
                        <a:pt x="291" y="793"/>
                        <a:pt x="304" y="774"/>
                        <a:pt x="304" y="742"/>
                      </a:cubicBezTo>
                      <a:lnTo>
                        <a:pt x="304" y="544"/>
                      </a:lnTo>
                      <a:cubicBezTo>
                        <a:pt x="304" y="508"/>
                        <a:pt x="306" y="507"/>
                        <a:pt x="333" y="483"/>
                      </a:cubicBezTo>
                      <a:lnTo>
                        <a:pt x="476" y="360"/>
                      </a:lnTo>
                      <a:cubicBezTo>
                        <a:pt x="505" y="336"/>
                        <a:pt x="503" y="332"/>
                        <a:pt x="503" y="296"/>
                      </a:cubicBezTo>
                      <a:lnTo>
                        <a:pt x="5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flipH="1">
                  <a:off x="6307392" y="2563347"/>
                  <a:ext cx="26219" cy="41387"/>
                </a:xfrm>
                <a:custGeom>
                  <a:avLst/>
                  <a:gdLst/>
                  <a:ahLst/>
                  <a:cxnLst/>
                  <a:rect l="l" t="t" r="r" b="b"/>
                  <a:pathLst>
                    <a:path w="503" h="794" extrusionOk="0">
                      <a:moveTo>
                        <a:pt x="299" y="103"/>
                      </a:moveTo>
                      <a:lnTo>
                        <a:pt x="299" y="347"/>
                      </a:lnTo>
                      <a:lnTo>
                        <a:pt x="204" y="347"/>
                      </a:lnTo>
                      <a:lnTo>
                        <a:pt x="204" y="103"/>
                      </a:lnTo>
                      <a:close/>
                      <a:moveTo>
                        <a:pt x="401" y="448"/>
                      </a:moveTo>
                      <a:lnTo>
                        <a:pt x="401" y="691"/>
                      </a:lnTo>
                      <a:lnTo>
                        <a:pt x="102" y="691"/>
                      </a:lnTo>
                      <a:lnTo>
                        <a:pt x="102" y="448"/>
                      </a:lnTo>
                      <a:close/>
                      <a:moveTo>
                        <a:pt x="152" y="0"/>
                      </a:moveTo>
                      <a:cubicBezTo>
                        <a:pt x="118" y="0"/>
                        <a:pt x="102" y="26"/>
                        <a:pt x="102" y="52"/>
                      </a:cubicBezTo>
                      <a:lnTo>
                        <a:pt x="102" y="347"/>
                      </a:lnTo>
                      <a:cubicBezTo>
                        <a:pt x="70" y="347"/>
                        <a:pt x="45" y="357"/>
                        <a:pt x="27" y="374"/>
                      </a:cubicBezTo>
                      <a:cubicBezTo>
                        <a:pt x="8" y="391"/>
                        <a:pt x="0" y="418"/>
                        <a:pt x="0" y="449"/>
                      </a:cubicBezTo>
                      <a:lnTo>
                        <a:pt x="0" y="691"/>
                      </a:lnTo>
                      <a:cubicBezTo>
                        <a:pt x="0" y="753"/>
                        <a:pt x="39" y="793"/>
                        <a:pt x="102" y="793"/>
                      </a:cubicBezTo>
                      <a:lnTo>
                        <a:pt x="401" y="793"/>
                      </a:lnTo>
                      <a:cubicBezTo>
                        <a:pt x="463" y="793"/>
                        <a:pt x="502" y="753"/>
                        <a:pt x="502" y="691"/>
                      </a:cubicBezTo>
                      <a:lnTo>
                        <a:pt x="502" y="449"/>
                      </a:lnTo>
                      <a:cubicBezTo>
                        <a:pt x="502" y="418"/>
                        <a:pt x="493" y="391"/>
                        <a:pt x="475" y="374"/>
                      </a:cubicBezTo>
                      <a:cubicBezTo>
                        <a:pt x="457" y="357"/>
                        <a:pt x="432" y="347"/>
                        <a:pt x="401" y="347"/>
                      </a:cubicBezTo>
                      <a:lnTo>
                        <a:pt x="401" y="52"/>
                      </a:lnTo>
                      <a:cubicBezTo>
                        <a:pt x="401" y="26"/>
                        <a:pt x="385" y="0"/>
                        <a:pt x="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flipH="1">
                  <a:off x="6231028" y="2563347"/>
                  <a:ext cx="26271" cy="41387"/>
                </a:xfrm>
                <a:custGeom>
                  <a:avLst/>
                  <a:gdLst/>
                  <a:ahLst/>
                  <a:cxnLst/>
                  <a:rect l="l" t="t" r="r" b="b"/>
                  <a:pathLst>
                    <a:path w="504" h="794" extrusionOk="0">
                      <a:moveTo>
                        <a:pt x="300" y="103"/>
                      </a:moveTo>
                      <a:lnTo>
                        <a:pt x="300" y="347"/>
                      </a:lnTo>
                      <a:lnTo>
                        <a:pt x="205" y="347"/>
                      </a:lnTo>
                      <a:lnTo>
                        <a:pt x="205" y="103"/>
                      </a:lnTo>
                      <a:close/>
                      <a:moveTo>
                        <a:pt x="401" y="448"/>
                      </a:moveTo>
                      <a:lnTo>
                        <a:pt x="401" y="691"/>
                      </a:lnTo>
                      <a:lnTo>
                        <a:pt x="102" y="691"/>
                      </a:lnTo>
                      <a:lnTo>
                        <a:pt x="102" y="448"/>
                      </a:lnTo>
                      <a:close/>
                      <a:moveTo>
                        <a:pt x="153" y="0"/>
                      </a:moveTo>
                      <a:cubicBezTo>
                        <a:pt x="118" y="0"/>
                        <a:pt x="102" y="26"/>
                        <a:pt x="102" y="52"/>
                      </a:cubicBezTo>
                      <a:lnTo>
                        <a:pt x="102" y="347"/>
                      </a:lnTo>
                      <a:cubicBezTo>
                        <a:pt x="70" y="347"/>
                        <a:pt x="46" y="357"/>
                        <a:pt x="27" y="374"/>
                      </a:cubicBezTo>
                      <a:cubicBezTo>
                        <a:pt x="10" y="391"/>
                        <a:pt x="0" y="418"/>
                        <a:pt x="0" y="449"/>
                      </a:cubicBezTo>
                      <a:lnTo>
                        <a:pt x="0" y="691"/>
                      </a:lnTo>
                      <a:cubicBezTo>
                        <a:pt x="0" y="753"/>
                        <a:pt x="39" y="793"/>
                        <a:pt x="102" y="793"/>
                      </a:cubicBezTo>
                      <a:lnTo>
                        <a:pt x="401" y="793"/>
                      </a:lnTo>
                      <a:cubicBezTo>
                        <a:pt x="465" y="793"/>
                        <a:pt x="503" y="753"/>
                        <a:pt x="503" y="691"/>
                      </a:cubicBezTo>
                      <a:lnTo>
                        <a:pt x="503" y="449"/>
                      </a:lnTo>
                      <a:cubicBezTo>
                        <a:pt x="503" y="418"/>
                        <a:pt x="494" y="391"/>
                        <a:pt x="475" y="374"/>
                      </a:cubicBezTo>
                      <a:cubicBezTo>
                        <a:pt x="457" y="357"/>
                        <a:pt x="433" y="347"/>
                        <a:pt x="401" y="347"/>
                      </a:cubicBezTo>
                      <a:lnTo>
                        <a:pt x="401" y="52"/>
                      </a:lnTo>
                      <a:cubicBezTo>
                        <a:pt x="401" y="26"/>
                        <a:pt x="385" y="0"/>
                        <a:pt x="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flipH="1">
                  <a:off x="6192820" y="2563347"/>
                  <a:ext cx="26375" cy="41387"/>
                </a:xfrm>
                <a:custGeom>
                  <a:avLst/>
                  <a:gdLst/>
                  <a:ahLst/>
                  <a:cxnLst/>
                  <a:rect l="l" t="t" r="r" b="b"/>
                  <a:pathLst>
                    <a:path w="506" h="794" extrusionOk="0">
                      <a:moveTo>
                        <a:pt x="403" y="534"/>
                      </a:moveTo>
                      <a:lnTo>
                        <a:pt x="403" y="691"/>
                      </a:lnTo>
                      <a:lnTo>
                        <a:pt x="104" y="691"/>
                      </a:lnTo>
                      <a:lnTo>
                        <a:pt x="104" y="534"/>
                      </a:lnTo>
                      <a:close/>
                      <a:moveTo>
                        <a:pt x="46" y="0"/>
                      </a:moveTo>
                      <a:cubicBezTo>
                        <a:pt x="10" y="0"/>
                        <a:pt x="1" y="28"/>
                        <a:pt x="1" y="52"/>
                      </a:cubicBezTo>
                      <a:lnTo>
                        <a:pt x="1" y="729"/>
                      </a:lnTo>
                      <a:cubicBezTo>
                        <a:pt x="1" y="775"/>
                        <a:pt x="20" y="793"/>
                        <a:pt x="68" y="793"/>
                      </a:cubicBezTo>
                      <a:lnTo>
                        <a:pt x="438" y="793"/>
                      </a:lnTo>
                      <a:cubicBezTo>
                        <a:pt x="484" y="793"/>
                        <a:pt x="505" y="777"/>
                        <a:pt x="505" y="729"/>
                      </a:cubicBezTo>
                      <a:lnTo>
                        <a:pt x="505" y="501"/>
                      </a:lnTo>
                      <a:cubicBezTo>
                        <a:pt x="505" y="454"/>
                        <a:pt x="494" y="433"/>
                        <a:pt x="443" y="433"/>
                      </a:cubicBezTo>
                      <a:lnTo>
                        <a:pt x="103" y="433"/>
                      </a:lnTo>
                      <a:lnTo>
                        <a:pt x="103" y="103"/>
                      </a:lnTo>
                      <a:cubicBezTo>
                        <a:pt x="133" y="103"/>
                        <a:pt x="153" y="82"/>
                        <a:pt x="153" y="52"/>
                      </a:cubicBezTo>
                      <a:cubicBezTo>
                        <a:pt x="153" y="26"/>
                        <a:pt x="133"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flipH="1">
                  <a:off x="6154663" y="2563347"/>
                  <a:ext cx="26323" cy="41387"/>
                </a:xfrm>
                <a:custGeom>
                  <a:avLst/>
                  <a:gdLst/>
                  <a:ahLst/>
                  <a:cxnLst/>
                  <a:rect l="l" t="t" r="r" b="b"/>
                  <a:pathLst>
                    <a:path w="505" h="794" extrusionOk="0">
                      <a:moveTo>
                        <a:pt x="52" y="0"/>
                      </a:moveTo>
                      <a:cubicBezTo>
                        <a:pt x="19" y="0"/>
                        <a:pt x="1" y="29"/>
                        <a:pt x="1" y="52"/>
                      </a:cubicBezTo>
                      <a:lnTo>
                        <a:pt x="1" y="103"/>
                      </a:lnTo>
                      <a:cubicBezTo>
                        <a:pt x="1" y="124"/>
                        <a:pt x="19" y="153"/>
                        <a:pt x="52" y="153"/>
                      </a:cubicBezTo>
                      <a:cubicBezTo>
                        <a:pt x="84" y="153"/>
                        <a:pt x="103" y="124"/>
                        <a:pt x="103" y="103"/>
                      </a:cubicBezTo>
                      <a:lnTo>
                        <a:pt x="402" y="103"/>
                      </a:lnTo>
                      <a:lnTo>
                        <a:pt x="402" y="243"/>
                      </a:lnTo>
                      <a:cubicBezTo>
                        <a:pt x="402" y="288"/>
                        <a:pt x="404" y="287"/>
                        <a:pt x="371" y="316"/>
                      </a:cubicBezTo>
                      <a:lnTo>
                        <a:pt x="230" y="438"/>
                      </a:lnTo>
                      <a:cubicBezTo>
                        <a:pt x="204" y="459"/>
                        <a:pt x="204" y="463"/>
                        <a:pt x="204" y="496"/>
                      </a:cubicBezTo>
                      <a:lnTo>
                        <a:pt x="204" y="742"/>
                      </a:lnTo>
                      <a:cubicBezTo>
                        <a:pt x="204" y="774"/>
                        <a:pt x="218" y="793"/>
                        <a:pt x="255" y="793"/>
                      </a:cubicBezTo>
                      <a:cubicBezTo>
                        <a:pt x="292" y="793"/>
                        <a:pt x="305" y="774"/>
                        <a:pt x="305" y="742"/>
                      </a:cubicBezTo>
                      <a:lnTo>
                        <a:pt x="305" y="544"/>
                      </a:lnTo>
                      <a:cubicBezTo>
                        <a:pt x="305"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flipH="1">
                  <a:off x="6116507" y="2563347"/>
                  <a:ext cx="26271" cy="41387"/>
                </a:xfrm>
                <a:custGeom>
                  <a:avLst/>
                  <a:gdLst/>
                  <a:ahLst/>
                  <a:cxnLst/>
                  <a:rect l="l" t="t" r="r" b="b"/>
                  <a:pathLst>
                    <a:path w="504" h="794" extrusionOk="0">
                      <a:moveTo>
                        <a:pt x="101" y="0"/>
                      </a:moveTo>
                      <a:lnTo>
                        <a:pt x="101" y="448"/>
                      </a:lnTo>
                      <a:lnTo>
                        <a:pt x="401" y="448"/>
                      </a:lnTo>
                      <a:lnTo>
                        <a:pt x="401" y="691"/>
                      </a:lnTo>
                      <a:lnTo>
                        <a:pt x="166" y="691"/>
                      </a:lnTo>
                      <a:cubicBezTo>
                        <a:pt x="151" y="691"/>
                        <a:pt x="126" y="676"/>
                        <a:pt x="112" y="670"/>
                      </a:cubicBezTo>
                      <a:lnTo>
                        <a:pt x="82" y="657"/>
                      </a:lnTo>
                      <a:cubicBezTo>
                        <a:pt x="70" y="652"/>
                        <a:pt x="62" y="648"/>
                        <a:pt x="49" y="648"/>
                      </a:cubicBezTo>
                      <a:cubicBezTo>
                        <a:pt x="22" y="648"/>
                        <a:pt x="0" y="674"/>
                        <a:pt x="0" y="700"/>
                      </a:cubicBezTo>
                      <a:cubicBezTo>
                        <a:pt x="0" y="736"/>
                        <a:pt x="30" y="744"/>
                        <a:pt x="59" y="758"/>
                      </a:cubicBezTo>
                      <a:lnTo>
                        <a:pt x="97" y="774"/>
                      </a:lnTo>
                      <a:cubicBezTo>
                        <a:pt x="122" y="785"/>
                        <a:pt x="138" y="793"/>
                        <a:pt x="164" y="793"/>
                      </a:cubicBezTo>
                      <a:lnTo>
                        <a:pt x="391" y="793"/>
                      </a:lnTo>
                      <a:cubicBezTo>
                        <a:pt x="427" y="793"/>
                        <a:pt x="453" y="789"/>
                        <a:pt x="479" y="758"/>
                      </a:cubicBezTo>
                      <a:cubicBezTo>
                        <a:pt x="500" y="733"/>
                        <a:pt x="503" y="711"/>
                        <a:pt x="503" y="678"/>
                      </a:cubicBezTo>
                      <a:lnTo>
                        <a:pt x="503" y="461"/>
                      </a:lnTo>
                      <a:cubicBezTo>
                        <a:pt x="503" y="426"/>
                        <a:pt x="500" y="401"/>
                        <a:pt x="472" y="374"/>
                      </a:cubicBezTo>
                      <a:cubicBezTo>
                        <a:pt x="447" y="351"/>
                        <a:pt x="423" y="347"/>
                        <a:pt x="391" y="347"/>
                      </a:cubicBezTo>
                      <a:lnTo>
                        <a:pt x="203" y="347"/>
                      </a:lnTo>
                      <a:lnTo>
                        <a:pt x="203" y="103"/>
                      </a:lnTo>
                      <a:lnTo>
                        <a:pt x="452" y="103"/>
                      </a:lnTo>
                      <a:cubicBezTo>
                        <a:pt x="478" y="103"/>
                        <a:pt x="503" y="89"/>
                        <a:pt x="503" y="52"/>
                      </a:cubicBezTo>
                      <a:cubicBezTo>
                        <a:pt x="503" y="15"/>
                        <a:pt x="479" y="0"/>
                        <a:pt x="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flipH="1">
                  <a:off x="6246561" y="2659676"/>
                  <a:ext cx="22570" cy="35393"/>
                </a:xfrm>
                <a:custGeom>
                  <a:avLst/>
                  <a:gdLst/>
                  <a:ahLst/>
                  <a:cxnLst/>
                  <a:rect l="l" t="t" r="r" b="b"/>
                  <a:pathLst>
                    <a:path w="433" h="679" extrusionOk="0">
                      <a:moveTo>
                        <a:pt x="46" y="0"/>
                      </a:moveTo>
                      <a:cubicBezTo>
                        <a:pt x="23" y="0"/>
                        <a:pt x="1" y="14"/>
                        <a:pt x="1" y="45"/>
                      </a:cubicBezTo>
                      <a:cubicBezTo>
                        <a:pt x="1" y="77"/>
                        <a:pt x="23" y="88"/>
                        <a:pt x="46" y="88"/>
                      </a:cubicBezTo>
                      <a:lnTo>
                        <a:pt x="174" y="88"/>
                      </a:lnTo>
                      <a:lnTo>
                        <a:pt x="174" y="591"/>
                      </a:lnTo>
                      <a:lnTo>
                        <a:pt x="46" y="591"/>
                      </a:lnTo>
                      <a:cubicBezTo>
                        <a:pt x="23" y="591"/>
                        <a:pt x="1" y="605"/>
                        <a:pt x="1" y="636"/>
                      </a:cubicBezTo>
                      <a:cubicBezTo>
                        <a:pt x="1" y="667"/>
                        <a:pt x="23" y="679"/>
                        <a:pt x="46" y="679"/>
                      </a:cubicBezTo>
                      <a:lnTo>
                        <a:pt x="388" y="679"/>
                      </a:lnTo>
                      <a:cubicBezTo>
                        <a:pt x="411" y="679"/>
                        <a:pt x="433" y="667"/>
                        <a:pt x="433" y="636"/>
                      </a:cubicBezTo>
                      <a:lnTo>
                        <a:pt x="433" y="416"/>
                      </a:lnTo>
                      <a:cubicBezTo>
                        <a:pt x="433" y="391"/>
                        <a:pt x="420" y="373"/>
                        <a:pt x="388" y="373"/>
                      </a:cubicBezTo>
                      <a:cubicBezTo>
                        <a:pt x="357" y="373"/>
                        <a:pt x="345" y="391"/>
                        <a:pt x="345" y="416"/>
                      </a:cubicBezTo>
                      <a:lnTo>
                        <a:pt x="345" y="591"/>
                      </a:lnTo>
                      <a:lnTo>
                        <a:pt x="261" y="591"/>
                      </a:lnTo>
                      <a:lnTo>
                        <a:pt x="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flipH="1">
                  <a:off x="6213826" y="2659676"/>
                  <a:ext cx="22518" cy="35393"/>
                </a:xfrm>
                <a:custGeom>
                  <a:avLst/>
                  <a:gdLst/>
                  <a:ahLst/>
                  <a:cxnLst/>
                  <a:rect l="l" t="t" r="r" b="b"/>
                  <a:pathLst>
                    <a:path w="432" h="679" extrusionOk="0">
                      <a:moveTo>
                        <a:pt x="44" y="0"/>
                      </a:moveTo>
                      <a:cubicBezTo>
                        <a:pt x="22" y="0"/>
                        <a:pt x="0" y="14"/>
                        <a:pt x="0" y="45"/>
                      </a:cubicBezTo>
                      <a:cubicBezTo>
                        <a:pt x="0" y="77"/>
                        <a:pt x="22" y="88"/>
                        <a:pt x="44" y="88"/>
                      </a:cubicBezTo>
                      <a:lnTo>
                        <a:pt x="172" y="88"/>
                      </a:lnTo>
                      <a:lnTo>
                        <a:pt x="172" y="591"/>
                      </a:lnTo>
                      <a:lnTo>
                        <a:pt x="44" y="591"/>
                      </a:lnTo>
                      <a:cubicBezTo>
                        <a:pt x="22" y="591"/>
                        <a:pt x="0" y="605"/>
                        <a:pt x="0" y="636"/>
                      </a:cubicBezTo>
                      <a:cubicBezTo>
                        <a:pt x="0" y="667"/>
                        <a:pt x="22" y="679"/>
                        <a:pt x="44" y="679"/>
                      </a:cubicBezTo>
                      <a:lnTo>
                        <a:pt x="387" y="679"/>
                      </a:lnTo>
                      <a:cubicBezTo>
                        <a:pt x="410" y="679"/>
                        <a:pt x="431" y="667"/>
                        <a:pt x="431" y="636"/>
                      </a:cubicBezTo>
                      <a:lnTo>
                        <a:pt x="431" y="416"/>
                      </a:lnTo>
                      <a:cubicBezTo>
                        <a:pt x="431" y="391"/>
                        <a:pt x="419" y="373"/>
                        <a:pt x="387" y="373"/>
                      </a:cubicBezTo>
                      <a:cubicBezTo>
                        <a:pt x="355" y="373"/>
                        <a:pt x="343" y="391"/>
                        <a:pt x="343" y="416"/>
                      </a:cubicBezTo>
                      <a:lnTo>
                        <a:pt x="343" y="591"/>
                      </a:lnTo>
                      <a:lnTo>
                        <a:pt x="259" y="591"/>
                      </a:lnTo>
                      <a:lnTo>
                        <a:pt x="2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flipH="1">
                  <a:off x="6181091" y="2659729"/>
                  <a:ext cx="22518" cy="35341"/>
                </a:xfrm>
                <a:custGeom>
                  <a:avLst/>
                  <a:gdLst/>
                  <a:ahLst/>
                  <a:cxnLst/>
                  <a:rect l="l" t="t" r="r" b="b"/>
                  <a:pathLst>
                    <a:path w="432" h="678" extrusionOk="0">
                      <a:moveTo>
                        <a:pt x="389" y="0"/>
                      </a:moveTo>
                      <a:cubicBezTo>
                        <a:pt x="366" y="0"/>
                        <a:pt x="356" y="16"/>
                        <a:pt x="345" y="34"/>
                      </a:cubicBezTo>
                      <a:lnTo>
                        <a:pt x="19" y="592"/>
                      </a:lnTo>
                      <a:cubicBezTo>
                        <a:pt x="11" y="606"/>
                        <a:pt x="0" y="620"/>
                        <a:pt x="0" y="638"/>
                      </a:cubicBezTo>
                      <a:cubicBezTo>
                        <a:pt x="0" y="660"/>
                        <a:pt x="22" y="678"/>
                        <a:pt x="43" y="678"/>
                      </a:cubicBezTo>
                      <a:cubicBezTo>
                        <a:pt x="65" y="678"/>
                        <a:pt x="76" y="666"/>
                        <a:pt x="87" y="647"/>
                      </a:cubicBezTo>
                      <a:lnTo>
                        <a:pt x="421" y="76"/>
                      </a:lnTo>
                      <a:cubicBezTo>
                        <a:pt x="426" y="66"/>
                        <a:pt x="431" y="56"/>
                        <a:pt x="431" y="42"/>
                      </a:cubicBezTo>
                      <a:cubicBezTo>
                        <a:pt x="431" y="19"/>
                        <a:pt x="411"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flipH="1">
                  <a:off x="6148408" y="2659729"/>
                  <a:ext cx="22518" cy="35341"/>
                </a:xfrm>
                <a:custGeom>
                  <a:avLst/>
                  <a:gdLst/>
                  <a:ahLst/>
                  <a:cxnLst/>
                  <a:rect l="l" t="t" r="r" b="b"/>
                  <a:pathLst>
                    <a:path w="432" h="678" extrusionOk="0">
                      <a:moveTo>
                        <a:pt x="44" y="0"/>
                      </a:moveTo>
                      <a:cubicBezTo>
                        <a:pt x="22" y="0"/>
                        <a:pt x="1" y="13"/>
                        <a:pt x="1" y="44"/>
                      </a:cubicBezTo>
                      <a:cubicBezTo>
                        <a:pt x="1" y="76"/>
                        <a:pt x="22" y="87"/>
                        <a:pt x="44" y="87"/>
                      </a:cubicBezTo>
                      <a:lnTo>
                        <a:pt x="344" y="87"/>
                      </a:lnTo>
                      <a:lnTo>
                        <a:pt x="344" y="296"/>
                      </a:lnTo>
                      <a:lnTo>
                        <a:pt x="100" y="296"/>
                      </a:lnTo>
                      <a:cubicBezTo>
                        <a:pt x="34" y="296"/>
                        <a:pt x="1" y="328"/>
                        <a:pt x="1" y="394"/>
                      </a:cubicBezTo>
                      <a:lnTo>
                        <a:pt x="1" y="678"/>
                      </a:lnTo>
                      <a:lnTo>
                        <a:pt x="388" y="678"/>
                      </a:lnTo>
                      <a:cubicBezTo>
                        <a:pt x="411" y="678"/>
                        <a:pt x="432" y="666"/>
                        <a:pt x="432" y="635"/>
                      </a:cubicBezTo>
                      <a:cubicBezTo>
                        <a:pt x="432" y="604"/>
                        <a:pt x="411" y="590"/>
                        <a:pt x="388" y="590"/>
                      </a:cubicBezTo>
                      <a:lnTo>
                        <a:pt x="88" y="590"/>
                      </a:lnTo>
                      <a:lnTo>
                        <a:pt x="88" y="382"/>
                      </a:lnTo>
                      <a:lnTo>
                        <a:pt x="334" y="382"/>
                      </a:lnTo>
                      <a:cubicBezTo>
                        <a:pt x="363" y="382"/>
                        <a:pt x="383" y="379"/>
                        <a:pt x="403" y="358"/>
                      </a:cubicBezTo>
                      <a:cubicBezTo>
                        <a:pt x="430" y="335"/>
                        <a:pt x="432" y="312"/>
                        <a:pt x="432" y="281"/>
                      </a:cubicBezTo>
                      <a:lnTo>
                        <a:pt x="432" y="102"/>
                      </a:lnTo>
                      <a:cubicBezTo>
                        <a:pt x="432" y="71"/>
                        <a:pt x="430" y="47"/>
                        <a:pt x="403" y="24"/>
                      </a:cubicBezTo>
                      <a:cubicBezTo>
                        <a:pt x="383" y="5"/>
                        <a:pt x="363"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flipH="1">
                  <a:off x="6115725" y="2659676"/>
                  <a:ext cx="22518" cy="35393"/>
                </a:xfrm>
                <a:custGeom>
                  <a:avLst/>
                  <a:gdLst/>
                  <a:ahLst/>
                  <a:cxnLst/>
                  <a:rect l="l" t="t" r="r" b="b"/>
                  <a:pathLst>
                    <a:path w="432" h="679" extrusionOk="0">
                      <a:moveTo>
                        <a:pt x="345" y="88"/>
                      </a:moveTo>
                      <a:lnTo>
                        <a:pt x="345" y="591"/>
                      </a:lnTo>
                      <a:lnTo>
                        <a:pt x="90" y="591"/>
                      </a:lnTo>
                      <a:lnTo>
                        <a:pt x="90" y="88"/>
                      </a:lnTo>
                      <a:close/>
                      <a:moveTo>
                        <a:pt x="90" y="0"/>
                      </a:moveTo>
                      <a:cubicBezTo>
                        <a:pt x="41" y="0"/>
                        <a:pt x="1" y="41"/>
                        <a:pt x="1" y="88"/>
                      </a:cubicBezTo>
                      <a:lnTo>
                        <a:pt x="1" y="591"/>
                      </a:lnTo>
                      <a:cubicBezTo>
                        <a:pt x="1" y="641"/>
                        <a:pt x="39" y="679"/>
                        <a:pt x="90" y="679"/>
                      </a:cubicBezTo>
                      <a:lnTo>
                        <a:pt x="345" y="679"/>
                      </a:lnTo>
                      <a:cubicBezTo>
                        <a:pt x="394" y="679"/>
                        <a:pt x="432" y="641"/>
                        <a:pt x="432" y="591"/>
                      </a:cubicBezTo>
                      <a:lnTo>
                        <a:pt x="432" y="88"/>
                      </a:lnTo>
                      <a:cubicBezTo>
                        <a:pt x="432" y="41"/>
                        <a:pt x="393" y="0"/>
                        <a:pt x="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flipH="1">
                  <a:off x="6817444" y="2673959"/>
                  <a:ext cx="15064" cy="23612"/>
                </a:xfrm>
                <a:custGeom>
                  <a:avLst/>
                  <a:gdLst/>
                  <a:ahLst/>
                  <a:cxnLst/>
                  <a:rect l="l" t="t" r="r" b="b"/>
                  <a:pathLst>
                    <a:path w="289" h="453" extrusionOk="0">
                      <a:moveTo>
                        <a:pt x="1" y="1"/>
                      </a:moveTo>
                      <a:lnTo>
                        <a:pt x="1" y="424"/>
                      </a:lnTo>
                      <a:cubicBezTo>
                        <a:pt x="1" y="442"/>
                        <a:pt x="9" y="453"/>
                        <a:pt x="30" y="453"/>
                      </a:cubicBezTo>
                      <a:cubicBezTo>
                        <a:pt x="51" y="453"/>
                        <a:pt x="58" y="442"/>
                        <a:pt x="58" y="424"/>
                      </a:cubicBezTo>
                      <a:lnTo>
                        <a:pt x="58" y="104"/>
                      </a:lnTo>
                      <a:lnTo>
                        <a:pt x="60" y="104"/>
                      </a:lnTo>
                      <a:lnTo>
                        <a:pt x="213" y="453"/>
                      </a:lnTo>
                      <a:lnTo>
                        <a:pt x="289" y="453"/>
                      </a:lnTo>
                      <a:lnTo>
                        <a:pt x="289" y="31"/>
                      </a:lnTo>
                      <a:cubicBezTo>
                        <a:pt x="289" y="11"/>
                        <a:pt x="281" y="2"/>
                        <a:pt x="260" y="2"/>
                      </a:cubicBezTo>
                      <a:cubicBezTo>
                        <a:pt x="239" y="2"/>
                        <a:pt x="230" y="11"/>
                        <a:pt x="230" y="31"/>
                      </a:cubicBezTo>
                      <a:lnTo>
                        <a:pt x="230" y="354"/>
                      </a:lnTo>
                      <a:lnTo>
                        <a:pt x="229" y="354"/>
                      </a:lnTo>
                      <a:lnTo>
                        <a:pt x="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flipH="1">
                  <a:off x="6795499" y="2673959"/>
                  <a:ext cx="15377" cy="23612"/>
                </a:xfrm>
                <a:custGeom>
                  <a:avLst/>
                  <a:gdLst/>
                  <a:ahLst/>
                  <a:cxnLst/>
                  <a:rect l="l" t="t" r="r" b="b"/>
                  <a:pathLst>
                    <a:path w="295" h="453" extrusionOk="0">
                      <a:moveTo>
                        <a:pt x="149" y="139"/>
                      </a:moveTo>
                      <a:lnTo>
                        <a:pt x="193" y="296"/>
                      </a:lnTo>
                      <a:lnTo>
                        <a:pt x="102" y="296"/>
                      </a:lnTo>
                      <a:lnTo>
                        <a:pt x="147" y="139"/>
                      </a:lnTo>
                      <a:close/>
                      <a:moveTo>
                        <a:pt x="147" y="1"/>
                      </a:moveTo>
                      <a:cubicBezTo>
                        <a:pt x="130" y="1"/>
                        <a:pt x="123" y="14"/>
                        <a:pt x="119" y="31"/>
                      </a:cubicBezTo>
                      <a:lnTo>
                        <a:pt x="5" y="424"/>
                      </a:lnTo>
                      <a:cubicBezTo>
                        <a:pt x="0" y="438"/>
                        <a:pt x="17" y="453"/>
                        <a:pt x="33" y="453"/>
                      </a:cubicBezTo>
                      <a:cubicBezTo>
                        <a:pt x="51" y="453"/>
                        <a:pt x="60" y="438"/>
                        <a:pt x="64" y="424"/>
                      </a:cubicBezTo>
                      <a:lnTo>
                        <a:pt x="86" y="354"/>
                      </a:lnTo>
                      <a:lnTo>
                        <a:pt x="209" y="354"/>
                      </a:lnTo>
                      <a:lnTo>
                        <a:pt x="231" y="424"/>
                      </a:lnTo>
                      <a:cubicBezTo>
                        <a:pt x="235" y="438"/>
                        <a:pt x="244" y="453"/>
                        <a:pt x="263" y="453"/>
                      </a:cubicBezTo>
                      <a:cubicBezTo>
                        <a:pt x="279" y="453"/>
                        <a:pt x="294" y="438"/>
                        <a:pt x="290" y="424"/>
                      </a:cubicBezTo>
                      <a:lnTo>
                        <a:pt x="179" y="31"/>
                      </a:lnTo>
                      <a:cubicBezTo>
                        <a:pt x="174" y="15"/>
                        <a:pt x="168"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flipH="1">
                  <a:off x="6773815" y="2673959"/>
                  <a:ext cx="15064" cy="23612"/>
                </a:xfrm>
                <a:custGeom>
                  <a:avLst/>
                  <a:gdLst/>
                  <a:ahLst/>
                  <a:cxnLst/>
                  <a:rect l="l" t="t" r="r" b="b"/>
                  <a:pathLst>
                    <a:path w="289" h="453" extrusionOk="0">
                      <a:moveTo>
                        <a:pt x="1" y="1"/>
                      </a:moveTo>
                      <a:lnTo>
                        <a:pt x="1" y="424"/>
                      </a:lnTo>
                      <a:cubicBezTo>
                        <a:pt x="1" y="442"/>
                        <a:pt x="9" y="453"/>
                        <a:pt x="30" y="453"/>
                      </a:cubicBezTo>
                      <a:cubicBezTo>
                        <a:pt x="51" y="453"/>
                        <a:pt x="59" y="442"/>
                        <a:pt x="59" y="424"/>
                      </a:cubicBezTo>
                      <a:lnTo>
                        <a:pt x="59" y="80"/>
                      </a:lnTo>
                      <a:lnTo>
                        <a:pt x="60" y="80"/>
                      </a:lnTo>
                      <a:lnTo>
                        <a:pt x="115" y="163"/>
                      </a:lnTo>
                      <a:lnTo>
                        <a:pt x="115" y="172"/>
                      </a:lnTo>
                      <a:cubicBezTo>
                        <a:pt x="115" y="189"/>
                        <a:pt x="123" y="206"/>
                        <a:pt x="145" y="206"/>
                      </a:cubicBezTo>
                      <a:cubicBezTo>
                        <a:pt x="167" y="206"/>
                        <a:pt x="173" y="189"/>
                        <a:pt x="173" y="172"/>
                      </a:cubicBezTo>
                      <a:lnTo>
                        <a:pt x="173" y="163"/>
                      </a:lnTo>
                      <a:lnTo>
                        <a:pt x="229" y="80"/>
                      </a:lnTo>
                      <a:lnTo>
                        <a:pt x="229" y="424"/>
                      </a:lnTo>
                      <a:cubicBezTo>
                        <a:pt x="229" y="442"/>
                        <a:pt x="238" y="453"/>
                        <a:pt x="260" y="453"/>
                      </a:cubicBezTo>
                      <a:cubicBezTo>
                        <a:pt x="281" y="453"/>
                        <a:pt x="289" y="442"/>
                        <a:pt x="289" y="424"/>
                      </a:cubicBezTo>
                      <a:lnTo>
                        <a:pt x="289" y="1"/>
                      </a:lnTo>
                      <a:lnTo>
                        <a:pt x="216" y="1"/>
                      </a:lnTo>
                      <a:lnTo>
                        <a:pt x="145" y="103"/>
                      </a:lnTo>
                      <a:lnTo>
                        <a:pt x="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flipH="1">
                  <a:off x="6752026" y="2673959"/>
                  <a:ext cx="15012" cy="23612"/>
                </a:xfrm>
                <a:custGeom>
                  <a:avLst/>
                  <a:gdLst/>
                  <a:ahLst/>
                  <a:cxnLst/>
                  <a:rect l="l" t="t" r="r" b="b"/>
                  <a:pathLst>
                    <a:path w="288" h="453" extrusionOk="0">
                      <a:moveTo>
                        <a:pt x="0" y="1"/>
                      </a:moveTo>
                      <a:lnTo>
                        <a:pt x="0" y="453"/>
                      </a:lnTo>
                      <a:lnTo>
                        <a:pt x="259" y="453"/>
                      </a:lnTo>
                      <a:cubicBezTo>
                        <a:pt x="274" y="453"/>
                        <a:pt x="287" y="444"/>
                        <a:pt x="287" y="424"/>
                      </a:cubicBezTo>
                      <a:cubicBezTo>
                        <a:pt x="287" y="403"/>
                        <a:pt x="274" y="395"/>
                        <a:pt x="259" y="395"/>
                      </a:cubicBezTo>
                      <a:lnTo>
                        <a:pt x="59" y="395"/>
                      </a:lnTo>
                      <a:lnTo>
                        <a:pt x="59" y="255"/>
                      </a:lnTo>
                      <a:lnTo>
                        <a:pt x="144" y="255"/>
                      </a:lnTo>
                      <a:cubicBezTo>
                        <a:pt x="160" y="255"/>
                        <a:pt x="174" y="248"/>
                        <a:pt x="174" y="226"/>
                      </a:cubicBezTo>
                      <a:cubicBezTo>
                        <a:pt x="174" y="205"/>
                        <a:pt x="160" y="197"/>
                        <a:pt x="144" y="197"/>
                      </a:cubicBezTo>
                      <a:lnTo>
                        <a:pt x="59" y="197"/>
                      </a:lnTo>
                      <a:lnTo>
                        <a:pt x="59" y="59"/>
                      </a:lnTo>
                      <a:lnTo>
                        <a:pt x="259" y="59"/>
                      </a:lnTo>
                      <a:cubicBezTo>
                        <a:pt x="274" y="59"/>
                        <a:pt x="287" y="51"/>
                        <a:pt x="287" y="30"/>
                      </a:cubicBezTo>
                      <a:cubicBezTo>
                        <a:pt x="287" y="9"/>
                        <a:pt x="274"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flipH="1">
                  <a:off x="6708397" y="2673959"/>
                  <a:ext cx="14960" cy="23612"/>
                </a:xfrm>
                <a:custGeom>
                  <a:avLst/>
                  <a:gdLst/>
                  <a:ahLst/>
                  <a:cxnLst/>
                  <a:rect l="l" t="t" r="r" b="b"/>
                  <a:pathLst>
                    <a:path w="287" h="453" extrusionOk="0">
                      <a:moveTo>
                        <a:pt x="79" y="1"/>
                      </a:moveTo>
                      <a:cubicBezTo>
                        <a:pt x="60" y="1"/>
                        <a:pt x="47" y="1"/>
                        <a:pt x="31" y="11"/>
                      </a:cubicBezTo>
                      <a:cubicBezTo>
                        <a:pt x="11" y="25"/>
                        <a:pt x="0" y="44"/>
                        <a:pt x="0" y="67"/>
                      </a:cubicBezTo>
                      <a:cubicBezTo>
                        <a:pt x="0" y="87"/>
                        <a:pt x="7" y="99"/>
                        <a:pt x="19" y="115"/>
                      </a:cubicBezTo>
                      <a:lnTo>
                        <a:pt x="219" y="371"/>
                      </a:lnTo>
                      <a:cubicBezTo>
                        <a:pt x="221" y="374"/>
                        <a:pt x="229" y="384"/>
                        <a:pt x="229" y="388"/>
                      </a:cubicBezTo>
                      <a:cubicBezTo>
                        <a:pt x="229" y="395"/>
                        <a:pt x="221" y="396"/>
                        <a:pt x="215" y="396"/>
                      </a:cubicBezTo>
                      <a:cubicBezTo>
                        <a:pt x="213" y="396"/>
                        <a:pt x="210" y="395"/>
                        <a:pt x="209" y="395"/>
                      </a:cubicBezTo>
                      <a:lnTo>
                        <a:pt x="84" y="395"/>
                      </a:lnTo>
                      <a:cubicBezTo>
                        <a:pt x="67" y="395"/>
                        <a:pt x="57" y="392"/>
                        <a:pt x="57" y="376"/>
                      </a:cubicBezTo>
                      <a:cubicBezTo>
                        <a:pt x="57" y="359"/>
                        <a:pt x="47" y="345"/>
                        <a:pt x="31" y="345"/>
                      </a:cubicBezTo>
                      <a:cubicBezTo>
                        <a:pt x="11" y="345"/>
                        <a:pt x="0" y="361"/>
                        <a:pt x="0" y="380"/>
                      </a:cubicBezTo>
                      <a:cubicBezTo>
                        <a:pt x="0" y="401"/>
                        <a:pt x="12" y="422"/>
                        <a:pt x="26" y="434"/>
                      </a:cubicBezTo>
                      <a:cubicBezTo>
                        <a:pt x="44" y="449"/>
                        <a:pt x="63" y="453"/>
                        <a:pt x="86" y="453"/>
                      </a:cubicBezTo>
                      <a:lnTo>
                        <a:pt x="213" y="453"/>
                      </a:lnTo>
                      <a:cubicBezTo>
                        <a:pt x="253" y="453"/>
                        <a:pt x="286" y="431"/>
                        <a:pt x="286" y="387"/>
                      </a:cubicBezTo>
                      <a:cubicBezTo>
                        <a:pt x="286" y="367"/>
                        <a:pt x="278" y="354"/>
                        <a:pt x="267" y="338"/>
                      </a:cubicBezTo>
                      <a:lnTo>
                        <a:pt x="66" y="83"/>
                      </a:lnTo>
                      <a:cubicBezTo>
                        <a:pt x="64" y="79"/>
                        <a:pt x="58" y="72"/>
                        <a:pt x="58" y="67"/>
                      </a:cubicBezTo>
                      <a:cubicBezTo>
                        <a:pt x="58" y="60"/>
                        <a:pt x="64" y="59"/>
                        <a:pt x="70" y="59"/>
                      </a:cubicBezTo>
                      <a:cubicBezTo>
                        <a:pt x="73" y="59"/>
                        <a:pt x="76" y="59"/>
                        <a:pt x="78" y="59"/>
                      </a:cubicBezTo>
                      <a:lnTo>
                        <a:pt x="202" y="59"/>
                      </a:lnTo>
                      <a:cubicBezTo>
                        <a:pt x="220" y="59"/>
                        <a:pt x="229" y="62"/>
                        <a:pt x="229" y="82"/>
                      </a:cubicBezTo>
                      <a:cubicBezTo>
                        <a:pt x="229" y="98"/>
                        <a:pt x="239" y="109"/>
                        <a:pt x="257" y="109"/>
                      </a:cubicBezTo>
                      <a:cubicBezTo>
                        <a:pt x="278" y="109"/>
                        <a:pt x="286" y="94"/>
                        <a:pt x="286" y="75"/>
                      </a:cubicBezTo>
                      <a:cubicBezTo>
                        <a:pt x="286" y="55"/>
                        <a:pt x="275" y="33"/>
                        <a:pt x="259" y="20"/>
                      </a:cubicBezTo>
                      <a:cubicBezTo>
                        <a:pt x="243" y="6"/>
                        <a:pt x="22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flipH="1">
                  <a:off x="6686556" y="2673959"/>
                  <a:ext cx="15064" cy="23612"/>
                </a:xfrm>
                <a:custGeom>
                  <a:avLst/>
                  <a:gdLst/>
                  <a:ahLst/>
                  <a:cxnLst/>
                  <a:rect l="l" t="t" r="r" b="b"/>
                  <a:pathLst>
                    <a:path w="289" h="453" extrusionOk="0">
                      <a:moveTo>
                        <a:pt x="30" y="1"/>
                      </a:moveTo>
                      <a:cubicBezTo>
                        <a:pt x="9" y="1"/>
                        <a:pt x="1" y="11"/>
                        <a:pt x="1" y="30"/>
                      </a:cubicBezTo>
                      <a:lnTo>
                        <a:pt x="1" y="354"/>
                      </a:lnTo>
                      <a:cubicBezTo>
                        <a:pt x="1" y="381"/>
                        <a:pt x="4" y="401"/>
                        <a:pt x="23" y="422"/>
                      </a:cubicBezTo>
                      <a:cubicBezTo>
                        <a:pt x="44" y="445"/>
                        <a:pt x="67" y="453"/>
                        <a:pt x="96" y="453"/>
                      </a:cubicBezTo>
                      <a:lnTo>
                        <a:pt x="193" y="453"/>
                      </a:lnTo>
                      <a:cubicBezTo>
                        <a:pt x="223" y="453"/>
                        <a:pt x="245" y="445"/>
                        <a:pt x="266" y="422"/>
                      </a:cubicBezTo>
                      <a:cubicBezTo>
                        <a:pt x="285" y="401"/>
                        <a:pt x="289" y="381"/>
                        <a:pt x="289" y="354"/>
                      </a:cubicBezTo>
                      <a:lnTo>
                        <a:pt x="289" y="30"/>
                      </a:lnTo>
                      <a:cubicBezTo>
                        <a:pt x="289" y="11"/>
                        <a:pt x="281" y="1"/>
                        <a:pt x="259" y="1"/>
                      </a:cubicBezTo>
                      <a:cubicBezTo>
                        <a:pt x="238" y="1"/>
                        <a:pt x="230" y="11"/>
                        <a:pt x="230" y="30"/>
                      </a:cubicBezTo>
                      <a:lnTo>
                        <a:pt x="230" y="354"/>
                      </a:lnTo>
                      <a:cubicBezTo>
                        <a:pt x="230" y="386"/>
                        <a:pt x="220" y="395"/>
                        <a:pt x="193" y="395"/>
                      </a:cubicBezTo>
                      <a:lnTo>
                        <a:pt x="96" y="395"/>
                      </a:lnTo>
                      <a:cubicBezTo>
                        <a:pt x="70" y="395"/>
                        <a:pt x="58" y="386"/>
                        <a:pt x="58" y="354"/>
                      </a:cubicBezTo>
                      <a:lnTo>
                        <a:pt x="58" y="30"/>
                      </a:lnTo>
                      <a:cubicBezTo>
                        <a:pt x="58" y="11"/>
                        <a:pt x="51"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flipH="1">
                  <a:off x="6664767" y="2673959"/>
                  <a:ext cx="15012" cy="23612"/>
                </a:xfrm>
                <a:custGeom>
                  <a:avLst/>
                  <a:gdLst/>
                  <a:ahLst/>
                  <a:cxnLst/>
                  <a:rect l="l" t="t" r="r" b="b"/>
                  <a:pathLst>
                    <a:path w="288" h="453" extrusionOk="0">
                      <a:moveTo>
                        <a:pt x="188" y="58"/>
                      </a:moveTo>
                      <a:cubicBezTo>
                        <a:pt x="205" y="58"/>
                        <a:pt x="230" y="61"/>
                        <a:pt x="230" y="84"/>
                      </a:cubicBezTo>
                      <a:lnTo>
                        <a:pt x="230" y="125"/>
                      </a:lnTo>
                      <a:cubicBezTo>
                        <a:pt x="230" y="148"/>
                        <a:pt x="204" y="150"/>
                        <a:pt x="187" y="150"/>
                      </a:cubicBezTo>
                      <a:lnTo>
                        <a:pt x="59" y="150"/>
                      </a:lnTo>
                      <a:lnTo>
                        <a:pt x="59" y="58"/>
                      </a:lnTo>
                      <a:close/>
                      <a:moveTo>
                        <a:pt x="0" y="1"/>
                      </a:moveTo>
                      <a:lnTo>
                        <a:pt x="0" y="424"/>
                      </a:lnTo>
                      <a:cubicBezTo>
                        <a:pt x="0" y="442"/>
                        <a:pt x="10" y="453"/>
                        <a:pt x="31" y="453"/>
                      </a:cubicBezTo>
                      <a:cubicBezTo>
                        <a:pt x="51" y="453"/>
                        <a:pt x="59" y="442"/>
                        <a:pt x="59" y="424"/>
                      </a:cubicBezTo>
                      <a:lnTo>
                        <a:pt x="59" y="207"/>
                      </a:lnTo>
                      <a:lnTo>
                        <a:pt x="72" y="207"/>
                      </a:lnTo>
                      <a:lnTo>
                        <a:pt x="232" y="436"/>
                      </a:lnTo>
                      <a:cubicBezTo>
                        <a:pt x="238" y="444"/>
                        <a:pt x="247" y="453"/>
                        <a:pt x="258" y="453"/>
                      </a:cubicBezTo>
                      <a:cubicBezTo>
                        <a:pt x="274" y="453"/>
                        <a:pt x="287" y="441"/>
                        <a:pt x="287" y="426"/>
                      </a:cubicBezTo>
                      <a:cubicBezTo>
                        <a:pt x="287" y="414"/>
                        <a:pt x="280" y="403"/>
                        <a:pt x="273" y="395"/>
                      </a:cubicBezTo>
                      <a:lnTo>
                        <a:pt x="142" y="207"/>
                      </a:lnTo>
                      <a:lnTo>
                        <a:pt x="196" y="207"/>
                      </a:lnTo>
                      <a:cubicBezTo>
                        <a:pt x="242" y="207"/>
                        <a:pt x="287" y="179"/>
                        <a:pt x="287" y="126"/>
                      </a:cubicBezTo>
                      <a:lnTo>
                        <a:pt x="287" y="84"/>
                      </a:lnTo>
                      <a:cubicBezTo>
                        <a:pt x="287" y="33"/>
                        <a:pt x="242"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flipH="1">
                  <a:off x="6642979" y="2673959"/>
                  <a:ext cx="15012" cy="23612"/>
                </a:xfrm>
                <a:custGeom>
                  <a:avLst/>
                  <a:gdLst/>
                  <a:ahLst/>
                  <a:cxnLst/>
                  <a:rect l="l" t="t" r="r" b="b"/>
                  <a:pathLst>
                    <a:path w="288" h="453" extrusionOk="0">
                      <a:moveTo>
                        <a:pt x="1" y="1"/>
                      </a:moveTo>
                      <a:lnTo>
                        <a:pt x="1" y="424"/>
                      </a:lnTo>
                      <a:cubicBezTo>
                        <a:pt x="1" y="442"/>
                        <a:pt x="8" y="453"/>
                        <a:pt x="30" y="453"/>
                      </a:cubicBezTo>
                      <a:cubicBezTo>
                        <a:pt x="51" y="453"/>
                        <a:pt x="59" y="442"/>
                        <a:pt x="59" y="424"/>
                      </a:cubicBezTo>
                      <a:lnTo>
                        <a:pt x="59" y="104"/>
                      </a:lnTo>
                      <a:lnTo>
                        <a:pt x="60" y="104"/>
                      </a:lnTo>
                      <a:lnTo>
                        <a:pt x="212" y="453"/>
                      </a:lnTo>
                      <a:lnTo>
                        <a:pt x="288" y="453"/>
                      </a:lnTo>
                      <a:lnTo>
                        <a:pt x="288" y="31"/>
                      </a:lnTo>
                      <a:cubicBezTo>
                        <a:pt x="288" y="11"/>
                        <a:pt x="281" y="2"/>
                        <a:pt x="260" y="2"/>
                      </a:cubicBezTo>
                      <a:cubicBezTo>
                        <a:pt x="239" y="2"/>
                        <a:pt x="230" y="11"/>
                        <a:pt x="230" y="31"/>
                      </a:cubicBezTo>
                      <a:lnTo>
                        <a:pt x="229" y="354"/>
                      </a:lnTo>
                      <a:lnTo>
                        <a:pt x="228" y="354"/>
                      </a:lnTo>
                      <a:lnTo>
                        <a:pt x="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flipH="1">
                  <a:off x="6620982" y="2673959"/>
                  <a:ext cx="15325" cy="23612"/>
                </a:xfrm>
                <a:custGeom>
                  <a:avLst/>
                  <a:gdLst/>
                  <a:ahLst/>
                  <a:cxnLst/>
                  <a:rect l="l" t="t" r="r" b="b"/>
                  <a:pathLst>
                    <a:path w="294" h="453" extrusionOk="0">
                      <a:moveTo>
                        <a:pt x="147" y="139"/>
                      </a:moveTo>
                      <a:lnTo>
                        <a:pt x="192" y="296"/>
                      </a:lnTo>
                      <a:lnTo>
                        <a:pt x="101" y="296"/>
                      </a:lnTo>
                      <a:lnTo>
                        <a:pt x="147" y="139"/>
                      </a:lnTo>
                      <a:close/>
                      <a:moveTo>
                        <a:pt x="147" y="1"/>
                      </a:moveTo>
                      <a:cubicBezTo>
                        <a:pt x="129" y="1"/>
                        <a:pt x="121" y="14"/>
                        <a:pt x="117" y="31"/>
                      </a:cubicBezTo>
                      <a:lnTo>
                        <a:pt x="3" y="424"/>
                      </a:lnTo>
                      <a:cubicBezTo>
                        <a:pt x="0" y="438"/>
                        <a:pt x="15" y="453"/>
                        <a:pt x="32" y="453"/>
                      </a:cubicBezTo>
                      <a:cubicBezTo>
                        <a:pt x="50" y="453"/>
                        <a:pt x="59" y="438"/>
                        <a:pt x="63" y="424"/>
                      </a:cubicBezTo>
                      <a:lnTo>
                        <a:pt x="85" y="354"/>
                      </a:lnTo>
                      <a:lnTo>
                        <a:pt x="209" y="354"/>
                      </a:lnTo>
                      <a:lnTo>
                        <a:pt x="231" y="424"/>
                      </a:lnTo>
                      <a:cubicBezTo>
                        <a:pt x="234" y="438"/>
                        <a:pt x="243" y="453"/>
                        <a:pt x="262" y="453"/>
                      </a:cubicBezTo>
                      <a:cubicBezTo>
                        <a:pt x="278" y="453"/>
                        <a:pt x="293" y="438"/>
                        <a:pt x="288" y="424"/>
                      </a:cubicBezTo>
                      <a:lnTo>
                        <a:pt x="178" y="31"/>
                      </a:lnTo>
                      <a:cubicBezTo>
                        <a:pt x="172" y="15"/>
                        <a:pt x="166" y="1"/>
                        <a:pt x="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flipH="1">
                  <a:off x="6599349" y="2673959"/>
                  <a:ext cx="15012" cy="23612"/>
                </a:xfrm>
                <a:custGeom>
                  <a:avLst/>
                  <a:gdLst/>
                  <a:ahLst/>
                  <a:cxnLst/>
                  <a:rect l="l" t="t" r="r" b="b"/>
                  <a:pathLst>
                    <a:path w="288" h="453" extrusionOk="0">
                      <a:moveTo>
                        <a:pt x="1" y="1"/>
                      </a:moveTo>
                      <a:lnTo>
                        <a:pt x="1" y="424"/>
                      </a:lnTo>
                      <a:cubicBezTo>
                        <a:pt x="1" y="442"/>
                        <a:pt x="9" y="453"/>
                        <a:pt x="30" y="453"/>
                      </a:cubicBezTo>
                      <a:cubicBezTo>
                        <a:pt x="51" y="453"/>
                        <a:pt x="59" y="442"/>
                        <a:pt x="59" y="424"/>
                      </a:cubicBezTo>
                      <a:lnTo>
                        <a:pt x="59" y="80"/>
                      </a:lnTo>
                      <a:lnTo>
                        <a:pt x="60" y="80"/>
                      </a:lnTo>
                      <a:lnTo>
                        <a:pt x="116" y="163"/>
                      </a:lnTo>
                      <a:lnTo>
                        <a:pt x="116" y="172"/>
                      </a:lnTo>
                      <a:cubicBezTo>
                        <a:pt x="116" y="189"/>
                        <a:pt x="124" y="206"/>
                        <a:pt x="144" y="206"/>
                      </a:cubicBezTo>
                      <a:cubicBezTo>
                        <a:pt x="167" y="206"/>
                        <a:pt x="174" y="189"/>
                        <a:pt x="174" y="172"/>
                      </a:cubicBezTo>
                      <a:lnTo>
                        <a:pt x="174" y="163"/>
                      </a:lnTo>
                      <a:lnTo>
                        <a:pt x="228" y="80"/>
                      </a:lnTo>
                      <a:lnTo>
                        <a:pt x="229" y="80"/>
                      </a:lnTo>
                      <a:lnTo>
                        <a:pt x="229" y="424"/>
                      </a:lnTo>
                      <a:cubicBezTo>
                        <a:pt x="229" y="442"/>
                        <a:pt x="239" y="453"/>
                        <a:pt x="259" y="453"/>
                      </a:cubicBezTo>
                      <a:cubicBezTo>
                        <a:pt x="280" y="453"/>
                        <a:pt x="288" y="442"/>
                        <a:pt x="288" y="424"/>
                      </a:cubicBezTo>
                      <a:lnTo>
                        <a:pt x="288" y="1"/>
                      </a:lnTo>
                      <a:lnTo>
                        <a:pt x="216" y="1"/>
                      </a:lnTo>
                      <a:lnTo>
                        <a:pt x="144" y="103"/>
                      </a:lnTo>
                      <a:lnTo>
                        <a:pt x="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flipH="1">
                  <a:off x="6577509" y="2673959"/>
                  <a:ext cx="15064" cy="23612"/>
                </a:xfrm>
                <a:custGeom>
                  <a:avLst/>
                  <a:gdLst/>
                  <a:ahLst/>
                  <a:cxnLst/>
                  <a:rect l="l" t="t" r="r" b="b"/>
                  <a:pathLst>
                    <a:path w="289" h="453" extrusionOk="0">
                      <a:moveTo>
                        <a:pt x="0" y="1"/>
                      </a:moveTo>
                      <a:lnTo>
                        <a:pt x="0" y="453"/>
                      </a:lnTo>
                      <a:lnTo>
                        <a:pt x="259" y="453"/>
                      </a:lnTo>
                      <a:cubicBezTo>
                        <a:pt x="275" y="453"/>
                        <a:pt x="288" y="444"/>
                        <a:pt x="288" y="424"/>
                      </a:cubicBezTo>
                      <a:cubicBezTo>
                        <a:pt x="288" y="403"/>
                        <a:pt x="275" y="395"/>
                        <a:pt x="259" y="395"/>
                      </a:cubicBezTo>
                      <a:lnTo>
                        <a:pt x="59" y="395"/>
                      </a:lnTo>
                      <a:lnTo>
                        <a:pt x="59" y="255"/>
                      </a:lnTo>
                      <a:lnTo>
                        <a:pt x="144" y="255"/>
                      </a:lnTo>
                      <a:cubicBezTo>
                        <a:pt x="161" y="255"/>
                        <a:pt x="174" y="248"/>
                        <a:pt x="174" y="226"/>
                      </a:cubicBezTo>
                      <a:cubicBezTo>
                        <a:pt x="174" y="205"/>
                        <a:pt x="161" y="197"/>
                        <a:pt x="144" y="197"/>
                      </a:cubicBezTo>
                      <a:lnTo>
                        <a:pt x="59" y="197"/>
                      </a:lnTo>
                      <a:lnTo>
                        <a:pt x="59" y="59"/>
                      </a:lnTo>
                      <a:lnTo>
                        <a:pt x="259" y="59"/>
                      </a:lnTo>
                      <a:cubicBezTo>
                        <a:pt x="275" y="59"/>
                        <a:pt x="288" y="51"/>
                        <a:pt x="288" y="30"/>
                      </a:cubicBezTo>
                      <a:cubicBezTo>
                        <a:pt x="288" y="9"/>
                        <a:pt x="275" y="1"/>
                        <a:pt x="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flipH="1">
                  <a:off x="6092670" y="1549704"/>
                  <a:ext cx="1504526" cy="1266003"/>
                </a:xfrm>
                <a:custGeom>
                  <a:avLst/>
                  <a:gdLst/>
                  <a:ahLst/>
                  <a:cxnLst/>
                  <a:rect l="l" t="t" r="r" b="b"/>
                  <a:pathLst>
                    <a:path w="28864" h="24288" extrusionOk="0">
                      <a:moveTo>
                        <a:pt x="28863" y="17784"/>
                      </a:moveTo>
                      <a:cubicBezTo>
                        <a:pt x="28863" y="18239"/>
                        <a:pt x="28408" y="19439"/>
                        <a:pt x="25500" y="20762"/>
                      </a:cubicBezTo>
                      <a:cubicBezTo>
                        <a:pt x="22594" y="22085"/>
                        <a:pt x="20692" y="22467"/>
                        <a:pt x="20692" y="22467"/>
                      </a:cubicBezTo>
                      <a:cubicBezTo>
                        <a:pt x="20627" y="22306"/>
                        <a:pt x="20550" y="22154"/>
                        <a:pt x="20461" y="22021"/>
                      </a:cubicBezTo>
                      <a:cubicBezTo>
                        <a:pt x="20149" y="21525"/>
                        <a:pt x="19740" y="21217"/>
                        <a:pt x="19740" y="21217"/>
                      </a:cubicBezTo>
                      <a:cubicBezTo>
                        <a:pt x="19740" y="21217"/>
                        <a:pt x="20825" y="19571"/>
                        <a:pt x="21887" y="18472"/>
                      </a:cubicBezTo>
                      <a:cubicBezTo>
                        <a:pt x="23357" y="16948"/>
                        <a:pt x="24782" y="16460"/>
                        <a:pt x="24782" y="16460"/>
                      </a:cubicBezTo>
                      <a:cubicBezTo>
                        <a:pt x="23886" y="15792"/>
                        <a:pt x="22273" y="13596"/>
                        <a:pt x="21699" y="12797"/>
                      </a:cubicBezTo>
                      <a:cubicBezTo>
                        <a:pt x="21565" y="12608"/>
                        <a:pt x="21487" y="12497"/>
                        <a:pt x="21487" y="12497"/>
                      </a:cubicBezTo>
                      <a:lnTo>
                        <a:pt x="21386" y="12797"/>
                      </a:lnTo>
                      <a:lnTo>
                        <a:pt x="13953" y="12797"/>
                      </a:lnTo>
                      <a:cubicBezTo>
                        <a:pt x="13632" y="12797"/>
                        <a:pt x="13370" y="13055"/>
                        <a:pt x="13370" y="13375"/>
                      </a:cubicBezTo>
                      <a:lnTo>
                        <a:pt x="13370" y="22747"/>
                      </a:lnTo>
                      <a:cubicBezTo>
                        <a:pt x="13370" y="23069"/>
                        <a:pt x="13632" y="23332"/>
                        <a:pt x="13953" y="23332"/>
                      </a:cubicBezTo>
                      <a:lnTo>
                        <a:pt x="17805" y="23332"/>
                      </a:lnTo>
                      <a:lnTo>
                        <a:pt x="17704" y="23625"/>
                      </a:lnTo>
                      <a:cubicBezTo>
                        <a:pt x="17704" y="23625"/>
                        <a:pt x="16946" y="24288"/>
                        <a:pt x="14023" y="23851"/>
                      </a:cubicBezTo>
                      <a:cubicBezTo>
                        <a:pt x="13812" y="23818"/>
                        <a:pt x="13609" y="23787"/>
                        <a:pt x="13422" y="23749"/>
                      </a:cubicBezTo>
                      <a:cubicBezTo>
                        <a:pt x="11013" y="23309"/>
                        <a:pt x="10502" y="22650"/>
                        <a:pt x="10502" y="22650"/>
                      </a:cubicBezTo>
                      <a:cubicBezTo>
                        <a:pt x="10502" y="22650"/>
                        <a:pt x="10497" y="22623"/>
                        <a:pt x="10493" y="22577"/>
                      </a:cubicBezTo>
                      <a:cubicBezTo>
                        <a:pt x="10405" y="22091"/>
                        <a:pt x="9904" y="19153"/>
                        <a:pt x="9771" y="16929"/>
                      </a:cubicBezTo>
                      <a:cubicBezTo>
                        <a:pt x="9661" y="15076"/>
                        <a:pt x="10143" y="12696"/>
                        <a:pt x="10378" y="11666"/>
                      </a:cubicBezTo>
                      <a:cubicBezTo>
                        <a:pt x="10387" y="11643"/>
                        <a:pt x="10392" y="11616"/>
                        <a:pt x="10397" y="11593"/>
                      </a:cubicBezTo>
                      <a:cubicBezTo>
                        <a:pt x="10405" y="11560"/>
                        <a:pt x="10411" y="11532"/>
                        <a:pt x="10415" y="11505"/>
                      </a:cubicBezTo>
                      <a:cubicBezTo>
                        <a:pt x="10470" y="11279"/>
                        <a:pt x="10502" y="11155"/>
                        <a:pt x="10502" y="11155"/>
                      </a:cubicBezTo>
                      <a:lnTo>
                        <a:pt x="10497" y="11155"/>
                      </a:lnTo>
                      <a:cubicBezTo>
                        <a:pt x="10373" y="11197"/>
                        <a:pt x="8126" y="11964"/>
                        <a:pt x="5285" y="11808"/>
                      </a:cubicBezTo>
                      <a:cubicBezTo>
                        <a:pt x="2363" y="11643"/>
                        <a:pt x="511" y="10572"/>
                        <a:pt x="234" y="9828"/>
                      </a:cubicBezTo>
                      <a:cubicBezTo>
                        <a:pt x="184" y="9689"/>
                        <a:pt x="143" y="9478"/>
                        <a:pt x="119" y="9226"/>
                      </a:cubicBezTo>
                      <a:cubicBezTo>
                        <a:pt x="0" y="8136"/>
                        <a:pt x="207" y="6220"/>
                        <a:pt x="818" y="4960"/>
                      </a:cubicBezTo>
                      <a:cubicBezTo>
                        <a:pt x="2133" y="2249"/>
                        <a:pt x="5088" y="1"/>
                        <a:pt x="5088" y="1"/>
                      </a:cubicBezTo>
                      <a:lnTo>
                        <a:pt x="5142" y="57"/>
                      </a:lnTo>
                      <a:lnTo>
                        <a:pt x="5142" y="61"/>
                      </a:lnTo>
                      <a:lnTo>
                        <a:pt x="6343" y="1293"/>
                      </a:lnTo>
                      <a:cubicBezTo>
                        <a:pt x="6343" y="1293"/>
                        <a:pt x="5010" y="3825"/>
                        <a:pt x="4734" y="5122"/>
                      </a:cubicBezTo>
                      <a:cubicBezTo>
                        <a:pt x="4720" y="5171"/>
                        <a:pt x="4711" y="5222"/>
                        <a:pt x="4702" y="5267"/>
                      </a:cubicBezTo>
                      <a:cubicBezTo>
                        <a:pt x="4509" y="6463"/>
                        <a:pt x="4251" y="7543"/>
                        <a:pt x="4233" y="7608"/>
                      </a:cubicBezTo>
                      <a:lnTo>
                        <a:pt x="4233" y="7612"/>
                      </a:lnTo>
                      <a:cubicBezTo>
                        <a:pt x="4233" y="7612"/>
                        <a:pt x="5212" y="7335"/>
                        <a:pt x="7065" y="6633"/>
                      </a:cubicBezTo>
                      <a:cubicBezTo>
                        <a:pt x="8916" y="5926"/>
                        <a:pt x="11279" y="4887"/>
                        <a:pt x="12732" y="4578"/>
                      </a:cubicBezTo>
                      <a:cubicBezTo>
                        <a:pt x="13682" y="4376"/>
                        <a:pt x="14189" y="4413"/>
                        <a:pt x="15327" y="4647"/>
                      </a:cubicBezTo>
                      <a:cubicBezTo>
                        <a:pt x="15939" y="4772"/>
                        <a:pt x="16726" y="4951"/>
                        <a:pt x="17851" y="5176"/>
                      </a:cubicBezTo>
                      <a:cubicBezTo>
                        <a:pt x="20012" y="5609"/>
                        <a:pt x="21767" y="6142"/>
                        <a:pt x="23017" y="6683"/>
                      </a:cubicBezTo>
                      <a:cubicBezTo>
                        <a:pt x="23657" y="6964"/>
                        <a:pt x="24158" y="7245"/>
                        <a:pt x="24520" y="7520"/>
                      </a:cubicBezTo>
                      <a:cubicBezTo>
                        <a:pt x="24984" y="7874"/>
                        <a:pt x="25458" y="8445"/>
                        <a:pt x="25918" y="9156"/>
                      </a:cubicBezTo>
                      <a:lnTo>
                        <a:pt x="25918" y="9161"/>
                      </a:lnTo>
                      <a:cubicBezTo>
                        <a:pt x="26514" y="10090"/>
                        <a:pt x="27085" y="11252"/>
                        <a:pt x="27590" y="12497"/>
                      </a:cubicBezTo>
                      <a:cubicBezTo>
                        <a:pt x="27632" y="12594"/>
                        <a:pt x="27668" y="12696"/>
                        <a:pt x="27705" y="12797"/>
                      </a:cubicBezTo>
                      <a:cubicBezTo>
                        <a:pt x="28515" y="14925"/>
                        <a:pt x="28863" y="17347"/>
                        <a:pt x="28863" y="177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flipH="1">
                  <a:off x="7266563" y="1552884"/>
                  <a:ext cx="119261" cy="393437"/>
                </a:xfrm>
                <a:custGeom>
                  <a:avLst/>
                  <a:gdLst/>
                  <a:ahLst/>
                  <a:cxnLst/>
                  <a:rect l="l" t="t" r="r" b="b"/>
                  <a:pathLst>
                    <a:path w="2288" h="7548" extrusionOk="0">
                      <a:moveTo>
                        <a:pt x="2288" y="1232"/>
                      </a:moveTo>
                      <a:cubicBezTo>
                        <a:pt x="2288" y="1232"/>
                        <a:pt x="955" y="3765"/>
                        <a:pt x="679" y="5061"/>
                      </a:cubicBezTo>
                      <a:cubicBezTo>
                        <a:pt x="665" y="5111"/>
                        <a:pt x="655" y="5161"/>
                        <a:pt x="647" y="5207"/>
                      </a:cubicBezTo>
                      <a:cubicBezTo>
                        <a:pt x="454" y="6403"/>
                        <a:pt x="196" y="7482"/>
                        <a:pt x="178" y="7548"/>
                      </a:cubicBezTo>
                      <a:cubicBezTo>
                        <a:pt x="168" y="7404"/>
                        <a:pt x="1" y="4543"/>
                        <a:pt x="299" y="3106"/>
                      </a:cubicBezTo>
                      <a:cubicBezTo>
                        <a:pt x="589" y="1708"/>
                        <a:pt x="982" y="654"/>
                        <a:pt x="1087" y="0"/>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flipH="1">
                  <a:off x="6996928" y="2005182"/>
                  <a:ext cx="594169" cy="168310"/>
                </a:xfrm>
                <a:custGeom>
                  <a:avLst/>
                  <a:gdLst/>
                  <a:ahLst/>
                  <a:cxnLst/>
                  <a:rect l="l" t="t" r="r" b="b"/>
                  <a:pathLst>
                    <a:path w="11399" h="3229" extrusionOk="0">
                      <a:moveTo>
                        <a:pt x="11399" y="0"/>
                      </a:moveTo>
                      <a:cubicBezTo>
                        <a:pt x="11399" y="0"/>
                        <a:pt x="10750" y="987"/>
                        <a:pt x="10381" y="2417"/>
                      </a:cubicBezTo>
                      <a:cubicBezTo>
                        <a:pt x="10256" y="2461"/>
                        <a:pt x="8009" y="3228"/>
                        <a:pt x="5167" y="3071"/>
                      </a:cubicBezTo>
                      <a:cubicBezTo>
                        <a:pt x="2244" y="2906"/>
                        <a:pt x="390" y="1834"/>
                        <a:pt x="119" y="1089"/>
                      </a:cubicBezTo>
                      <a:cubicBezTo>
                        <a:pt x="69" y="950"/>
                        <a:pt x="26" y="742"/>
                        <a:pt x="0" y="490"/>
                      </a:cubicBezTo>
                      <a:cubicBezTo>
                        <a:pt x="748" y="1131"/>
                        <a:pt x="2090" y="1752"/>
                        <a:pt x="3187" y="1925"/>
                      </a:cubicBezTo>
                      <a:cubicBezTo>
                        <a:pt x="4568" y="2143"/>
                        <a:pt x="6893" y="1707"/>
                        <a:pt x="8637" y="963"/>
                      </a:cubicBezTo>
                      <a:cubicBezTo>
                        <a:pt x="10381" y="218"/>
                        <a:pt x="11399" y="0"/>
                        <a:pt x="11399" y="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flipH="1">
                  <a:off x="6397423" y="1791986"/>
                  <a:ext cx="417153" cy="116082"/>
                </a:xfrm>
                <a:custGeom>
                  <a:avLst/>
                  <a:gdLst/>
                  <a:ahLst/>
                  <a:cxnLst/>
                  <a:rect l="l" t="t" r="r" b="b"/>
                  <a:pathLst>
                    <a:path w="8003" h="2227" extrusionOk="0">
                      <a:moveTo>
                        <a:pt x="8003" y="2038"/>
                      </a:moveTo>
                      <a:cubicBezTo>
                        <a:pt x="7353" y="2149"/>
                        <a:pt x="6286" y="2226"/>
                        <a:pt x="4546" y="2165"/>
                      </a:cubicBezTo>
                      <a:cubicBezTo>
                        <a:pt x="1222" y="2046"/>
                        <a:pt x="0" y="923"/>
                        <a:pt x="315" y="0"/>
                      </a:cubicBezTo>
                      <a:cubicBezTo>
                        <a:pt x="923" y="123"/>
                        <a:pt x="1711" y="302"/>
                        <a:pt x="2839" y="528"/>
                      </a:cubicBezTo>
                      <a:cubicBezTo>
                        <a:pt x="4996" y="961"/>
                        <a:pt x="6752" y="1493"/>
                        <a:pt x="8003" y="2038"/>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flipH="1">
                  <a:off x="6092696" y="2027179"/>
                  <a:ext cx="437847" cy="693518"/>
                </a:xfrm>
                <a:custGeom>
                  <a:avLst/>
                  <a:gdLst/>
                  <a:ahLst/>
                  <a:cxnLst/>
                  <a:rect l="l" t="t" r="r" b="b"/>
                  <a:pathLst>
                    <a:path w="8400" h="13305" extrusionOk="0">
                      <a:moveTo>
                        <a:pt x="8399" y="8624"/>
                      </a:moveTo>
                      <a:cubicBezTo>
                        <a:pt x="8399" y="9076"/>
                        <a:pt x="7944" y="10277"/>
                        <a:pt x="5038" y="11603"/>
                      </a:cubicBezTo>
                      <a:cubicBezTo>
                        <a:pt x="2132" y="12928"/>
                        <a:pt x="227" y="13304"/>
                        <a:pt x="227" y="13304"/>
                      </a:cubicBezTo>
                      <a:cubicBezTo>
                        <a:pt x="164" y="13145"/>
                        <a:pt x="86" y="12994"/>
                        <a:pt x="0" y="12863"/>
                      </a:cubicBezTo>
                      <a:cubicBezTo>
                        <a:pt x="648" y="12654"/>
                        <a:pt x="1937" y="12170"/>
                        <a:pt x="3974" y="11116"/>
                      </a:cubicBezTo>
                      <a:cubicBezTo>
                        <a:pt x="7089" y="9503"/>
                        <a:pt x="6959" y="9067"/>
                        <a:pt x="6959" y="9067"/>
                      </a:cubicBezTo>
                      <a:cubicBezTo>
                        <a:pt x="6959" y="9067"/>
                        <a:pt x="7363" y="7752"/>
                        <a:pt x="7050" y="5693"/>
                      </a:cubicBezTo>
                      <a:cubicBezTo>
                        <a:pt x="6804" y="4069"/>
                        <a:pt x="6365" y="2176"/>
                        <a:pt x="5455" y="1"/>
                      </a:cubicBezTo>
                      <a:cubicBezTo>
                        <a:pt x="6050" y="929"/>
                        <a:pt x="6622" y="2094"/>
                        <a:pt x="7126" y="3336"/>
                      </a:cubicBezTo>
                      <a:cubicBezTo>
                        <a:pt x="7166" y="3436"/>
                        <a:pt x="7204" y="3534"/>
                        <a:pt x="7243" y="3635"/>
                      </a:cubicBezTo>
                      <a:cubicBezTo>
                        <a:pt x="8051" y="5767"/>
                        <a:pt x="8399" y="8189"/>
                        <a:pt x="8399" y="8624"/>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flipH="1">
                  <a:off x="6669100" y="2246942"/>
                  <a:ext cx="273602" cy="553720"/>
                </a:xfrm>
                <a:custGeom>
                  <a:avLst/>
                  <a:gdLst/>
                  <a:ahLst/>
                  <a:cxnLst/>
                  <a:rect l="l" t="t" r="r" b="b"/>
                  <a:pathLst>
                    <a:path w="5249" h="10623" extrusionOk="0">
                      <a:moveTo>
                        <a:pt x="814" y="0"/>
                      </a:moveTo>
                      <a:cubicBezTo>
                        <a:pt x="814" y="0"/>
                        <a:pt x="121" y="2845"/>
                        <a:pt x="49" y="5752"/>
                      </a:cubicBezTo>
                      <a:cubicBezTo>
                        <a:pt x="0" y="7686"/>
                        <a:pt x="516" y="9426"/>
                        <a:pt x="866" y="10373"/>
                      </a:cubicBezTo>
                      <a:cubicBezTo>
                        <a:pt x="1053" y="10409"/>
                        <a:pt x="1254" y="10441"/>
                        <a:pt x="1466" y="10474"/>
                      </a:cubicBezTo>
                      <a:cubicBezTo>
                        <a:pt x="2190" y="10582"/>
                        <a:pt x="2782" y="10623"/>
                        <a:pt x="3263" y="10623"/>
                      </a:cubicBezTo>
                      <a:cubicBezTo>
                        <a:pt x="4720" y="10623"/>
                        <a:pt x="5150" y="10249"/>
                        <a:pt x="5150" y="10249"/>
                      </a:cubicBezTo>
                      <a:lnTo>
                        <a:pt x="5249" y="9955"/>
                      </a:lnTo>
                      <a:lnTo>
                        <a:pt x="1396" y="9955"/>
                      </a:lnTo>
                      <a:cubicBezTo>
                        <a:pt x="1075" y="9955"/>
                        <a:pt x="814" y="9694"/>
                        <a:pt x="814" y="9373"/>
                      </a:cubicBezTo>
                      <a:lnTo>
                        <a:pt x="814" y="0"/>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flipH="1">
                  <a:off x="6477175" y="2201123"/>
                  <a:ext cx="392811" cy="15533"/>
                </a:xfrm>
                <a:custGeom>
                  <a:avLst/>
                  <a:gdLst/>
                  <a:ahLst/>
                  <a:cxnLst/>
                  <a:rect l="l" t="t" r="r" b="b"/>
                  <a:pathLst>
                    <a:path w="7536" h="298" extrusionOk="0">
                      <a:moveTo>
                        <a:pt x="7536" y="0"/>
                      </a:moveTo>
                      <a:lnTo>
                        <a:pt x="6965" y="150"/>
                      </a:lnTo>
                      <a:cubicBezTo>
                        <a:pt x="6965" y="150"/>
                        <a:pt x="5684" y="124"/>
                        <a:pt x="4206" y="124"/>
                      </a:cubicBezTo>
                      <a:cubicBezTo>
                        <a:pt x="2530" y="124"/>
                        <a:pt x="601" y="157"/>
                        <a:pt x="1" y="298"/>
                      </a:cubicBezTo>
                      <a:lnTo>
                        <a:pt x="7435" y="298"/>
                      </a:lnTo>
                      <a:lnTo>
                        <a:pt x="7536" y="0"/>
                      </a:lnTo>
                      <a:close/>
                    </a:path>
                  </a:pathLst>
                </a:custGeom>
                <a:solidFill>
                  <a:srgbClr val="EB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flipH="1">
                  <a:off x="6434535" y="1503625"/>
                  <a:ext cx="346108" cy="290960"/>
                </a:xfrm>
                <a:custGeom>
                  <a:avLst/>
                  <a:gdLst/>
                  <a:ahLst/>
                  <a:cxnLst/>
                  <a:rect l="l" t="t" r="r" b="b"/>
                  <a:pathLst>
                    <a:path w="6640" h="5582" extrusionOk="0">
                      <a:moveTo>
                        <a:pt x="1313" y="1"/>
                      </a:moveTo>
                      <a:cubicBezTo>
                        <a:pt x="1313" y="1"/>
                        <a:pt x="246" y="1013"/>
                        <a:pt x="118" y="2296"/>
                      </a:cubicBezTo>
                      <a:cubicBezTo>
                        <a:pt x="0" y="3484"/>
                        <a:pt x="601" y="5048"/>
                        <a:pt x="689" y="5271"/>
                      </a:cubicBezTo>
                      <a:cubicBezTo>
                        <a:pt x="695" y="5290"/>
                        <a:pt x="701" y="5299"/>
                        <a:pt x="701" y="5299"/>
                      </a:cubicBezTo>
                      <a:cubicBezTo>
                        <a:pt x="701" y="5299"/>
                        <a:pt x="867" y="5378"/>
                        <a:pt x="1290" y="5453"/>
                      </a:cubicBezTo>
                      <a:cubicBezTo>
                        <a:pt x="1671" y="5518"/>
                        <a:pt x="2257" y="5582"/>
                        <a:pt x="3116" y="5582"/>
                      </a:cubicBezTo>
                      <a:cubicBezTo>
                        <a:pt x="3304" y="5582"/>
                        <a:pt x="3505" y="5578"/>
                        <a:pt x="3720" y="5572"/>
                      </a:cubicBezTo>
                      <a:cubicBezTo>
                        <a:pt x="3904" y="5564"/>
                        <a:pt x="4075" y="5552"/>
                        <a:pt x="4238" y="5532"/>
                      </a:cubicBezTo>
                      <a:cubicBezTo>
                        <a:pt x="6109" y="5309"/>
                        <a:pt x="6639" y="4264"/>
                        <a:pt x="6639" y="4264"/>
                      </a:cubicBezTo>
                      <a:cubicBezTo>
                        <a:pt x="6639" y="4264"/>
                        <a:pt x="6283" y="4004"/>
                        <a:pt x="5790" y="3643"/>
                      </a:cubicBezTo>
                      <a:cubicBezTo>
                        <a:pt x="5104" y="3141"/>
                        <a:pt x="4157" y="2447"/>
                        <a:pt x="3533" y="1994"/>
                      </a:cubicBezTo>
                      <a:cubicBezTo>
                        <a:pt x="2474" y="1220"/>
                        <a:pt x="1315" y="63"/>
                        <a:pt x="1315" y="4"/>
                      </a:cubicBezTo>
                      <a:cubicBezTo>
                        <a:pt x="1315" y="3"/>
                        <a:pt x="1313" y="1"/>
                        <a:pt x="1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flipH="1">
                  <a:off x="6265073" y="1280160"/>
                  <a:ext cx="288093" cy="405999"/>
                </a:xfrm>
                <a:custGeom>
                  <a:avLst/>
                  <a:gdLst/>
                  <a:ahLst/>
                  <a:cxnLst/>
                  <a:rect l="l" t="t" r="r" b="b"/>
                  <a:pathLst>
                    <a:path w="5527" h="7789" extrusionOk="0">
                      <a:moveTo>
                        <a:pt x="932" y="0"/>
                      </a:moveTo>
                      <a:cubicBezTo>
                        <a:pt x="697" y="0"/>
                        <a:pt x="501" y="44"/>
                        <a:pt x="367" y="141"/>
                      </a:cubicBezTo>
                      <a:cubicBezTo>
                        <a:pt x="1" y="406"/>
                        <a:pt x="137" y="1064"/>
                        <a:pt x="310" y="1510"/>
                      </a:cubicBezTo>
                      <a:cubicBezTo>
                        <a:pt x="360" y="1639"/>
                        <a:pt x="413" y="1752"/>
                        <a:pt x="459" y="1830"/>
                      </a:cubicBezTo>
                      <a:cubicBezTo>
                        <a:pt x="658" y="2174"/>
                        <a:pt x="1811" y="3106"/>
                        <a:pt x="2457" y="3265"/>
                      </a:cubicBezTo>
                      <a:cubicBezTo>
                        <a:pt x="3103" y="3425"/>
                        <a:pt x="3710" y="4300"/>
                        <a:pt x="3529" y="5018"/>
                      </a:cubicBezTo>
                      <a:cubicBezTo>
                        <a:pt x="3346" y="5735"/>
                        <a:pt x="2838" y="7189"/>
                        <a:pt x="2275" y="7788"/>
                      </a:cubicBezTo>
                      <a:cubicBezTo>
                        <a:pt x="2275" y="7788"/>
                        <a:pt x="2607" y="7624"/>
                        <a:pt x="3039" y="7316"/>
                      </a:cubicBezTo>
                      <a:cubicBezTo>
                        <a:pt x="3308" y="7125"/>
                        <a:pt x="3616" y="6879"/>
                        <a:pt x="3910" y="6583"/>
                      </a:cubicBezTo>
                      <a:cubicBezTo>
                        <a:pt x="4673" y="5807"/>
                        <a:pt x="5526" y="4682"/>
                        <a:pt x="5400" y="3610"/>
                      </a:cubicBezTo>
                      <a:cubicBezTo>
                        <a:pt x="5272" y="2539"/>
                        <a:pt x="4673" y="1685"/>
                        <a:pt x="3529" y="941"/>
                      </a:cubicBezTo>
                      <a:cubicBezTo>
                        <a:pt x="2674" y="384"/>
                        <a:pt x="1628" y="0"/>
                        <a:pt x="932" y="0"/>
                      </a:cubicBezTo>
                      <a:close/>
                    </a:path>
                  </a:pathLst>
                </a:custGeom>
                <a:solidFill>
                  <a:srgbClr val="5118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flipH="1">
                  <a:off x="7226790" y="1509358"/>
                  <a:ext cx="62550" cy="106803"/>
                </a:xfrm>
                <a:custGeom>
                  <a:avLst/>
                  <a:gdLst/>
                  <a:ahLst/>
                  <a:cxnLst/>
                  <a:rect l="l" t="t" r="r" b="b"/>
                  <a:pathLst>
                    <a:path w="1200" h="2049" extrusionOk="0">
                      <a:moveTo>
                        <a:pt x="491" y="197"/>
                      </a:moveTo>
                      <a:cubicBezTo>
                        <a:pt x="159" y="0"/>
                        <a:pt x="0" y="505"/>
                        <a:pt x="237" y="1103"/>
                      </a:cubicBezTo>
                      <a:cubicBezTo>
                        <a:pt x="473" y="1704"/>
                        <a:pt x="873" y="2049"/>
                        <a:pt x="1036" y="1831"/>
                      </a:cubicBezTo>
                      <a:cubicBezTo>
                        <a:pt x="1199" y="1613"/>
                        <a:pt x="800" y="378"/>
                        <a:pt x="491" y="197"/>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flipH="1">
                  <a:off x="7200310" y="1489238"/>
                  <a:ext cx="65364" cy="133543"/>
                </a:xfrm>
                <a:custGeom>
                  <a:avLst/>
                  <a:gdLst/>
                  <a:ahLst/>
                  <a:cxnLst/>
                  <a:rect l="l" t="t" r="r" b="b"/>
                  <a:pathLst>
                    <a:path w="1254" h="2562" extrusionOk="0">
                      <a:moveTo>
                        <a:pt x="291" y="164"/>
                      </a:moveTo>
                      <a:cubicBezTo>
                        <a:pt x="60" y="303"/>
                        <a:pt x="0" y="764"/>
                        <a:pt x="291" y="1489"/>
                      </a:cubicBezTo>
                      <a:cubicBezTo>
                        <a:pt x="582" y="2217"/>
                        <a:pt x="855" y="2561"/>
                        <a:pt x="1054" y="2416"/>
                      </a:cubicBezTo>
                      <a:cubicBezTo>
                        <a:pt x="1254" y="2271"/>
                        <a:pt x="981" y="1472"/>
                        <a:pt x="890" y="982"/>
                      </a:cubicBezTo>
                      <a:cubicBezTo>
                        <a:pt x="800" y="492"/>
                        <a:pt x="564" y="0"/>
                        <a:pt x="291" y="164"/>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flipH="1">
                  <a:off x="7184411" y="1481262"/>
                  <a:ext cx="43837" cy="136410"/>
                </a:xfrm>
                <a:custGeom>
                  <a:avLst/>
                  <a:gdLst/>
                  <a:ahLst/>
                  <a:cxnLst/>
                  <a:rect l="l" t="t" r="r" b="b"/>
                  <a:pathLst>
                    <a:path w="841" h="2617" extrusionOk="0">
                      <a:moveTo>
                        <a:pt x="330" y="226"/>
                      </a:moveTo>
                      <a:cubicBezTo>
                        <a:pt x="17" y="372"/>
                        <a:pt x="0" y="631"/>
                        <a:pt x="163" y="1443"/>
                      </a:cubicBezTo>
                      <a:cubicBezTo>
                        <a:pt x="327" y="2256"/>
                        <a:pt x="404" y="2616"/>
                        <a:pt x="622" y="2603"/>
                      </a:cubicBezTo>
                      <a:cubicBezTo>
                        <a:pt x="840" y="2588"/>
                        <a:pt x="817" y="1"/>
                        <a:pt x="330" y="226"/>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flipH="1">
                  <a:off x="7158609" y="1493721"/>
                  <a:ext cx="38781" cy="122962"/>
                </a:xfrm>
                <a:custGeom>
                  <a:avLst/>
                  <a:gdLst/>
                  <a:ahLst/>
                  <a:cxnLst/>
                  <a:rect l="l" t="t" r="r" b="b"/>
                  <a:pathLst>
                    <a:path w="744" h="2359" extrusionOk="0">
                      <a:moveTo>
                        <a:pt x="380" y="9"/>
                      </a:moveTo>
                      <a:cubicBezTo>
                        <a:pt x="180" y="22"/>
                        <a:pt x="27" y="374"/>
                        <a:pt x="14" y="1168"/>
                      </a:cubicBezTo>
                      <a:cubicBezTo>
                        <a:pt x="0" y="1961"/>
                        <a:pt x="270" y="2358"/>
                        <a:pt x="380" y="2326"/>
                      </a:cubicBezTo>
                      <a:cubicBezTo>
                        <a:pt x="488" y="2294"/>
                        <a:pt x="743" y="1658"/>
                        <a:pt x="707" y="1005"/>
                      </a:cubicBezTo>
                      <a:cubicBezTo>
                        <a:pt x="670" y="350"/>
                        <a:pt x="519" y="1"/>
                        <a:pt x="380" y="9"/>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flipH="1">
                  <a:off x="6406017" y="1518637"/>
                  <a:ext cx="111338" cy="58171"/>
                </a:xfrm>
                <a:custGeom>
                  <a:avLst/>
                  <a:gdLst/>
                  <a:ahLst/>
                  <a:cxnLst/>
                  <a:rect l="l" t="t" r="r" b="b"/>
                  <a:pathLst>
                    <a:path w="2136" h="1116" extrusionOk="0">
                      <a:moveTo>
                        <a:pt x="811" y="0"/>
                      </a:moveTo>
                      <a:cubicBezTo>
                        <a:pt x="594" y="0"/>
                        <a:pt x="379" y="72"/>
                        <a:pt x="190" y="252"/>
                      </a:cubicBezTo>
                      <a:cubicBezTo>
                        <a:pt x="1" y="432"/>
                        <a:pt x="476" y="352"/>
                        <a:pt x="1152" y="656"/>
                      </a:cubicBezTo>
                      <a:cubicBezTo>
                        <a:pt x="1520" y="821"/>
                        <a:pt x="1811" y="1115"/>
                        <a:pt x="1968" y="1115"/>
                      </a:cubicBezTo>
                      <a:cubicBezTo>
                        <a:pt x="2029" y="1115"/>
                        <a:pt x="2069" y="1072"/>
                        <a:pt x="2087" y="961"/>
                      </a:cubicBezTo>
                      <a:cubicBezTo>
                        <a:pt x="2136" y="660"/>
                        <a:pt x="1469" y="0"/>
                        <a:pt x="811" y="0"/>
                      </a:cubicBezTo>
                      <a:close/>
                    </a:path>
                  </a:pathLst>
                </a:custGeom>
                <a:solidFill>
                  <a:srgbClr val="5118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flipH="1">
                  <a:off x="6547955" y="1405210"/>
                  <a:ext cx="78031" cy="77978"/>
                </a:xfrm>
                <a:custGeom>
                  <a:avLst/>
                  <a:gdLst/>
                  <a:ahLst/>
                  <a:cxnLst/>
                  <a:rect l="l" t="t" r="r" b="b"/>
                  <a:pathLst>
                    <a:path w="1497" h="1496" extrusionOk="0">
                      <a:moveTo>
                        <a:pt x="285" y="1"/>
                      </a:moveTo>
                      <a:cubicBezTo>
                        <a:pt x="248" y="1"/>
                        <a:pt x="215" y="12"/>
                        <a:pt x="184" y="35"/>
                      </a:cubicBezTo>
                      <a:cubicBezTo>
                        <a:pt x="1" y="177"/>
                        <a:pt x="458" y="629"/>
                        <a:pt x="639" y="939"/>
                      </a:cubicBezTo>
                      <a:cubicBezTo>
                        <a:pt x="817" y="1240"/>
                        <a:pt x="1047" y="1496"/>
                        <a:pt x="1227" y="1496"/>
                      </a:cubicBezTo>
                      <a:cubicBezTo>
                        <a:pt x="1231" y="1496"/>
                        <a:pt x="1234" y="1496"/>
                        <a:pt x="1238" y="1495"/>
                      </a:cubicBezTo>
                      <a:cubicBezTo>
                        <a:pt x="1496" y="1479"/>
                        <a:pt x="1329" y="939"/>
                        <a:pt x="1001" y="576"/>
                      </a:cubicBezTo>
                      <a:cubicBezTo>
                        <a:pt x="729" y="273"/>
                        <a:pt x="470" y="1"/>
                        <a:pt x="285" y="1"/>
                      </a:cubicBezTo>
                      <a:close/>
                    </a:path>
                  </a:pathLst>
                </a:custGeom>
                <a:solidFill>
                  <a:srgbClr val="5118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flipH="1">
                  <a:off x="6330383" y="1725786"/>
                  <a:ext cx="137401" cy="93772"/>
                </a:xfrm>
                <a:custGeom>
                  <a:avLst/>
                  <a:gdLst/>
                  <a:ahLst/>
                  <a:cxnLst/>
                  <a:rect l="l" t="t" r="r" b="b"/>
                  <a:pathLst>
                    <a:path w="2636" h="1799" extrusionOk="0">
                      <a:moveTo>
                        <a:pt x="510" y="1"/>
                      </a:moveTo>
                      <a:lnTo>
                        <a:pt x="0" y="528"/>
                      </a:lnTo>
                      <a:cubicBezTo>
                        <a:pt x="47" y="621"/>
                        <a:pt x="418" y="1146"/>
                        <a:pt x="1136" y="1473"/>
                      </a:cubicBezTo>
                      <a:cubicBezTo>
                        <a:pt x="1576" y="1673"/>
                        <a:pt x="1999" y="1799"/>
                        <a:pt x="2273" y="1799"/>
                      </a:cubicBezTo>
                      <a:cubicBezTo>
                        <a:pt x="2446" y="1799"/>
                        <a:pt x="2560" y="1749"/>
                        <a:pt x="2581" y="1636"/>
                      </a:cubicBezTo>
                      <a:cubicBezTo>
                        <a:pt x="2636" y="1346"/>
                        <a:pt x="510" y="1"/>
                        <a:pt x="5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flipH="1">
                  <a:off x="6274556" y="1725786"/>
                  <a:ext cx="166695" cy="37530"/>
                </a:xfrm>
                <a:custGeom>
                  <a:avLst/>
                  <a:gdLst/>
                  <a:ahLst/>
                  <a:cxnLst/>
                  <a:rect l="l" t="t" r="r" b="b"/>
                  <a:pathLst>
                    <a:path w="3198" h="720" extrusionOk="0">
                      <a:moveTo>
                        <a:pt x="1" y="1"/>
                      </a:moveTo>
                      <a:lnTo>
                        <a:pt x="919" y="614"/>
                      </a:lnTo>
                      <a:cubicBezTo>
                        <a:pt x="919" y="614"/>
                        <a:pt x="1650" y="719"/>
                        <a:pt x="2274" y="719"/>
                      </a:cubicBezTo>
                      <a:cubicBezTo>
                        <a:pt x="2725" y="719"/>
                        <a:pt x="3120" y="664"/>
                        <a:pt x="3143" y="474"/>
                      </a:cubicBezTo>
                      <a:cubicBezTo>
                        <a:pt x="3197" y="20"/>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flipH="1">
                  <a:off x="5797348" y="2726658"/>
                  <a:ext cx="2471177" cy="1090708"/>
                </a:xfrm>
                <a:custGeom>
                  <a:avLst/>
                  <a:gdLst/>
                  <a:ahLst/>
                  <a:cxnLst/>
                  <a:rect l="l" t="t" r="r" b="b"/>
                  <a:pathLst>
                    <a:path w="47409" h="20925" extrusionOk="0">
                      <a:moveTo>
                        <a:pt x="23370" y="0"/>
                      </a:moveTo>
                      <a:cubicBezTo>
                        <a:pt x="23231" y="6"/>
                        <a:pt x="21805" y="75"/>
                        <a:pt x="17456" y="453"/>
                      </a:cubicBezTo>
                      <a:cubicBezTo>
                        <a:pt x="12859" y="854"/>
                        <a:pt x="8756" y="1907"/>
                        <a:pt x="8756" y="1907"/>
                      </a:cubicBezTo>
                      <a:lnTo>
                        <a:pt x="1" y="15966"/>
                      </a:lnTo>
                      <a:cubicBezTo>
                        <a:pt x="1" y="15966"/>
                        <a:pt x="97" y="16233"/>
                        <a:pt x="454" y="16429"/>
                      </a:cubicBezTo>
                      <a:cubicBezTo>
                        <a:pt x="613" y="16518"/>
                        <a:pt x="827" y="16591"/>
                        <a:pt x="1109" y="16620"/>
                      </a:cubicBezTo>
                      <a:cubicBezTo>
                        <a:pt x="1109" y="16620"/>
                        <a:pt x="3196" y="15748"/>
                        <a:pt x="5359" y="14476"/>
                      </a:cubicBezTo>
                      <a:cubicBezTo>
                        <a:pt x="7521" y="13204"/>
                        <a:pt x="9518" y="10971"/>
                        <a:pt x="10226" y="9172"/>
                      </a:cubicBezTo>
                      <a:cubicBezTo>
                        <a:pt x="10936" y="7375"/>
                        <a:pt x="10462" y="6120"/>
                        <a:pt x="10462" y="6120"/>
                      </a:cubicBezTo>
                      <a:lnTo>
                        <a:pt x="10462" y="6120"/>
                      </a:lnTo>
                      <a:cubicBezTo>
                        <a:pt x="10462" y="6120"/>
                        <a:pt x="14967" y="6739"/>
                        <a:pt x="17419" y="7048"/>
                      </a:cubicBezTo>
                      <a:cubicBezTo>
                        <a:pt x="19873" y="7356"/>
                        <a:pt x="22086" y="7610"/>
                        <a:pt x="22086" y="7610"/>
                      </a:cubicBezTo>
                      <a:cubicBezTo>
                        <a:pt x="22086" y="7610"/>
                        <a:pt x="26828" y="11516"/>
                        <a:pt x="28808" y="13440"/>
                      </a:cubicBezTo>
                      <a:cubicBezTo>
                        <a:pt x="30787" y="15367"/>
                        <a:pt x="35764" y="20924"/>
                        <a:pt x="35764" y="20924"/>
                      </a:cubicBezTo>
                      <a:cubicBezTo>
                        <a:pt x="35764" y="20924"/>
                        <a:pt x="38797" y="19435"/>
                        <a:pt x="41088" y="17817"/>
                      </a:cubicBezTo>
                      <a:cubicBezTo>
                        <a:pt x="43116" y="16383"/>
                        <a:pt x="46094" y="12070"/>
                        <a:pt x="47119" y="9659"/>
                      </a:cubicBezTo>
                      <a:cubicBezTo>
                        <a:pt x="47248" y="9354"/>
                        <a:pt x="47347" y="9080"/>
                        <a:pt x="47408" y="8845"/>
                      </a:cubicBezTo>
                      <a:cubicBezTo>
                        <a:pt x="47408" y="8845"/>
                        <a:pt x="47249" y="8337"/>
                        <a:pt x="46918" y="8337"/>
                      </a:cubicBezTo>
                      <a:cubicBezTo>
                        <a:pt x="46912" y="8337"/>
                        <a:pt x="46906" y="8338"/>
                        <a:pt x="46900" y="8338"/>
                      </a:cubicBezTo>
                      <a:cubicBezTo>
                        <a:pt x="46900" y="8338"/>
                        <a:pt x="43775" y="9354"/>
                        <a:pt x="42395" y="9989"/>
                      </a:cubicBezTo>
                      <a:cubicBezTo>
                        <a:pt x="41015" y="10624"/>
                        <a:pt x="38126" y="11680"/>
                        <a:pt x="37545" y="14331"/>
                      </a:cubicBezTo>
                      <a:cubicBezTo>
                        <a:pt x="37545" y="14331"/>
                        <a:pt x="36600" y="11787"/>
                        <a:pt x="35565" y="10154"/>
                      </a:cubicBezTo>
                      <a:cubicBezTo>
                        <a:pt x="35442" y="9960"/>
                        <a:pt x="35316" y="9762"/>
                        <a:pt x="35189" y="9568"/>
                      </a:cubicBezTo>
                      <a:cubicBezTo>
                        <a:pt x="35188" y="9566"/>
                        <a:pt x="35188" y="9566"/>
                        <a:pt x="35186" y="9565"/>
                      </a:cubicBezTo>
                      <a:cubicBezTo>
                        <a:pt x="34246" y="8132"/>
                        <a:pt x="33275" y="6812"/>
                        <a:pt x="33275" y="6812"/>
                      </a:cubicBezTo>
                      <a:cubicBezTo>
                        <a:pt x="33275" y="6812"/>
                        <a:pt x="33549" y="4431"/>
                        <a:pt x="32878" y="3124"/>
                      </a:cubicBezTo>
                      <a:cubicBezTo>
                        <a:pt x="32205" y="1816"/>
                        <a:pt x="30585" y="1046"/>
                        <a:pt x="30585" y="1046"/>
                      </a:cubicBezTo>
                      <a:cubicBezTo>
                        <a:pt x="30585" y="1046"/>
                        <a:pt x="30427" y="1183"/>
                        <a:pt x="29982" y="1290"/>
                      </a:cubicBezTo>
                      <a:cubicBezTo>
                        <a:pt x="29689" y="1361"/>
                        <a:pt x="29273" y="1420"/>
                        <a:pt x="28695" y="1420"/>
                      </a:cubicBezTo>
                      <a:cubicBezTo>
                        <a:pt x="28216" y="1420"/>
                        <a:pt x="27625" y="1380"/>
                        <a:pt x="26901" y="1271"/>
                      </a:cubicBezTo>
                      <a:cubicBezTo>
                        <a:pt x="23976" y="836"/>
                        <a:pt x="23383" y="72"/>
                        <a:pt x="23383" y="72"/>
                      </a:cubicBezTo>
                      <a:cubicBezTo>
                        <a:pt x="23383" y="72"/>
                        <a:pt x="23378" y="46"/>
                        <a:pt x="23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flipH="1">
                  <a:off x="6434377" y="2781130"/>
                  <a:ext cx="271361" cy="444154"/>
                </a:xfrm>
                <a:custGeom>
                  <a:avLst/>
                  <a:gdLst/>
                  <a:ahLst/>
                  <a:cxnLst/>
                  <a:rect l="l" t="t" r="r" b="b"/>
                  <a:pathLst>
                    <a:path w="5206" h="8521" extrusionOk="0">
                      <a:moveTo>
                        <a:pt x="5205" y="8520"/>
                      </a:moveTo>
                      <a:cubicBezTo>
                        <a:pt x="4197" y="7393"/>
                        <a:pt x="3120" y="6330"/>
                        <a:pt x="3120" y="6330"/>
                      </a:cubicBezTo>
                      <a:cubicBezTo>
                        <a:pt x="3120" y="6330"/>
                        <a:pt x="2878" y="4221"/>
                        <a:pt x="2042" y="2660"/>
                      </a:cubicBezTo>
                      <a:cubicBezTo>
                        <a:pt x="1412" y="1484"/>
                        <a:pt x="783" y="802"/>
                        <a:pt x="1" y="245"/>
                      </a:cubicBezTo>
                      <a:cubicBezTo>
                        <a:pt x="446" y="138"/>
                        <a:pt x="604" y="1"/>
                        <a:pt x="604" y="1"/>
                      </a:cubicBezTo>
                      <a:cubicBezTo>
                        <a:pt x="604" y="1"/>
                        <a:pt x="2222" y="771"/>
                        <a:pt x="2896" y="2079"/>
                      </a:cubicBezTo>
                      <a:cubicBezTo>
                        <a:pt x="3568" y="3386"/>
                        <a:pt x="3294" y="5767"/>
                        <a:pt x="3294" y="5767"/>
                      </a:cubicBezTo>
                      <a:cubicBezTo>
                        <a:pt x="3294" y="5767"/>
                        <a:pt x="4265" y="7087"/>
                        <a:pt x="5205" y="852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flipH="1">
                  <a:off x="5812463" y="2991667"/>
                  <a:ext cx="2432448" cy="825706"/>
                </a:xfrm>
                <a:custGeom>
                  <a:avLst/>
                  <a:gdLst/>
                  <a:ahLst/>
                  <a:cxnLst/>
                  <a:rect l="l" t="t" r="r" b="b"/>
                  <a:pathLst>
                    <a:path w="46666" h="15841" extrusionOk="0">
                      <a:moveTo>
                        <a:pt x="46665" y="4575"/>
                      </a:moveTo>
                      <a:cubicBezTo>
                        <a:pt x="45641" y="6986"/>
                        <a:pt x="42663" y="11299"/>
                        <a:pt x="40634" y="12733"/>
                      </a:cubicBezTo>
                      <a:cubicBezTo>
                        <a:pt x="38344" y="14351"/>
                        <a:pt x="35311" y="15840"/>
                        <a:pt x="35311" y="15840"/>
                      </a:cubicBezTo>
                      <a:cubicBezTo>
                        <a:pt x="35311" y="15840"/>
                        <a:pt x="30334" y="10283"/>
                        <a:pt x="28355" y="8356"/>
                      </a:cubicBezTo>
                      <a:cubicBezTo>
                        <a:pt x="26375" y="6432"/>
                        <a:pt x="21633" y="2526"/>
                        <a:pt x="21633" y="2526"/>
                      </a:cubicBezTo>
                      <a:cubicBezTo>
                        <a:pt x="21633" y="2526"/>
                        <a:pt x="19420" y="2272"/>
                        <a:pt x="16966" y="1964"/>
                      </a:cubicBezTo>
                      <a:cubicBezTo>
                        <a:pt x="14514" y="1655"/>
                        <a:pt x="10009" y="1036"/>
                        <a:pt x="10009" y="1036"/>
                      </a:cubicBezTo>
                      <a:cubicBezTo>
                        <a:pt x="10009" y="1036"/>
                        <a:pt x="10483" y="2291"/>
                        <a:pt x="9773" y="4088"/>
                      </a:cubicBezTo>
                      <a:cubicBezTo>
                        <a:pt x="9065" y="5887"/>
                        <a:pt x="7068" y="8120"/>
                        <a:pt x="4906" y="9392"/>
                      </a:cubicBezTo>
                      <a:cubicBezTo>
                        <a:pt x="2743" y="10664"/>
                        <a:pt x="656" y="11536"/>
                        <a:pt x="656" y="11536"/>
                      </a:cubicBezTo>
                      <a:cubicBezTo>
                        <a:pt x="373" y="11507"/>
                        <a:pt x="160" y="11434"/>
                        <a:pt x="1" y="11345"/>
                      </a:cubicBezTo>
                      <a:cubicBezTo>
                        <a:pt x="1927" y="10572"/>
                        <a:pt x="4216" y="8974"/>
                        <a:pt x="6032" y="7194"/>
                      </a:cubicBezTo>
                      <a:cubicBezTo>
                        <a:pt x="7849" y="5414"/>
                        <a:pt x="9193" y="1490"/>
                        <a:pt x="9338" y="328"/>
                      </a:cubicBezTo>
                      <a:cubicBezTo>
                        <a:pt x="9338" y="328"/>
                        <a:pt x="14677" y="1"/>
                        <a:pt x="18565" y="328"/>
                      </a:cubicBezTo>
                      <a:cubicBezTo>
                        <a:pt x="22452" y="654"/>
                        <a:pt x="25681" y="3162"/>
                        <a:pt x="28352" y="6612"/>
                      </a:cubicBezTo>
                      <a:cubicBezTo>
                        <a:pt x="30301" y="9130"/>
                        <a:pt x="33221" y="12959"/>
                        <a:pt x="34662" y="14849"/>
                      </a:cubicBezTo>
                      <a:lnTo>
                        <a:pt x="35935" y="14278"/>
                      </a:lnTo>
                      <a:cubicBezTo>
                        <a:pt x="35935" y="14278"/>
                        <a:pt x="39416" y="11444"/>
                        <a:pt x="41727" y="8865"/>
                      </a:cubicBezTo>
                      <a:cubicBezTo>
                        <a:pt x="44038" y="6286"/>
                        <a:pt x="46609" y="4325"/>
                        <a:pt x="46609" y="4325"/>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flipH="1">
                  <a:off x="6434534" y="1693520"/>
                  <a:ext cx="310194" cy="102529"/>
                </a:xfrm>
                <a:custGeom>
                  <a:avLst/>
                  <a:gdLst/>
                  <a:ahLst/>
                  <a:cxnLst/>
                  <a:rect l="l" t="t" r="r" b="b"/>
                  <a:pathLst>
                    <a:path w="5951" h="1967" extrusionOk="0">
                      <a:moveTo>
                        <a:pt x="5950" y="621"/>
                      </a:moveTo>
                      <a:cubicBezTo>
                        <a:pt x="5950" y="621"/>
                        <a:pt x="5420" y="1666"/>
                        <a:pt x="3549" y="1889"/>
                      </a:cubicBezTo>
                      <a:cubicBezTo>
                        <a:pt x="3386" y="1909"/>
                        <a:pt x="3215" y="1921"/>
                        <a:pt x="3031" y="1929"/>
                      </a:cubicBezTo>
                      <a:cubicBezTo>
                        <a:pt x="1834" y="1966"/>
                        <a:pt x="1065" y="1889"/>
                        <a:pt x="601" y="1810"/>
                      </a:cubicBezTo>
                      <a:cubicBezTo>
                        <a:pt x="178" y="1735"/>
                        <a:pt x="12" y="1656"/>
                        <a:pt x="12" y="1656"/>
                      </a:cubicBezTo>
                      <a:cubicBezTo>
                        <a:pt x="12" y="1656"/>
                        <a:pt x="6" y="1647"/>
                        <a:pt x="0" y="1628"/>
                      </a:cubicBezTo>
                      <a:cubicBezTo>
                        <a:pt x="685" y="1601"/>
                        <a:pt x="3266" y="1460"/>
                        <a:pt x="3995" y="980"/>
                      </a:cubicBezTo>
                      <a:cubicBezTo>
                        <a:pt x="4439" y="689"/>
                        <a:pt x="4828" y="301"/>
                        <a:pt x="5101" y="0"/>
                      </a:cubicBezTo>
                      <a:cubicBezTo>
                        <a:pt x="5594" y="361"/>
                        <a:pt x="5950" y="621"/>
                        <a:pt x="5950" y="62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flipH="1">
                  <a:off x="6559738" y="1787816"/>
                  <a:ext cx="211105" cy="111390"/>
                </a:xfrm>
                <a:custGeom>
                  <a:avLst/>
                  <a:gdLst/>
                  <a:ahLst/>
                  <a:cxnLst/>
                  <a:rect l="l" t="t" r="r" b="b"/>
                  <a:pathLst>
                    <a:path w="4050" h="2137" extrusionOk="0">
                      <a:moveTo>
                        <a:pt x="4050" y="80"/>
                      </a:moveTo>
                      <a:cubicBezTo>
                        <a:pt x="3949" y="264"/>
                        <a:pt x="3765" y="596"/>
                        <a:pt x="3581" y="888"/>
                      </a:cubicBezTo>
                      <a:cubicBezTo>
                        <a:pt x="3556" y="925"/>
                        <a:pt x="3532" y="965"/>
                        <a:pt x="3509" y="1001"/>
                      </a:cubicBezTo>
                      <a:cubicBezTo>
                        <a:pt x="3219" y="1447"/>
                        <a:pt x="2654" y="1954"/>
                        <a:pt x="1637" y="2044"/>
                      </a:cubicBezTo>
                      <a:cubicBezTo>
                        <a:pt x="620" y="2136"/>
                        <a:pt x="130" y="1898"/>
                        <a:pt x="58" y="1555"/>
                      </a:cubicBezTo>
                      <a:cubicBezTo>
                        <a:pt x="0" y="1275"/>
                        <a:pt x="353" y="792"/>
                        <a:pt x="820" y="293"/>
                      </a:cubicBezTo>
                      <a:cubicBezTo>
                        <a:pt x="909" y="196"/>
                        <a:pt x="1005" y="99"/>
                        <a:pt x="1102" y="1"/>
                      </a:cubicBezTo>
                      <a:cubicBezTo>
                        <a:pt x="1567" y="80"/>
                        <a:pt x="2335" y="157"/>
                        <a:pt x="3532" y="120"/>
                      </a:cubicBezTo>
                      <a:cubicBezTo>
                        <a:pt x="3716" y="113"/>
                        <a:pt x="3887" y="100"/>
                        <a:pt x="4050" y="80"/>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flipH="1">
                  <a:off x="6400916" y="2216605"/>
                  <a:ext cx="411211" cy="549237"/>
                </a:xfrm>
                <a:custGeom>
                  <a:avLst/>
                  <a:gdLst/>
                  <a:ahLst/>
                  <a:cxnLst/>
                  <a:rect l="l" t="t" r="r" b="b"/>
                  <a:pathLst>
                    <a:path w="7889" h="10537" extrusionOk="0">
                      <a:moveTo>
                        <a:pt x="0" y="1"/>
                      </a:moveTo>
                      <a:lnTo>
                        <a:pt x="2915" y="10537"/>
                      </a:lnTo>
                      <a:lnTo>
                        <a:pt x="7888" y="10537"/>
                      </a:lnTo>
                      <a:lnTo>
                        <a:pt x="4225" y="1"/>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flipH="1">
                  <a:off x="6559737" y="1787816"/>
                  <a:ext cx="168415" cy="49362"/>
                </a:xfrm>
                <a:custGeom>
                  <a:avLst/>
                  <a:gdLst/>
                  <a:ahLst/>
                  <a:cxnLst/>
                  <a:rect l="l" t="t" r="r" b="b"/>
                  <a:pathLst>
                    <a:path w="3231" h="947" extrusionOk="0">
                      <a:moveTo>
                        <a:pt x="3231" y="80"/>
                      </a:moveTo>
                      <a:cubicBezTo>
                        <a:pt x="3130" y="264"/>
                        <a:pt x="2946" y="596"/>
                        <a:pt x="2762" y="888"/>
                      </a:cubicBezTo>
                      <a:cubicBezTo>
                        <a:pt x="1572" y="946"/>
                        <a:pt x="510" y="535"/>
                        <a:pt x="1" y="293"/>
                      </a:cubicBezTo>
                      <a:cubicBezTo>
                        <a:pt x="90" y="196"/>
                        <a:pt x="186" y="99"/>
                        <a:pt x="283" y="1"/>
                      </a:cubicBezTo>
                      <a:cubicBezTo>
                        <a:pt x="747" y="80"/>
                        <a:pt x="1516" y="157"/>
                        <a:pt x="2713" y="120"/>
                      </a:cubicBezTo>
                      <a:cubicBezTo>
                        <a:pt x="2897" y="113"/>
                        <a:pt x="3068" y="100"/>
                        <a:pt x="3231" y="80"/>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flipH="1">
                  <a:off x="6517516" y="2653734"/>
                  <a:ext cx="193591" cy="133387"/>
                </a:xfrm>
                <a:custGeom>
                  <a:avLst/>
                  <a:gdLst/>
                  <a:ahLst/>
                  <a:cxnLst/>
                  <a:rect l="l" t="t" r="r" b="b"/>
                  <a:pathLst>
                    <a:path w="3714" h="2559" extrusionOk="0">
                      <a:moveTo>
                        <a:pt x="3145" y="1471"/>
                      </a:moveTo>
                      <a:cubicBezTo>
                        <a:pt x="3145" y="1471"/>
                        <a:pt x="2763" y="2017"/>
                        <a:pt x="2199" y="2326"/>
                      </a:cubicBezTo>
                      <a:cubicBezTo>
                        <a:pt x="1861" y="2512"/>
                        <a:pt x="1469" y="2559"/>
                        <a:pt x="1315" y="2484"/>
                      </a:cubicBezTo>
                      <a:cubicBezTo>
                        <a:pt x="1213" y="2438"/>
                        <a:pt x="1216" y="2335"/>
                        <a:pt x="1406" y="2186"/>
                      </a:cubicBezTo>
                      <a:cubicBezTo>
                        <a:pt x="1406" y="2186"/>
                        <a:pt x="838" y="2489"/>
                        <a:pt x="618" y="2432"/>
                      </a:cubicBezTo>
                      <a:cubicBezTo>
                        <a:pt x="407" y="2381"/>
                        <a:pt x="1078" y="1921"/>
                        <a:pt x="1114" y="1897"/>
                      </a:cubicBezTo>
                      <a:cubicBezTo>
                        <a:pt x="1072" y="1916"/>
                        <a:pt x="340" y="2252"/>
                        <a:pt x="165" y="2197"/>
                      </a:cubicBezTo>
                      <a:cubicBezTo>
                        <a:pt x="0" y="2148"/>
                        <a:pt x="698" y="1503"/>
                        <a:pt x="832" y="1381"/>
                      </a:cubicBezTo>
                      <a:cubicBezTo>
                        <a:pt x="714" y="1479"/>
                        <a:pt x="149" y="1940"/>
                        <a:pt x="139" y="1745"/>
                      </a:cubicBezTo>
                      <a:cubicBezTo>
                        <a:pt x="128" y="1526"/>
                        <a:pt x="782" y="689"/>
                        <a:pt x="1237" y="345"/>
                      </a:cubicBezTo>
                      <a:cubicBezTo>
                        <a:pt x="1692" y="1"/>
                        <a:pt x="2744" y="35"/>
                        <a:pt x="2744" y="35"/>
                      </a:cubicBezTo>
                      <a:cubicBezTo>
                        <a:pt x="2744" y="35"/>
                        <a:pt x="3127" y="209"/>
                        <a:pt x="3483" y="845"/>
                      </a:cubicBezTo>
                      <a:cubicBezTo>
                        <a:pt x="3555" y="971"/>
                        <a:pt x="3626" y="1118"/>
                        <a:pt x="3691" y="1284"/>
                      </a:cubicBezTo>
                      <a:cubicBezTo>
                        <a:pt x="3714" y="1346"/>
                        <a:pt x="3362" y="1416"/>
                        <a:pt x="3145" y="1471"/>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flipH="1">
                  <a:off x="6517514" y="2697728"/>
                  <a:ext cx="125047" cy="89394"/>
                </a:xfrm>
                <a:custGeom>
                  <a:avLst/>
                  <a:gdLst/>
                  <a:ahLst/>
                  <a:cxnLst/>
                  <a:rect l="l" t="t" r="r" b="b"/>
                  <a:pathLst>
                    <a:path w="2399" h="1715" extrusionOk="0">
                      <a:moveTo>
                        <a:pt x="1830" y="627"/>
                      </a:moveTo>
                      <a:cubicBezTo>
                        <a:pt x="1830" y="627"/>
                        <a:pt x="1448" y="1173"/>
                        <a:pt x="884" y="1482"/>
                      </a:cubicBezTo>
                      <a:cubicBezTo>
                        <a:pt x="546" y="1668"/>
                        <a:pt x="154" y="1715"/>
                        <a:pt x="0" y="1640"/>
                      </a:cubicBezTo>
                      <a:cubicBezTo>
                        <a:pt x="680" y="1173"/>
                        <a:pt x="1500" y="440"/>
                        <a:pt x="1500" y="440"/>
                      </a:cubicBezTo>
                      <a:cubicBezTo>
                        <a:pt x="1500" y="440"/>
                        <a:pt x="1715" y="396"/>
                        <a:pt x="2168" y="1"/>
                      </a:cubicBezTo>
                      <a:cubicBezTo>
                        <a:pt x="2240" y="127"/>
                        <a:pt x="2311" y="274"/>
                        <a:pt x="2376" y="440"/>
                      </a:cubicBezTo>
                      <a:cubicBezTo>
                        <a:pt x="2399" y="502"/>
                        <a:pt x="2047" y="572"/>
                        <a:pt x="1830" y="627"/>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flipH="1">
                  <a:off x="6550041" y="1649108"/>
                  <a:ext cx="138860" cy="65729"/>
                </a:xfrm>
                <a:custGeom>
                  <a:avLst/>
                  <a:gdLst/>
                  <a:ahLst/>
                  <a:cxnLst/>
                  <a:rect l="l" t="t" r="r" b="b"/>
                  <a:pathLst>
                    <a:path w="2664" h="1261" extrusionOk="0">
                      <a:moveTo>
                        <a:pt x="400" y="0"/>
                      </a:moveTo>
                      <a:cubicBezTo>
                        <a:pt x="400" y="1"/>
                        <a:pt x="0" y="1079"/>
                        <a:pt x="969" y="1225"/>
                      </a:cubicBezTo>
                      <a:cubicBezTo>
                        <a:pt x="1139" y="1250"/>
                        <a:pt x="1302" y="1261"/>
                        <a:pt x="1455" y="1261"/>
                      </a:cubicBezTo>
                      <a:cubicBezTo>
                        <a:pt x="2170" y="1261"/>
                        <a:pt x="2663" y="1031"/>
                        <a:pt x="2663" y="1031"/>
                      </a:cubicBezTo>
                      <a:cubicBezTo>
                        <a:pt x="1949" y="909"/>
                        <a:pt x="400" y="1"/>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flipH="1">
                  <a:off x="6591167" y="1469273"/>
                  <a:ext cx="73600" cy="53688"/>
                </a:xfrm>
                <a:custGeom>
                  <a:avLst/>
                  <a:gdLst/>
                  <a:ahLst/>
                  <a:cxnLst/>
                  <a:rect l="l" t="t" r="r" b="b"/>
                  <a:pathLst>
                    <a:path w="1412" h="1030" extrusionOk="0">
                      <a:moveTo>
                        <a:pt x="610" y="0"/>
                      </a:moveTo>
                      <a:cubicBezTo>
                        <a:pt x="250" y="0"/>
                        <a:pt x="0" y="241"/>
                        <a:pt x="15" y="315"/>
                      </a:cubicBezTo>
                      <a:cubicBezTo>
                        <a:pt x="15" y="315"/>
                        <a:pt x="130" y="556"/>
                        <a:pt x="482" y="800"/>
                      </a:cubicBezTo>
                      <a:cubicBezTo>
                        <a:pt x="572" y="863"/>
                        <a:pt x="670" y="909"/>
                        <a:pt x="762" y="942"/>
                      </a:cubicBezTo>
                      <a:cubicBezTo>
                        <a:pt x="895" y="990"/>
                        <a:pt x="1021" y="1011"/>
                        <a:pt x="1112" y="1022"/>
                      </a:cubicBezTo>
                      <a:cubicBezTo>
                        <a:pt x="1175" y="1028"/>
                        <a:pt x="1223" y="1029"/>
                        <a:pt x="1246" y="1029"/>
                      </a:cubicBezTo>
                      <a:cubicBezTo>
                        <a:pt x="1257" y="1029"/>
                        <a:pt x="1262" y="1029"/>
                        <a:pt x="1262" y="1029"/>
                      </a:cubicBezTo>
                      <a:cubicBezTo>
                        <a:pt x="1275" y="1002"/>
                        <a:pt x="1288" y="970"/>
                        <a:pt x="1300" y="935"/>
                      </a:cubicBezTo>
                      <a:cubicBezTo>
                        <a:pt x="1376" y="714"/>
                        <a:pt x="1411" y="358"/>
                        <a:pt x="1083" y="143"/>
                      </a:cubicBezTo>
                      <a:cubicBezTo>
                        <a:pt x="1045" y="116"/>
                        <a:pt x="1001" y="93"/>
                        <a:pt x="953" y="73"/>
                      </a:cubicBezTo>
                      <a:cubicBezTo>
                        <a:pt x="832" y="21"/>
                        <a:pt x="716" y="0"/>
                        <a:pt x="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flipH="1">
                  <a:off x="6445423" y="1567010"/>
                  <a:ext cx="94450" cy="54470"/>
                </a:xfrm>
                <a:custGeom>
                  <a:avLst/>
                  <a:gdLst/>
                  <a:ahLst/>
                  <a:cxnLst/>
                  <a:rect l="l" t="t" r="r" b="b"/>
                  <a:pathLst>
                    <a:path w="1812" h="1045" extrusionOk="0">
                      <a:moveTo>
                        <a:pt x="909" y="1"/>
                      </a:moveTo>
                      <a:cubicBezTo>
                        <a:pt x="334" y="1"/>
                        <a:pt x="1" y="323"/>
                        <a:pt x="1" y="323"/>
                      </a:cubicBezTo>
                      <a:cubicBezTo>
                        <a:pt x="1" y="323"/>
                        <a:pt x="286" y="691"/>
                        <a:pt x="813" y="904"/>
                      </a:cubicBezTo>
                      <a:cubicBezTo>
                        <a:pt x="1092" y="1018"/>
                        <a:pt x="1318" y="1045"/>
                        <a:pt x="1470" y="1045"/>
                      </a:cubicBezTo>
                      <a:cubicBezTo>
                        <a:pt x="1608" y="1045"/>
                        <a:pt x="1685" y="1022"/>
                        <a:pt x="1685" y="1022"/>
                      </a:cubicBezTo>
                      <a:cubicBezTo>
                        <a:pt x="1738" y="877"/>
                        <a:pt x="1811" y="105"/>
                        <a:pt x="1112" y="14"/>
                      </a:cubicBezTo>
                      <a:cubicBezTo>
                        <a:pt x="1041" y="5"/>
                        <a:pt x="974"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flipH="1">
                  <a:off x="6591166" y="1476467"/>
                  <a:ext cx="43316" cy="46495"/>
                </a:xfrm>
                <a:custGeom>
                  <a:avLst/>
                  <a:gdLst/>
                  <a:ahLst/>
                  <a:cxnLst/>
                  <a:rect l="l" t="t" r="r" b="b"/>
                  <a:pathLst>
                    <a:path w="831" h="892" extrusionOk="0">
                      <a:moveTo>
                        <a:pt x="446" y="1"/>
                      </a:moveTo>
                      <a:cubicBezTo>
                        <a:pt x="200" y="1"/>
                        <a:pt x="1" y="201"/>
                        <a:pt x="1" y="447"/>
                      </a:cubicBezTo>
                      <a:cubicBezTo>
                        <a:pt x="1" y="593"/>
                        <a:pt x="73" y="724"/>
                        <a:pt x="181" y="804"/>
                      </a:cubicBezTo>
                      <a:cubicBezTo>
                        <a:pt x="254" y="860"/>
                        <a:pt x="348" y="891"/>
                        <a:pt x="446" y="891"/>
                      </a:cubicBezTo>
                      <a:cubicBezTo>
                        <a:pt x="476" y="891"/>
                        <a:pt x="504" y="888"/>
                        <a:pt x="531" y="884"/>
                      </a:cubicBezTo>
                      <a:cubicBezTo>
                        <a:pt x="601" y="869"/>
                        <a:pt x="664" y="840"/>
                        <a:pt x="719" y="797"/>
                      </a:cubicBezTo>
                      <a:cubicBezTo>
                        <a:pt x="795" y="576"/>
                        <a:pt x="830" y="220"/>
                        <a:pt x="502" y="5"/>
                      </a:cubicBezTo>
                      <a:cubicBezTo>
                        <a:pt x="484" y="2"/>
                        <a:pt x="466" y="1"/>
                        <a:pt x="446" y="1"/>
                      </a:cubicBezTo>
                      <a:close/>
                    </a:path>
                  </a:pathLst>
                </a:custGeom>
                <a:solidFill>
                  <a:srgbClr val="5118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flipH="1">
                  <a:off x="6448915" y="1568730"/>
                  <a:ext cx="50144" cy="50196"/>
                </a:xfrm>
                <a:custGeom>
                  <a:avLst/>
                  <a:gdLst/>
                  <a:ahLst/>
                  <a:cxnLst/>
                  <a:rect l="l" t="t" r="r" b="b"/>
                  <a:pathLst>
                    <a:path w="962" h="963" extrusionOk="0">
                      <a:moveTo>
                        <a:pt x="481" y="1"/>
                      </a:moveTo>
                      <a:cubicBezTo>
                        <a:pt x="216" y="1"/>
                        <a:pt x="0" y="215"/>
                        <a:pt x="0" y="481"/>
                      </a:cubicBezTo>
                      <a:cubicBezTo>
                        <a:pt x="0" y="748"/>
                        <a:pt x="216" y="962"/>
                        <a:pt x="481" y="962"/>
                      </a:cubicBezTo>
                      <a:cubicBezTo>
                        <a:pt x="747" y="962"/>
                        <a:pt x="962" y="748"/>
                        <a:pt x="962" y="481"/>
                      </a:cubicBezTo>
                      <a:cubicBezTo>
                        <a:pt x="962" y="215"/>
                        <a:pt x="747" y="1"/>
                        <a:pt x="481" y="1"/>
                      </a:cubicBezTo>
                      <a:close/>
                    </a:path>
                  </a:pathLst>
                </a:custGeom>
                <a:solidFill>
                  <a:srgbClr val="5118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flipH="1">
                  <a:off x="6582723" y="1464791"/>
                  <a:ext cx="81262" cy="58223"/>
                </a:xfrm>
                <a:custGeom>
                  <a:avLst/>
                  <a:gdLst/>
                  <a:ahLst/>
                  <a:cxnLst/>
                  <a:rect l="l" t="t" r="r" b="b"/>
                  <a:pathLst>
                    <a:path w="1559" h="1117" extrusionOk="0">
                      <a:moveTo>
                        <a:pt x="795" y="0"/>
                      </a:moveTo>
                      <a:cubicBezTo>
                        <a:pt x="295" y="0"/>
                        <a:pt x="0" y="352"/>
                        <a:pt x="0" y="352"/>
                      </a:cubicBezTo>
                      <a:cubicBezTo>
                        <a:pt x="110" y="254"/>
                        <a:pt x="343" y="206"/>
                        <a:pt x="573" y="206"/>
                      </a:cubicBezTo>
                      <a:cubicBezTo>
                        <a:pt x="805" y="206"/>
                        <a:pt x="1035" y="255"/>
                        <a:pt x="1133" y="352"/>
                      </a:cubicBezTo>
                      <a:cubicBezTo>
                        <a:pt x="1329" y="545"/>
                        <a:pt x="1247" y="1116"/>
                        <a:pt x="1247" y="1116"/>
                      </a:cubicBezTo>
                      <a:cubicBezTo>
                        <a:pt x="1397" y="1019"/>
                        <a:pt x="1558" y="104"/>
                        <a:pt x="960" y="13"/>
                      </a:cubicBezTo>
                      <a:cubicBezTo>
                        <a:pt x="903" y="4"/>
                        <a:pt x="848" y="0"/>
                        <a:pt x="795" y="0"/>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flipH="1">
                  <a:off x="6427493" y="1557679"/>
                  <a:ext cx="112381" cy="62654"/>
                </a:xfrm>
                <a:custGeom>
                  <a:avLst/>
                  <a:gdLst/>
                  <a:ahLst/>
                  <a:cxnLst/>
                  <a:rect l="l" t="t" r="r" b="b"/>
                  <a:pathLst>
                    <a:path w="2156" h="1202" extrusionOk="0">
                      <a:moveTo>
                        <a:pt x="1018" y="0"/>
                      </a:moveTo>
                      <a:cubicBezTo>
                        <a:pt x="350" y="0"/>
                        <a:pt x="1" y="502"/>
                        <a:pt x="1" y="502"/>
                      </a:cubicBezTo>
                      <a:cubicBezTo>
                        <a:pt x="1" y="502"/>
                        <a:pt x="404" y="229"/>
                        <a:pt x="871" y="229"/>
                      </a:cubicBezTo>
                      <a:cubicBezTo>
                        <a:pt x="1006" y="229"/>
                        <a:pt x="1147" y="252"/>
                        <a:pt x="1284" y="311"/>
                      </a:cubicBezTo>
                      <a:cubicBezTo>
                        <a:pt x="1897" y="574"/>
                        <a:pt x="1685" y="1201"/>
                        <a:pt x="1685" y="1201"/>
                      </a:cubicBezTo>
                      <a:cubicBezTo>
                        <a:pt x="1685" y="1201"/>
                        <a:pt x="2156" y="203"/>
                        <a:pt x="1302" y="29"/>
                      </a:cubicBezTo>
                      <a:cubicBezTo>
                        <a:pt x="1202" y="9"/>
                        <a:pt x="1107" y="0"/>
                        <a:pt x="1018" y="0"/>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flipH="1">
                  <a:off x="6559423" y="1487153"/>
                  <a:ext cx="111338" cy="140684"/>
                </a:xfrm>
                <a:custGeom>
                  <a:avLst/>
                  <a:gdLst/>
                  <a:ahLst/>
                  <a:cxnLst/>
                  <a:rect l="l" t="t" r="r" b="b"/>
                  <a:pathLst>
                    <a:path w="2136" h="2699" extrusionOk="0">
                      <a:moveTo>
                        <a:pt x="193" y="1629"/>
                      </a:moveTo>
                      <a:cubicBezTo>
                        <a:pt x="191" y="1631"/>
                        <a:pt x="190" y="1632"/>
                        <a:pt x="190" y="1632"/>
                      </a:cubicBezTo>
                      <a:cubicBezTo>
                        <a:pt x="190" y="1632"/>
                        <a:pt x="191" y="1630"/>
                        <a:pt x="193" y="1629"/>
                      </a:cubicBezTo>
                      <a:close/>
                      <a:moveTo>
                        <a:pt x="2052" y="1"/>
                      </a:moveTo>
                      <a:cubicBezTo>
                        <a:pt x="2025" y="1"/>
                        <a:pt x="1998" y="16"/>
                        <a:pt x="1987" y="43"/>
                      </a:cubicBezTo>
                      <a:cubicBezTo>
                        <a:pt x="1987" y="43"/>
                        <a:pt x="1962" y="99"/>
                        <a:pt x="1919" y="195"/>
                      </a:cubicBezTo>
                      <a:cubicBezTo>
                        <a:pt x="1897" y="242"/>
                        <a:pt x="1866" y="291"/>
                        <a:pt x="1832" y="352"/>
                      </a:cubicBezTo>
                      <a:cubicBezTo>
                        <a:pt x="1790" y="408"/>
                        <a:pt x="1750" y="477"/>
                        <a:pt x="1689" y="540"/>
                      </a:cubicBezTo>
                      <a:cubicBezTo>
                        <a:pt x="1635" y="607"/>
                        <a:pt x="1566" y="674"/>
                        <a:pt x="1493" y="741"/>
                      </a:cubicBezTo>
                      <a:cubicBezTo>
                        <a:pt x="1415" y="805"/>
                        <a:pt x="1332" y="871"/>
                        <a:pt x="1241" y="934"/>
                      </a:cubicBezTo>
                      <a:cubicBezTo>
                        <a:pt x="1197" y="966"/>
                        <a:pt x="1149" y="995"/>
                        <a:pt x="1101" y="1026"/>
                      </a:cubicBezTo>
                      <a:lnTo>
                        <a:pt x="1028" y="1072"/>
                      </a:lnTo>
                      <a:lnTo>
                        <a:pt x="953" y="1110"/>
                      </a:lnTo>
                      <a:cubicBezTo>
                        <a:pt x="848" y="1160"/>
                        <a:pt x="741" y="1223"/>
                        <a:pt x="630" y="1260"/>
                      </a:cubicBezTo>
                      <a:cubicBezTo>
                        <a:pt x="520" y="1295"/>
                        <a:pt x="418" y="1335"/>
                        <a:pt x="304" y="1361"/>
                      </a:cubicBezTo>
                      <a:cubicBezTo>
                        <a:pt x="248" y="1379"/>
                        <a:pt x="202" y="1390"/>
                        <a:pt x="120" y="1417"/>
                      </a:cubicBezTo>
                      <a:lnTo>
                        <a:pt x="93" y="1427"/>
                      </a:lnTo>
                      <a:lnTo>
                        <a:pt x="80" y="1431"/>
                      </a:lnTo>
                      <a:lnTo>
                        <a:pt x="73" y="1434"/>
                      </a:lnTo>
                      <a:lnTo>
                        <a:pt x="71" y="1436"/>
                      </a:lnTo>
                      <a:cubicBezTo>
                        <a:pt x="68" y="1437"/>
                        <a:pt x="67" y="1438"/>
                        <a:pt x="67" y="1438"/>
                      </a:cubicBezTo>
                      <a:cubicBezTo>
                        <a:pt x="67" y="1438"/>
                        <a:pt x="72" y="1434"/>
                        <a:pt x="71" y="1434"/>
                      </a:cubicBezTo>
                      <a:lnTo>
                        <a:pt x="71" y="1434"/>
                      </a:lnTo>
                      <a:cubicBezTo>
                        <a:pt x="71" y="1434"/>
                        <a:pt x="65" y="1439"/>
                        <a:pt x="38" y="1464"/>
                      </a:cubicBezTo>
                      <a:lnTo>
                        <a:pt x="37" y="1465"/>
                      </a:lnTo>
                      <a:cubicBezTo>
                        <a:pt x="37" y="1465"/>
                        <a:pt x="37" y="1464"/>
                        <a:pt x="37" y="1464"/>
                      </a:cubicBezTo>
                      <a:cubicBezTo>
                        <a:pt x="35" y="1464"/>
                        <a:pt x="1" y="1535"/>
                        <a:pt x="5" y="1568"/>
                      </a:cubicBezTo>
                      <a:cubicBezTo>
                        <a:pt x="3" y="1609"/>
                        <a:pt x="7" y="1641"/>
                        <a:pt x="11" y="1675"/>
                      </a:cubicBezTo>
                      <a:cubicBezTo>
                        <a:pt x="31" y="1802"/>
                        <a:pt x="71" y="1912"/>
                        <a:pt x="117" y="2014"/>
                      </a:cubicBezTo>
                      <a:cubicBezTo>
                        <a:pt x="163" y="2116"/>
                        <a:pt x="222" y="2203"/>
                        <a:pt x="280" y="2279"/>
                      </a:cubicBezTo>
                      <a:cubicBezTo>
                        <a:pt x="339" y="2356"/>
                        <a:pt x="398" y="2421"/>
                        <a:pt x="456" y="2472"/>
                      </a:cubicBezTo>
                      <a:cubicBezTo>
                        <a:pt x="512" y="2525"/>
                        <a:pt x="567" y="2565"/>
                        <a:pt x="612" y="2597"/>
                      </a:cubicBezTo>
                      <a:cubicBezTo>
                        <a:pt x="657" y="2630"/>
                        <a:pt x="696" y="2650"/>
                        <a:pt x="720" y="2665"/>
                      </a:cubicBezTo>
                      <a:cubicBezTo>
                        <a:pt x="745" y="2681"/>
                        <a:pt x="759" y="2688"/>
                        <a:pt x="759" y="2688"/>
                      </a:cubicBezTo>
                      <a:cubicBezTo>
                        <a:pt x="771" y="2695"/>
                        <a:pt x="783" y="2698"/>
                        <a:pt x="796" y="2698"/>
                      </a:cubicBezTo>
                      <a:cubicBezTo>
                        <a:pt x="817" y="2698"/>
                        <a:pt x="838" y="2689"/>
                        <a:pt x="852" y="2672"/>
                      </a:cubicBezTo>
                      <a:cubicBezTo>
                        <a:pt x="877" y="2641"/>
                        <a:pt x="872" y="2595"/>
                        <a:pt x="842" y="2569"/>
                      </a:cubicBezTo>
                      <a:lnTo>
                        <a:pt x="837" y="2566"/>
                      </a:lnTo>
                      <a:cubicBezTo>
                        <a:pt x="837" y="2566"/>
                        <a:pt x="825" y="2556"/>
                        <a:pt x="805" y="2540"/>
                      </a:cubicBezTo>
                      <a:cubicBezTo>
                        <a:pt x="785" y="2521"/>
                        <a:pt x="752" y="2500"/>
                        <a:pt x="715" y="2465"/>
                      </a:cubicBezTo>
                      <a:cubicBezTo>
                        <a:pt x="640" y="2399"/>
                        <a:pt x="540" y="2299"/>
                        <a:pt x="446" y="2160"/>
                      </a:cubicBezTo>
                      <a:cubicBezTo>
                        <a:pt x="400" y="2090"/>
                        <a:pt x="355" y="2011"/>
                        <a:pt x="318" y="1924"/>
                      </a:cubicBezTo>
                      <a:cubicBezTo>
                        <a:pt x="279" y="1837"/>
                        <a:pt x="248" y="1740"/>
                        <a:pt x="236" y="1644"/>
                      </a:cubicBezTo>
                      <a:cubicBezTo>
                        <a:pt x="235" y="1635"/>
                        <a:pt x="234" y="1626"/>
                        <a:pt x="233" y="1618"/>
                      </a:cubicBezTo>
                      <a:lnTo>
                        <a:pt x="233" y="1618"/>
                      </a:lnTo>
                      <a:cubicBezTo>
                        <a:pt x="278" y="1603"/>
                        <a:pt x="325" y="1588"/>
                        <a:pt x="371" y="1572"/>
                      </a:cubicBezTo>
                      <a:cubicBezTo>
                        <a:pt x="486" y="1540"/>
                        <a:pt x="601" y="1475"/>
                        <a:pt x="714" y="1424"/>
                      </a:cubicBezTo>
                      <a:cubicBezTo>
                        <a:pt x="774" y="1401"/>
                        <a:pt x="819" y="1362"/>
                        <a:pt x="872" y="1334"/>
                      </a:cubicBezTo>
                      <a:cubicBezTo>
                        <a:pt x="924" y="1303"/>
                        <a:pt x="975" y="1273"/>
                        <a:pt x="1025" y="1243"/>
                      </a:cubicBezTo>
                      <a:cubicBezTo>
                        <a:pt x="1135" y="1180"/>
                        <a:pt x="1227" y="1115"/>
                        <a:pt x="1322" y="1047"/>
                      </a:cubicBezTo>
                      <a:cubicBezTo>
                        <a:pt x="1416" y="982"/>
                        <a:pt x="1500" y="910"/>
                        <a:pt x="1580" y="842"/>
                      </a:cubicBezTo>
                      <a:cubicBezTo>
                        <a:pt x="1657" y="768"/>
                        <a:pt x="1731" y="700"/>
                        <a:pt x="1790" y="627"/>
                      </a:cubicBezTo>
                      <a:cubicBezTo>
                        <a:pt x="1854" y="560"/>
                        <a:pt x="1899" y="485"/>
                        <a:pt x="1944" y="426"/>
                      </a:cubicBezTo>
                      <a:cubicBezTo>
                        <a:pt x="1984" y="360"/>
                        <a:pt x="2021" y="301"/>
                        <a:pt x="2046" y="254"/>
                      </a:cubicBezTo>
                      <a:cubicBezTo>
                        <a:pt x="2091" y="159"/>
                        <a:pt x="2118" y="106"/>
                        <a:pt x="2118" y="106"/>
                      </a:cubicBezTo>
                      <a:cubicBezTo>
                        <a:pt x="2118" y="105"/>
                        <a:pt x="2118" y="104"/>
                        <a:pt x="2119" y="103"/>
                      </a:cubicBezTo>
                      <a:cubicBezTo>
                        <a:pt x="2136" y="66"/>
                        <a:pt x="2119" y="23"/>
                        <a:pt x="2082" y="7"/>
                      </a:cubicBezTo>
                      <a:cubicBezTo>
                        <a:pt x="2072" y="3"/>
                        <a:pt x="2062" y="1"/>
                        <a:pt x="2052" y="1"/>
                      </a:cubicBezTo>
                      <a:close/>
                    </a:path>
                  </a:pathLst>
                </a:custGeom>
                <a:solidFill>
                  <a:srgbClr val="ED8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flipH="1">
                  <a:off x="6049210" y="4236334"/>
                  <a:ext cx="2050688" cy="152882"/>
                </a:xfrm>
                <a:custGeom>
                  <a:avLst/>
                  <a:gdLst/>
                  <a:ahLst/>
                  <a:cxnLst/>
                  <a:rect l="l" t="t" r="r" b="b"/>
                  <a:pathLst>
                    <a:path w="39342" h="2933" extrusionOk="0">
                      <a:moveTo>
                        <a:pt x="1" y="1"/>
                      </a:moveTo>
                      <a:cubicBezTo>
                        <a:pt x="1" y="1"/>
                        <a:pt x="10319" y="2932"/>
                        <a:pt x="21975" y="2932"/>
                      </a:cubicBezTo>
                      <a:cubicBezTo>
                        <a:pt x="27803" y="2932"/>
                        <a:pt x="33966" y="2199"/>
                        <a:pt x="39341"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2" name="Google Shape;612;p32"/>
            <p:cNvGrpSpPr/>
            <p:nvPr/>
          </p:nvGrpSpPr>
          <p:grpSpPr>
            <a:xfrm>
              <a:off x="5111627" y="1152452"/>
              <a:ext cx="952769" cy="835686"/>
              <a:chOff x="10988036" y="-100040"/>
              <a:chExt cx="1183711" cy="1038378"/>
            </a:xfrm>
          </p:grpSpPr>
          <p:sp>
            <p:nvSpPr>
              <p:cNvPr id="613" name="Google Shape;613;p32"/>
              <p:cNvSpPr/>
              <p:nvPr/>
            </p:nvSpPr>
            <p:spPr>
              <a:xfrm>
                <a:off x="11656108" y="168809"/>
                <a:ext cx="515640" cy="506714"/>
              </a:xfrm>
              <a:custGeom>
                <a:avLst/>
                <a:gdLst/>
                <a:ahLst/>
                <a:cxnLst/>
                <a:rect l="l" t="t" r="r" b="b"/>
                <a:pathLst>
                  <a:path w="568198" h="558362" extrusionOk="0">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11860182" y="356235"/>
                <a:ext cx="159681" cy="159645"/>
              </a:xfrm>
              <a:custGeom>
                <a:avLst/>
                <a:gdLst/>
                <a:ahLst/>
                <a:cxnLst/>
                <a:rect l="l" t="t" r="r" b="b"/>
                <a:pathLst>
                  <a:path w="175957" h="175917" extrusionOk="0">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11874712" y="400061"/>
                <a:ext cx="115323" cy="41926"/>
              </a:xfrm>
              <a:custGeom>
                <a:avLst/>
                <a:gdLst/>
                <a:ahLst/>
                <a:cxnLst/>
                <a:rect l="l" t="t" r="r" b="b"/>
                <a:pathLst>
                  <a:path w="127078" h="46199" extrusionOk="0">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11885691" y="420939"/>
                <a:ext cx="108662" cy="47179"/>
              </a:xfrm>
              <a:custGeom>
                <a:avLst/>
                <a:gdLst/>
                <a:ahLst/>
                <a:cxnLst/>
                <a:rect l="l" t="t" r="r" b="b"/>
                <a:pathLst>
                  <a:path w="119738" h="51988" extrusionOk="0">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11885728" y="382779"/>
                <a:ext cx="106905" cy="106896"/>
              </a:xfrm>
              <a:custGeom>
                <a:avLst/>
                <a:gdLst/>
                <a:ahLst/>
                <a:cxnLst/>
                <a:rect l="l" t="t" r="r" b="b"/>
                <a:pathLst>
                  <a:path w="117802" h="117792" extrusionOk="0">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11865489" y="289553"/>
                <a:ext cx="31732" cy="31732"/>
              </a:xfrm>
              <a:custGeom>
                <a:avLst/>
                <a:gdLst/>
                <a:ahLst/>
                <a:cxnLst/>
                <a:rect l="l" t="t" r="r" b="b"/>
                <a:pathLst>
                  <a:path w="34966" h="34966" extrusionOk="0">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11972430" y="528835"/>
                <a:ext cx="30378" cy="30341"/>
              </a:xfrm>
              <a:custGeom>
                <a:avLst/>
                <a:gdLst/>
                <a:ahLst/>
                <a:cxnLst/>
                <a:rect l="l" t="t" r="r" b="b"/>
                <a:pathLst>
                  <a:path w="33474" h="33434" extrusionOk="0">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1280826" y="-100040"/>
                <a:ext cx="441856" cy="588288"/>
              </a:xfrm>
              <a:custGeom>
                <a:avLst/>
                <a:gdLst/>
                <a:ahLst/>
                <a:cxnLst/>
                <a:rect l="l" t="t" r="r" b="b"/>
                <a:pathLst>
                  <a:path w="486894" h="648251" extrusionOk="0">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11400174" y="120760"/>
                <a:ext cx="172636" cy="172636"/>
              </a:xfrm>
              <a:custGeom>
                <a:avLst/>
                <a:gdLst/>
                <a:ahLst/>
                <a:cxnLst/>
                <a:rect l="l" t="t" r="r" b="b"/>
                <a:pathLst>
                  <a:path w="190233" h="190233" extrusionOk="0">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11435638" y="188154"/>
                <a:ext cx="120080" cy="50783"/>
              </a:xfrm>
              <a:custGeom>
                <a:avLst/>
                <a:gdLst/>
                <a:ahLst/>
                <a:cxnLst/>
                <a:rect l="l" t="t" r="r" b="b"/>
                <a:pathLst>
                  <a:path w="132320" h="55959" extrusionOk="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11435674" y="153634"/>
                <a:ext cx="106832" cy="106896"/>
              </a:xfrm>
              <a:custGeom>
                <a:avLst/>
                <a:gdLst/>
                <a:ahLst/>
                <a:cxnLst/>
                <a:rect l="l" t="t" r="r" b="b"/>
                <a:pathLst>
                  <a:path w="117721" h="117792" extrusionOk="0">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11417814" y="79733"/>
                <a:ext cx="31769" cy="31732"/>
              </a:xfrm>
              <a:custGeom>
                <a:avLst/>
                <a:gdLst/>
                <a:ahLst/>
                <a:cxnLst/>
                <a:rect l="l" t="t" r="r" b="b"/>
                <a:pathLst>
                  <a:path w="35007" h="34966" extrusionOk="0">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11524792" y="319014"/>
                <a:ext cx="30341" cy="30341"/>
              </a:xfrm>
              <a:custGeom>
                <a:avLst/>
                <a:gdLst/>
                <a:ahLst/>
                <a:cxnLst/>
                <a:rect l="l" t="t" r="r" b="b"/>
                <a:pathLst>
                  <a:path w="33434" h="33434" extrusionOk="0">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10988036" y="388582"/>
                <a:ext cx="556081" cy="549755"/>
              </a:xfrm>
              <a:custGeom>
                <a:avLst/>
                <a:gdLst/>
                <a:ahLst/>
                <a:cxnLst/>
                <a:rect l="l" t="t" r="r" b="b"/>
                <a:pathLst>
                  <a:path w="612761" h="605791" extrusionOk="0">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11193355" y="563750"/>
                <a:ext cx="172673" cy="172636"/>
              </a:xfrm>
              <a:custGeom>
                <a:avLst/>
                <a:gdLst/>
                <a:ahLst/>
                <a:cxnLst/>
                <a:rect l="l" t="t" r="r" b="b"/>
                <a:pathLst>
                  <a:path w="190273" h="190233" extrusionOk="0">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11219925" y="607466"/>
                <a:ext cx="115360" cy="41962"/>
              </a:xfrm>
              <a:custGeom>
                <a:avLst/>
                <a:gdLst/>
                <a:ahLst/>
                <a:cxnLst/>
                <a:rect l="l" t="t" r="r" b="b"/>
                <a:pathLst>
                  <a:path w="127118" h="46239" extrusionOk="0">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11230905" y="628365"/>
                <a:ext cx="108661" cy="47157"/>
              </a:xfrm>
              <a:custGeom>
                <a:avLst/>
                <a:gdLst/>
                <a:ahLst/>
                <a:cxnLst/>
                <a:rect l="l" t="t" r="r" b="b"/>
                <a:pathLst>
                  <a:path w="119737" h="51964" extrusionOk="0">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11230942" y="590194"/>
                <a:ext cx="106869" cy="106885"/>
              </a:xfrm>
              <a:custGeom>
                <a:avLst/>
                <a:gdLst/>
                <a:ahLst/>
                <a:cxnLst/>
                <a:rect l="l" t="t" r="r" b="b"/>
                <a:pathLst>
                  <a:path w="117762" h="117780" extrusionOk="0">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11143288" y="583207"/>
                <a:ext cx="35354" cy="31743"/>
              </a:xfrm>
              <a:custGeom>
                <a:avLst/>
                <a:gdLst/>
                <a:ahLst/>
                <a:cxnLst/>
                <a:rect l="l" t="t" r="r" b="b"/>
                <a:pathLst>
                  <a:path w="38958" h="34978" extrusionOk="0">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11382240" y="691140"/>
                <a:ext cx="33782" cy="30348"/>
              </a:xfrm>
              <a:custGeom>
                <a:avLst/>
                <a:gdLst/>
                <a:ahLst/>
                <a:cxnLst/>
                <a:rect l="l" t="t" r="r" b="b"/>
                <a:pathLst>
                  <a:path w="37225" h="33441" extrusionOk="0">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32"/>
            <p:cNvGrpSpPr/>
            <p:nvPr/>
          </p:nvGrpSpPr>
          <p:grpSpPr>
            <a:xfrm rot="1013215">
              <a:off x="7968057" y="2149024"/>
              <a:ext cx="1245002" cy="925812"/>
              <a:chOff x="7766345" y="484776"/>
              <a:chExt cx="1536986" cy="1142938"/>
            </a:xfrm>
          </p:grpSpPr>
          <p:grpSp>
            <p:nvGrpSpPr>
              <p:cNvPr id="634" name="Google Shape;634;p32"/>
              <p:cNvGrpSpPr/>
              <p:nvPr/>
            </p:nvGrpSpPr>
            <p:grpSpPr>
              <a:xfrm>
                <a:off x="8290496" y="870339"/>
                <a:ext cx="1012835" cy="757375"/>
                <a:chOff x="13206793" y="306708"/>
                <a:chExt cx="1258336" cy="941072"/>
              </a:xfrm>
            </p:grpSpPr>
            <p:sp>
              <p:nvSpPr>
                <p:cNvPr id="635" name="Google Shape;635;p32"/>
                <p:cNvSpPr/>
                <p:nvPr/>
              </p:nvSpPr>
              <p:spPr>
                <a:xfrm>
                  <a:off x="13206793" y="306708"/>
                  <a:ext cx="1258336" cy="941072"/>
                </a:xfrm>
                <a:custGeom>
                  <a:avLst/>
                  <a:gdLst/>
                  <a:ahLst/>
                  <a:cxnLst/>
                  <a:rect l="l" t="t" r="r" b="b"/>
                  <a:pathLst>
                    <a:path w="1386596" h="1036994" extrusionOk="0">
                      <a:moveTo>
                        <a:pt x="1193715" y="0"/>
                      </a:moveTo>
                      <a:cubicBezTo>
                        <a:pt x="1191037" y="0"/>
                        <a:pt x="1188333" y="266"/>
                        <a:pt x="1185636" y="818"/>
                      </a:cubicBezTo>
                      <a:lnTo>
                        <a:pt x="600259" y="124104"/>
                      </a:lnTo>
                      <a:lnTo>
                        <a:pt x="587515" y="126725"/>
                      </a:lnTo>
                      <a:lnTo>
                        <a:pt x="588725" y="140034"/>
                      </a:lnTo>
                      <a:lnTo>
                        <a:pt x="601469" y="137211"/>
                      </a:lnTo>
                      <a:lnTo>
                        <a:pt x="1188297" y="13764"/>
                      </a:lnTo>
                      <a:cubicBezTo>
                        <a:pt x="1190395" y="13239"/>
                        <a:pt x="1192330" y="13078"/>
                        <a:pt x="1194226" y="13078"/>
                      </a:cubicBezTo>
                      <a:cubicBezTo>
                        <a:pt x="1207534" y="13078"/>
                        <a:pt x="1219230" y="22515"/>
                        <a:pt x="1222053" y="35622"/>
                      </a:cubicBezTo>
                      <a:lnTo>
                        <a:pt x="1250727" y="172015"/>
                      </a:lnTo>
                      <a:lnTo>
                        <a:pt x="1253510" y="184759"/>
                      </a:lnTo>
                      <a:lnTo>
                        <a:pt x="1284119" y="330428"/>
                      </a:lnTo>
                      <a:lnTo>
                        <a:pt x="1286741" y="343172"/>
                      </a:lnTo>
                      <a:lnTo>
                        <a:pt x="1371553" y="745696"/>
                      </a:lnTo>
                      <a:cubicBezTo>
                        <a:pt x="1373126" y="753036"/>
                        <a:pt x="1371714" y="760739"/>
                        <a:pt x="1367520" y="767031"/>
                      </a:cubicBezTo>
                      <a:cubicBezTo>
                        <a:pt x="1363326" y="773524"/>
                        <a:pt x="1357034" y="777879"/>
                        <a:pt x="1349694" y="779291"/>
                      </a:cubicBezTo>
                      <a:lnTo>
                        <a:pt x="191483" y="1023201"/>
                      </a:lnTo>
                      <a:cubicBezTo>
                        <a:pt x="189552" y="1023620"/>
                        <a:pt x="187619" y="1023820"/>
                        <a:pt x="185709" y="1023820"/>
                      </a:cubicBezTo>
                      <a:cubicBezTo>
                        <a:pt x="172541" y="1023820"/>
                        <a:pt x="160470" y="1014304"/>
                        <a:pt x="157687" y="1001343"/>
                      </a:cubicBezTo>
                      <a:lnTo>
                        <a:pt x="76263" y="614183"/>
                      </a:lnTo>
                      <a:lnTo>
                        <a:pt x="73440" y="601278"/>
                      </a:lnTo>
                      <a:lnTo>
                        <a:pt x="40571" y="444599"/>
                      </a:lnTo>
                      <a:lnTo>
                        <a:pt x="37789" y="431855"/>
                      </a:lnTo>
                      <a:lnTo>
                        <a:pt x="15729" y="326919"/>
                      </a:lnTo>
                      <a:lnTo>
                        <a:pt x="12946" y="313973"/>
                      </a:lnTo>
                      <a:lnTo>
                        <a:pt x="0" y="315224"/>
                      </a:lnTo>
                      <a:lnTo>
                        <a:pt x="2622" y="328169"/>
                      </a:lnTo>
                      <a:lnTo>
                        <a:pt x="144943" y="1003964"/>
                      </a:lnTo>
                      <a:cubicBezTo>
                        <a:pt x="148936" y="1022999"/>
                        <a:pt x="166116" y="1036994"/>
                        <a:pt x="185514" y="1036994"/>
                      </a:cubicBezTo>
                      <a:cubicBezTo>
                        <a:pt x="188297" y="1036994"/>
                        <a:pt x="191281" y="1036631"/>
                        <a:pt x="194064" y="1036106"/>
                      </a:cubicBezTo>
                      <a:lnTo>
                        <a:pt x="1352316" y="792196"/>
                      </a:lnTo>
                      <a:cubicBezTo>
                        <a:pt x="1363164" y="789937"/>
                        <a:pt x="1372400" y="783485"/>
                        <a:pt x="1378530" y="774209"/>
                      </a:cubicBezTo>
                      <a:cubicBezTo>
                        <a:pt x="1384660" y="764933"/>
                        <a:pt x="1386596" y="753924"/>
                        <a:pt x="1384297" y="743075"/>
                      </a:cubicBezTo>
                      <a:lnTo>
                        <a:pt x="1299525" y="340389"/>
                      </a:lnTo>
                      <a:lnTo>
                        <a:pt x="1263834" y="171128"/>
                      </a:lnTo>
                      <a:lnTo>
                        <a:pt x="1263471" y="169232"/>
                      </a:lnTo>
                      <a:lnTo>
                        <a:pt x="1234797" y="33001"/>
                      </a:lnTo>
                      <a:cubicBezTo>
                        <a:pt x="1230797" y="13673"/>
                        <a:pt x="1212939" y="0"/>
                        <a:pt x="1193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13235303" y="460286"/>
                  <a:ext cx="1150846" cy="405002"/>
                </a:xfrm>
                <a:custGeom>
                  <a:avLst/>
                  <a:gdLst/>
                  <a:ahLst/>
                  <a:cxnLst/>
                  <a:rect l="l" t="t" r="r" b="b"/>
                  <a:pathLst>
                    <a:path w="1268150" h="446283" extrusionOk="0">
                      <a:moveTo>
                        <a:pt x="1232176" y="0"/>
                      </a:moveTo>
                      <a:lnTo>
                        <a:pt x="1" y="264035"/>
                      </a:lnTo>
                      <a:lnTo>
                        <a:pt x="2743" y="276819"/>
                      </a:lnTo>
                      <a:lnTo>
                        <a:pt x="1222053" y="15567"/>
                      </a:lnTo>
                      <a:lnTo>
                        <a:pt x="1252703" y="161115"/>
                      </a:lnTo>
                      <a:lnTo>
                        <a:pt x="35611" y="433498"/>
                      </a:lnTo>
                      <a:lnTo>
                        <a:pt x="38515" y="446282"/>
                      </a:lnTo>
                      <a:lnTo>
                        <a:pt x="1261858" y="172488"/>
                      </a:lnTo>
                      <a:lnTo>
                        <a:pt x="1268149" y="171076"/>
                      </a:lnTo>
                      <a:lnTo>
                        <a:pt x="1232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13543025" y="749195"/>
                  <a:ext cx="434318" cy="162206"/>
                </a:xfrm>
                <a:custGeom>
                  <a:avLst/>
                  <a:gdLst/>
                  <a:ahLst/>
                  <a:cxnLst/>
                  <a:rect l="l" t="t" r="r" b="b"/>
                  <a:pathLst>
                    <a:path w="478587" h="178739" extrusionOk="0">
                      <a:moveTo>
                        <a:pt x="454107" y="15406"/>
                      </a:moveTo>
                      <a:lnTo>
                        <a:pt x="463544" y="69608"/>
                      </a:lnTo>
                      <a:lnTo>
                        <a:pt x="27465" y="163172"/>
                      </a:lnTo>
                      <a:lnTo>
                        <a:pt x="15407" y="97395"/>
                      </a:lnTo>
                      <a:lnTo>
                        <a:pt x="454107" y="15406"/>
                      </a:lnTo>
                      <a:close/>
                      <a:moveTo>
                        <a:pt x="464753" y="0"/>
                      </a:moveTo>
                      <a:lnTo>
                        <a:pt x="1" y="86909"/>
                      </a:lnTo>
                      <a:lnTo>
                        <a:pt x="17141" y="178739"/>
                      </a:lnTo>
                      <a:lnTo>
                        <a:pt x="478586" y="79771"/>
                      </a:lnTo>
                      <a:lnTo>
                        <a:pt x="4647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13336572" y="853592"/>
                  <a:ext cx="141381" cy="124895"/>
                </a:xfrm>
                <a:custGeom>
                  <a:avLst/>
                  <a:gdLst/>
                  <a:ahLst/>
                  <a:cxnLst/>
                  <a:rect l="l" t="t" r="r" b="b"/>
                  <a:pathLst>
                    <a:path w="155792" h="137625" extrusionOk="0">
                      <a:moveTo>
                        <a:pt x="104937" y="13169"/>
                      </a:moveTo>
                      <a:cubicBezTo>
                        <a:pt x="118568" y="13169"/>
                        <a:pt x="130304" y="22768"/>
                        <a:pt x="132764" y="36238"/>
                      </a:cubicBezTo>
                      <a:lnTo>
                        <a:pt x="140991" y="79067"/>
                      </a:lnTo>
                      <a:cubicBezTo>
                        <a:pt x="142362" y="86609"/>
                        <a:pt x="140749" y="94110"/>
                        <a:pt x="136393" y="100401"/>
                      </a:cubicBezTo>
                      <a:cubicBezTo>
                        <a:pt x="132199" y="106693"/>
                        <a:pt x="125747" y="110887"/>
                        <a:pt x="118205" y="112298"/>
                      </a:cubicBezTo>
                      <a:lnTo>
                        <a:pt x="56340" y="123994"/>
                      </a:lnTo>
                      <a:cubicBezTo>
                        <a:pt x="54509" y="124341"/>
                        <a:pt x="52692" y="124508"/>
                        <a:pt x="50905" y="124508"/>
                      </a:cubicBezTo>
                      <a:cubicBezTo>
                        <a:pt x="37346" y="124508"/>
                        <a:pt x="25568" y="114884"/>
                        <a:pt x="23109" y="101450"/>
                      </a:cubicBezTo>
                      <a:lnTo>
                        <a:pt x="14882" y="58459"/>
                      </a:lnTo>
                      <a:cubicBezTo>
                        <a:pt x="13470" y="51079"/>
                        <a:pt x="15083" y="43578"/>
                        <a:pt x="19439" y="37286"/>
                      </a:cubicBezTo>
                      <a:cubicBezTo>
                        <a:pt x="23633" y="30995"/>
                        <a:pt x="30086" y="26801"/>
                        <a:pt x="37627" y="25389"/>
                      </a:cubicBezTo>
                      <a:lnTo>
                        <a:pt x="99533" y="13492"/>
                      </a:lnTo>
                      <a:cubicBezTo>
                        <a:pt x="101267" y="13169"/>
                        <a:pt x="103203" y="13169"/>
                        <a:pt x="104937" y="13169"/>
                      </a:cubicBezTo>
                      <a:close/>
                      <a:moveTo>
                        <a:pt x="104909" y="1"/>
                      </a:moveTo>
                      <a:cubicBezTo>
                        <a:pt x="102328" y="1"/>
                        <a:pt x="99708" y="243"/>
                        <a:pt x="97073" y="748"/>
                      </a:cubicBezTo>
                      <a:lnTo>
                        <a:pt x="35167" y="12444"/>
                      </a:lnTo>
                      <a:cubicBezTo>
                        <a:pt x="24319" y="14541"/>
                        <a:pt x="14680" y="20671"/>
                        <a:pt x="8591" y="29745"/>
                      </a:cubicBezTo>
                      <a:cubicBezTo>
                        <a:pt x="2299" y="39020"/>
                        <a:pt x="0" y="50030"/>
                        <a:pt x="2138" y="60879"/>
                      </a:cubicBezTo>
                      <a:lnTo>
                        <a:pt x="10163" y="103910"/>
                      </a:lnTo>
                      <a:cubicBezTo>
                        <a:pt x="13995" y="123470"/>
                        <a:pt x="31134" y="137625"/>
                        <a:pt x="51057" y="137625"/>
                      </a:cubicBezTo>
                      <a:cubicBezTo>
                        <a:pt x="53517" y="137625"/>
                        <a:pt x="56139" y="137464"/>
                        <a:pt x="58760" y="136939"/>
                      </a:cubicBezTo>
                      <a:lnTo>
                        <a:pt x="120665" y="125244"/>
                      </a:lnTo>
                      <a:cubicBezTo>
                        <a:pt x="131675" y="123147"/>
                        <a:pt x="141112" y="117017"/>
                        <a:pt x="147242" y="107741"/>
                      </a:cubicBezTo>
                      <a:cubicBezTo>
                        <a:pt x="153533" y="98667"/>
                        <a:pt x="155792" y="87657"/>
                        <a:pt x="153735" y="76607"/>
                      </a:cubicBezTo>
                      <a:lnTo>
                        <a:pt x="145669" y="33778"/>
                      </a:lnTo>
                      <a:cubicBezTo>
                        <a:pt x="141961" y="14131"/>
                        <a:pt x="124602" y="1"/>
                        <a:pt x="104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2"/>
              <p:cNvGrpSpPr/>
              <p:nvPr/>
            </p:nvGrpSpPr>
            <p:grpSpPr>
              <a:xfrm>
                <a:off x="7766345" y="484776"/>
                <a:ext cx="970385" cy="664713"/>
                <a:chOff x="12555593" y="-172372"/>
                <a:chExt cx="1205597" cy="825936"/>
              </a:xfrm>
            </p:grpSpPr>
            <p:sp>
              <p:nvSpPr>
                <p:cNvPr id="640" name="Google Shape;640;p32"/>
                <p:cNvSpPr/>
                <p:nvPr/>
              </p:nvSpPr>
              <p:spPr>
                <a:xfrm>
                  <a:off x="12634134" y="194104"/>
                  <a:ext cx="147236" cy="124289"/>
                </a:xfrm>
                <a:custGeom>
                  <a:avLst/>
                  <a:gdLst/>
                  <a:ahLst/>
                  <a:cxnLst/>
                  <a:rect l="l" t="t" r="r" b="b"/>
                  <a:pathLst>
                    <a:path w="162244" h="136958" extrusionOk="0">
                      <a:moveTo>
                        <a:pt x="114857" y="13026"/>
                      </a:moveTo>
                      <a:cubicBezTo>
                        <a:pt x="129537" y="13026"/>
                        <a:pt x="141636" y="24036"/>
                        <a:pt x="143168" y="38514"/>
                      </a:cubicBezTo>
                      <a:lnTo>
                        <a:pt x="147927" y="84852"/>
                      </a:lnTo>
                      <a:cubicBezTo>
                        <a:pt x="148774" y="92394"/>
                        <a:pt x="146516" y="99895"/>
                        <a:pt x="141797" y="105662"/>
                      </a:cubicBezTo>
                      <a:cubicBezTo>
                        <a:pt x="137079" y="111631"/>
                        <a:pt x="130263" y="115301"/>
                        <a:pt x="122721" y="116148"/>
                      </a:cubicBezTo>
                      <a:lnTo>
                        <a:pt x="50169" y="123689"/>
                      </a:lnTo>
                      <a:cubicBezTo>
                        <a:pt x="49181" y="123787"/>
                        <a:pt x="48201" y="123834"/>
                        <a:pt x="47233" y="123834"/>
                      </a:cubicBezTo>
                      <a:cubicBezTo>
                        <a:pt x="32594" y="123834"/>
                        <a:pt x="20511" y="112923"/>
                        <a:pt x="19035" y="98322"/>
                      </a:cubicBezTo>
                      <a:lnTo>
                        <a:pt x="14156" y="51984"/>
                      </a:lnTo>
                      <a:cubicBezTo>
                        <a:pt x="13430" y="44483"/>
                        <a:pt x="15527" y="37103"/>
                        <a:pt x="20286" y="31174"/>
                      </a:cubicBezTo>
                      <a:cubicBezTo>
                        <a:pt x="25165" y="25246"/>
                        <a:pt x="31981" y="21576"/>
                        <a:pt x="39482" y="20850"/>
                      </a:cubicBezTo>
                      <a:lnTo>
                        <a:pt x="111873" y="13187"/>
                      </a:lnTo>
                      <a:cubicBezTo>
                        <a:pt x="112922" y="13026"/>
                        <a:pt x="113970" y="13026"/>
                        <a:pt x="114857" y="13026"/>
                      </a:cubicBezTo>
                      <a:close/>
                      <a:moveTo>
                        <a:pt x="114998" y="0"/>
                      </a:moveTo>
                      <a:cubicBezTo>
                        <a:pt x="113513" y="0"/>
                        <a:pt x="112013" y="80"/>
                        <a:pt x="110502" y="242"/>
                      </a:cubicBezTo>
                      <a:lnTo>
                        <a:pt x="38111" y="7743"/>
                      </a:lnTo>
                      <a:cubicBezTo>
                        <a:pt x="27101" y="8993"/>
                        <a:pt x="17140" y="14236"/>
                        <a:pt x="10123" y="22947"/>
                      </a:cubicBezTo>
                      <a:cubicBezTo>
                        <a:pt x="3146" y="31537"/>
                        <a:pt x="0" y="42386"/>
                        <a:pt x="1049" y="53396"/>
                      </a:cubicBezTo>
                      <a:lnTo>
                        <a:pt x="5928" y="99734"/>
                      </a:lnTo>
                      <a:cubicBezTo>
                        <a:pt x="8227" y="120906"/>
                        <a:pt x="25851" y="136957"/>
                        <a:pt x="47225" y="136957"/>
                      </a:cubicBezTo>
                      <a:cubicBezTo>
                        <a:pt x="48597" y="136957"/>
                        <a:pt x="50210" y="136796"/>
                        <a:pt x="51581" y="136796"/>
                      </a:cubicBezTo>
                      <a:lnTo>
                        <a:pt x="124133" y="129093"/>
                      </a:lnTo>
                      <a:cubicBezTo>
                        <a:pt x="135143" y="128045"/>
                        <a:pt x="144983" y="122641"/>
                        <a:pt x="151960" y="113889"/>
                      </a:cubicBezTo>
                      <a:cubicBezTo>
                        <a:pt x="158937" y="105339"/>
                        <a:pt x="162244" y="94491"/>
                        <a:pt x="161034" y="83481"/>
                      </a:cubicBezTo>
                      <a:lnTo>
                        <a:pt x="156114" y="37143"/>
                      </a:lnTo>
                      <a:cubicBezTo>
                        <a:pt x="154042" y="15898"/>
                        <a:pt x="136032" y="0"/>
                        <a:pt x="114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2672672" y="372522"/>
                  <a:ext cx="52520" cy="106749"/>
                </a:xfrm>
                <a:custGeom>
                  <a:avLst/>
                  <a:gdLst/>
                  <a:ahLst/>
                  <a:cxnLst/>
                  <a:rect l="l" t="t" r="r" b="b"/>
                  <a:pathLst>
                    <a:path w="57873" h="117630" extrusionOk="0">
                      <a:moveTo>
                        <a:pt x="27154" y="5465"/>
                      </a:moveTo>
                      <a:cubicBezTo>
                        <a:pt x="38439" y="5465"/>
                        <a:pt x="44535" y="12717"/>
                        <a:pt x="46177" y="29360"/>
                      </a:cubicBezTo>
                      <a:lnTo>
                        <a:pt x="51057" y="84449"/>
                      </a:lnTo>
                      <a:cubicBezTo>
                        <a:pt x="52832" y="102638"/>
                        <a:pt x="46702" y="110865"/>
                        <a:pt x="33917" y="112075"/>
                      </a:cubicBezTo>
                      <a:cubicBezTo>
                        <a:pt x="33041" y="112157"/>
                        <a:pt x="32190" y="112198"/>
                        <a:pt x="31367" y="112198"/>
                      </a:cubicBezTo>
                      <a:cubicBezTo>
                        <a:pt x="20063" y="112198"/>
                        <a:pt x="13727" y="104433"/>
                        <a:pt x="12261" y="88119"/>
                      </a:cubicBezTo>
                      <a:lnTo>
                        <a:pt x="7179" y="32868"/>
                      </a:lnTo>
                      <a:cubicBezTo>
                        <a:pt x="5606" y="15567"/>
                        <a:pt x="11010" y="6816"/>
                        <a:pt x="24319" y="5606"/>
                      </a:cubicBezTo>
                      <a:cubicBezTo>
                        <a:pt x="25298" y="5512"/>
                        <a:pt x="26243" y="5465"/>
                        <a:pt x="27154" y="5465"/>
                      </a:cubicBezTo>
                      <a:close/>
                      <a:moveTo>
                        <a:pt x="27141" y="0"/>
                      </a:moveTo>
                      <a:cubicBezTo>
                        <a:pt x="26061" y="0"/>
                        <a:pt x="24946" y="54"/>
                        <a:pt x="23795" y="161"/>
                      </a:cubicBezTo>
                      <a:cubicBezTo>
                        <a:pt x="7340" y="1573"/>
                        <a:pt x="1" y="13268"/>
                        <a:pt x="1735" y="33393"/>
                      </a:cubicBezTo>
                      <a:lnTo>
                        <a:pt x="6816" y="88482"/>
                      </a:lnTo>
                      <a:cubicBezTo>
                        <a:pt x="7905" y="101589"/>
                        <a:pt x="11898" y="108768"/>
                        <a:pt x="17302" y="112962"/>
                      </a:cubicBezTo>
                      <a:cubicBezTo>
                        <a:pt x="21587" y="116522"/>
                        <a:pt x="26599" y="117630"/>
                        <a:pt x="31325" y="117630"/>
                      </a:cubicBezTo>
                      <a:cubicBezTo>
                        <a:pt x="32382" y="117630"/>
                        <a:pt x="33425" y="117575"/>
                        <a:pt x="34442" y="117479"/>
                      </a:cubicBezTo>
                      <a:cubicBezTo>
                        <a:pt x="40209" y="116995"/>
                        <a:pt x="46339" y="115059"/>
                        <a:pt x="50896" y="109978"/>
                      </a:cubicBezTo>
                      <a:cubicBezTo>
                        <a:pt x="55251" y="104896"/>
                        <a:pt x="57873" y="97032"/>
                        <a:pt x="56663" y="83925"/>
                      </a:cubicBezTo>
                      <a:lnTo>
                        <a:pt x="51743" y="28835"/>
                      </a:lnTo>
                      <a:cubicBezTo>
                        <a:pt x="49977" y="9938"/>
                        <a:pt x="41842" y="0"/>
                        <a:pt x="27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12728888" y="367465"/>
                  <a:ext cx="52666" cy="106609"/>
                </a:xfrm>
                <a:custGeom>
                  <a:avLst/>
                  <a:gdLst/>
                  <a:ahLst/>
                  <a:cxnLst/>
                  <a:rect l="l" t="t" r="r" b="b"/>
                  <a:pathLst>
                    <a:path w="58034" h="117476" extrusionOk="0">
                      <a:moveTo>
                        <a:pt x="26698" y="5270"/>
                      </a:moveTo>
                      <a:cubicBezTo>
                        <a:pt x="38280" y="5270"/>
                        <a:pt x="44627" y="12496"/>
                        <a:pt x="46137" y="29327"/>
                      </a:cubicBezTo>
                      <a:lnTo>
                        <a:pt x="51218" y="84417"/>
                      </a:lnTo>
                      <a:cubicBezTo>
                        <a:pt x="52751" y="102605"/>
                        <a:pt x="46822" y="110832"/>
                        <a:pt x="34078" y="112042"/>
                      </a:cubicBezTo>
                      <a:cubicBezTo>
                        <a:pt x="33279" y="112106"/>
                        <a:pt x="32502" y="112138"/>
                        <a:pt x="31747" y="112138"/>
                      </a:cubicBezTo>
                      <a:cubicBezTo>
                        <a:pt x="20117" y="112138"/>
                        <a:pt x="13697" y="104512"/>
                        <a:pt x="12220" y="87925"/>
                      </a:cubicBezTo>
                      <a:lnTo>
                        <a:pt x="7138" y="32836"/>
                      </a:lnTo>
                      <a:cubicBezTo>
                        <a:pt x="5565" y="15373"/>
                        <a:pt x="11131" y="6622"/>
                        <a:pt x="24238" y="5371"/>
                      </a:cubicBezTo>
                      <a:cubicBezTo>
                        <a:pt x="25083" y="5304"/>
                        <a:pt x="25903" y="5270"/>
                        <a:pt x="26698" y="5270"/>
                      </a:cubicBezTo>
                      <a:close/>
                      <a:moveTo>
                        <a:pt x="27293" y="1"/>
                      </a:moveTo>
                      <a:cubicBezTo>
                        <a:pt x="26203" y="1"/>
                        <a:pt x="25077" y="57"/>
                        <a:pt x="23915" y="169"/>
                      </a:cubicBezTo>
                      <a:cubicBezTo>
                        <a:pt x="7300" y="1540"/>
                        <a:pt x="0" y="13276"/>
                        <a:pt x="1734" y="33360"/>
                      </a:cubicBezTo>
                      <a:lnTo>
                        <a:pt x="6775" y="88449"/>
                      </a:lnTo>
                      <a:cubicBezTo>
                        <a:pt x="7985" y="101556"/>
                        <a:pt x="12058" y="108735"/>
                        <a:pt x="17301" y="112929"/>
                      </a:cubicBezTo>
                      <a:cubicBezTo>
                        <a:pt x="21498" y="116476"/>
                        <a:pt x="26536" y="117476"/>
                        <a:pt x="31269" y="117476"/>
                      </a:cubicBezTo>
                      <a:cubicBezTo>
                        <a:pt x="32403" y="117476"/>
                        <a:pt x="33519" y="117419"/>
                        <a:pt x="34602" y="117325"/>
                      </a:cubicBezTo>
                      <a:cubicBezTo>
                        <a:pt x="40329" y="116760"/>
                        <a:pt x="46500" y="115026"/>
                        <a:pt x="50855" y="109945"/>
                      </a:cubicBezTo>
                      <a:cubicBezTo>
                        <a:pt x="55372" y="104702"/>
                        <a:pt x="58034" y="97040"/>
                        <a:pt x="56783" y="83892"/>
                      </a:cubicBezTo>
                      <a:lnTo>
                        <a:pt x="51702" y="28843"/>
                      </a:lnTo>
                      <a:cubicBezTo>
                        <a:pt x="50089" y="9972"/>
                        <a:pt x="41844" y="1"/>
                        <a:pt x="27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12785177" y="362234"/>
                  <a:ext cx="52556" cy="106732"/>
                </a:xfrm>
                <a:custGeom>
                  <a:avLst/>
                  <a:gdLst/>
                  <a:ahLst/>
                  <a:cxnLst/>
                  <a:rect l="l" t="t" r="r" b="b"/>
                  <a:pathLst>
                    <a:path w="57913" h="117611" extrusionOk="0">
                      <a:moveTo>
                        <a:pt x="27108" y="5432"/>
                      </a:moveTo>
                      <a:cubicBezTo>
                        <a:pt x="38423" y="5432"/>
                        <a:pt x="44533" y="12808"/>
                        <a:pt x="46177" y="29324"/>
                      </a:cubicBezTo>
                      <a:lnTo>
                        <a:pt x="51258" y="84615"/>
                      </a:lnTo>
                      <a:cubicBezTo>
                        <a:pt x="52831" y="102602"/>
                        <a:pt x="46701" y="110990"/>
                        <a:pt x="34119" y="112039"/>
                      </a:cubicBezTo>
                      <a:cubicBezTo>
                        <a:pt x="33189" y="112127"/>
                        <a:pt x="32289" y="112172"/>
                        <a:pt x="31419" y="112172"/>
                      </a:cubicBezTo>
                      <a:cubicBezTo>
                        <a:pt x="19990" y="112172"/>
                        <a:pt x="13722" y="104498"/>
                        <a:pt x="12260" y="88083"/>
                      </a:cubicBezTo>
                      <a:lnTo>
                        <a:pt x="7179" y="32994"/>
                      </a:lnTo>
                      <a:cubicBezTo>
                        <a:pt x="5606" y="15531"/>
                        <a:pt x="11010" y="6780"/>
                        <a:pt x="24319" y="5570"/>
                      </a:cubicBezTo>
                      <a:cubicBezTo>
                        <a:pt x="25281" y="5478"/>
                        <a:pt x="26211" y="5432"/>
                        <a:pt x="27108" y="5432"/>
                      </a:cubicBezTo>
                      <a:close/>
                      <a:moveTo>
                        <a:pt x="26766" y="1"/>
                      </a:moveTo>
                      <a:cubicBezTo>
                        <a:pt x="25803" y="1"/>
                        <a:pt x="24813" y="42"/>
                        <a:pt x="23794" y="126"/>
                      </a:cubicBezTo>
                      <a:cubicBezTo>
                        <a:pt x="7340" y="1698"/>
                        <a:pt x="0" y="13434"/>
                        <a:pt x="1734" y="33357"/>
                      </a:cubicBezTo>
                      <a:lnTo>
                        <a:pt x="6856" y="88608"/>
                      </a:lnTo>
                      <a:cubicBezTo>
                        <a:pt x="7864" y="101715"/>
                        <a:pt x="11897" y="108893"/>
                        <a:pt x="17342" y="113087"/>
                      </a:cubicBezTo>
                      <a:cubicBezTo>
                        <a:pt x="21562" y="116490"/>
                        <a:pt x="26526" y="117610"/>
                        <a:pt x="31222" y="117610"/>
                      </a:cubicBezTo>
                      <a:cubicBezTo>
                        <a:pt x="32314" y="117610"/>
                        <a:pt x="33391" y="117550"/>
                        <a:pt x="34441" y="117443"/>
                      </a:cubicBezTo>
                      <a:cubicBezTo>
                        <a:pt x="40208" y="116959"/>
                        <a:pt x="46338" y="115185"/>
                        <a:pt x="50896" y="109942"/>
                      </a:cubicBezTo>
                      <a:cubicBezTo>
                        <a:pt x="55251" y="104901"/>
                        <a:pt x="57913" y="97198"/>
                        <a:pt x="56663" y="84091"/>
                      </a:cubicBezTo>
                      <a:lnTo>
                        <a:pt x="51783" y="28800"/>
                      </a:lnTo>
                      <a:cubicBezTo>
                        <a:pt x="49964" y="9935"/>
                        <a:pt x="41670" y="1"/>
                        <a:pt x="26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12841356" y="357146"/>
                  <a:ext cx="52666" cy="106753"/>
                </a:xfrm>
                <a:custGeom>
                  <a:avLst/>
                  <a:gdLst/>
                  <a:ahLst/>
                  <a:cxnLst/>
                  <a:rect l="l" t="t" r="r" b="b"/>
                  <a:pathLst>
                    <a:path w="58034" h="117634" extrusionOk="0">
                      <a:moveTo>
                        <a:pt x="27253" y="5438"/>
                      </a:moveTo>
                      <a:cubicBezTo>
                        <a:pt x="38438" y="5438"/>
                        <a:pt x="44682" y="12654"/>
                        <a:pt x="46177" y="29366"/>
                      </a:cubicBezTo>
                      <a:lnTo>
                        <a:pt x="51218" y="84455"/>
                      </a:lnTo>
                      <a:cubicBezTo>
                        <a:pt x="52832" y="102603"/>
                        <a:pt x="46863" y="110830"/>
                        <a:pt x="34078" y="112040"/>
                      </a:cubicBezTo>
                      <a:cubicBezTo>
                        <a:pt x="33166" y="112127"/>
                        <a:pt x="32283" y="112171"/>
                        <a:pt x="31429" y="112171"/>
                      </a:cubicBezTo>
                      <a:cubicBezTo>
                        <a:pt x="20005" y="112171"/>
                        <a:pt x="13724" y="104369"/>
                        <a:pt x="12260" y="88085"/>
                      </a:cubicBezTo>
                      <a:lnTo>
                        <a:pt x="7179" y="32834"/>
                      </a:lnTo>
                      <a:cubicBezTo>
                        <a:pt x="5606" y="15533"/>
                        <a:pt x="11212" y="6781"/>
                        <a:pt x="24520" y="5571"/>
                      </a:cubicBezTo>
                      <a:cubicBezTo>
                        <a:pt x="25462" y="5483"/>
                        <a:pt x="26373" y="5438"/>
                        <a:pt x="27253" y="5438"/>
                      </a:cubicBezTo>
                      <a:close/>
                      <a:moveTo>
                        <a:pt x="27286" y="1"/>
                      </a:moveTo>
                      <a:cubicBezTo>
                        <a:pt x="26210" y="1"/>
                        <a:pt x="25100" y="56"/>
                        <a:pt x="23956" y="167"/>
                      </a:cubicBezTo>
                      <a:cubicBezTo>
                        <a:pt x="7340" y="1740"/>
                        <a:pt x="0" y="13436"/>
                        <a:pt x="1936" y="33358"/>
                      </a:cubicBezTo>
                      <a:lnTo>
                        <a:pt x="6816" y="88609"/>
                      </a:lnTo>
                      <a:cubicBezTo>
                        <a:pt x="8066" y="101555"/>
                        <a:pt x="12059" y="108733"/>
                        <a:pt x="17302" y="113089"/>
                      </a:cubicBezTo>
                      <a:cubicBezTo>
                        <a:pt x="21597" y="116525"/>
                        <a:pt x="26731" y="117633"/>
                        <a:pt x="31530" y="117633"/>
                      </a:cubicBezTo>
                      <a:cubicBezTo>
                        <a:pt x="32588" y="117633"/>
                        <a:pt x="33630" y="117579"/>
                        <a:pt x="34643" y="117485"/>
                      </a:cubicBezTo>
                      <a:cubicBezTo>
                        <a:pt x="40410" y="116920"/>
                        <a:pt x="46500" y="115186"/>
                        <a:pt x="50896" y="109943"/>
                      </a:cubicBezTo>
                      <a:cubicBezTo>
                        <a:pt x="55413" y="104862"/>
                        <a:pt x="58034" y="97038"/>
                        <a:pt x="56824" y="84092"/>
                      </a:cubicBezTo>
                      <a:lnTo>
                        <a:pt x="51743" y="28841"/>
                      </a:lnTo>
                      <a:cubicBezTo>
                        <a:pt x="50128" y="10103"/>
                        <a:pt x="41835" y="1"/>
                        <a:pt x="27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12930840" y="349026"/>
                  <a:ext cx="52556" cy="106639"/>
                </a:xfrm>
                <a:custGeom>
                  <a:avLst/>
                  <a:gdLst/>
                  <a:ahLst/>
                  <a:cxnLst/>
                  <a:rect l="l" t="t" r="r" b="b"/>
                  <a:pathLst>
                    <a:path w="57913" h="117509" extrusionOk="0">
                      <a:moveTo>
                        <a:pt x="27093" y="5473"/>
                      </a:moveTo>
                      <a:cubicBezTo>
                        <a:pt x="38443" y="5473"/>
                        <a:pt x="44719" y="12688"/>
                        <a:pt x="46177" y="29400"/>
                      </a:cubicBezTo>
                      <a:lnTo>
                        <a:pt x="51258" y="84489"/>
                      </a:lnTo>
                      <a:cubicBezTo>
                        <a:pt x="52831" y="102637"/>
                        <a:pt x="46701" y="110865"/>
                        <a:pt x="34118" y="112074"/>
                      </a:cubicBezTo>
                      <a:cubicBezTo>
                        <a:pt x="33317" y="112138"/>
                        <a:pt x="32537" y="112171"/>
                        <a:pt x="31780" y="112171"/>
                      </a:cubicBezTo>
                      <a:cubicBezTo>
                        <a:pt x="20117" y="112171"/>
                        <a:pt x="13699" y="104545"/>
                        <a:pt x="12260" y="87958"/>
                      </a:cubicBezTo>
                      <a:lnTo>
                        <a:pt x="7179" y="32868"/>
                      </a:lnTo>
                      <a:cubicBezTo>
                        <a:pt x="5606" y="15406"/>
                        <a:pt x="11212" y="6654"/>
                        <a:pt x="24318" y="5606"/>
                      </a:cubicBezTo>
                      <a:cubicBezTo>
                        <a:pt x="25275" y="5517"/>
                        <a:pt x="26200" y="5473"/>
                        <a:pt x="27093" y="5473"/>
                      </a:cubicBezTo>
                      <a:close/>
                      <a:moveTo>
                        <a:pt x="27122" y="0"/>
                      </a:moveTo>
                      <a:cubicBezTo>
                        <a:pt x="26048" y="0"/>
                        <a:pt x="24938" y="54"/>
                        <a:pt x="23794" y="161"/>
                      </a:cubicBezTo>
                      <a:cubicBezTo>
                        <a:pt x="7340" y="1573"/>
                        <a:pt x="0" y="13308"/>
                        <a:pt x="1775" y="33392"/>
                      </a:cubicBezTo>
                      <a:lnTo>
                        <a:pt x="6816" y="88482"/>
                      </a:lnTo>
                      <a:cubicBezTo>
                        <a:pt x="8066" y="101589"/>
                        <a:pt x="12058" y="108767"/>
                        <a:pt x="17342" y="112962"/>
                      </a:cubicBezTo>
                      <a:cubicBezTo>
                        <a:pt x="21539" y="116508"/>
                        <a:pt x="26576" y="117508"/>
                        <a:pt x="31310" y="117508"/>
                      </a:cubicBezTo>
                      <a:cubicBezTo>
                        <a:pt x="32443" y="117508"/>
                        <a:pt x="33560" y="117451"/>
                        <a:pt x="34643" y="117358"/>
                      </a:cubicBezTo>
                      <a:cubicBezTo>
                        <a:pt x="40248" y="116995"/>
                        <a:pt x="46338" y="115059"/>
                        <a:pt x="50895" y="109977"/>
                      </a:cubicBezTo>
                      <a:cubicBezTo>
                        <a:pt x="55291" y="104735"/>
                        <a:pt x="57913" y="97032"/>
                        <a:pt x="56824" y="83925"/>
                      </a:cubicBezTo>
                      <a:lnTo>
                        <a:pt x="51783" y="28875"/>
                      </a:lnTo>
                      <a:cubicBezTo>
                        <a:pt x="49979" y="9974"/>
                        <a:pt x="41802" y="0"/>
                        <a:pt x="27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12987019" y="343825"/>
                  <a:ext cx="52666" cy="106731"/>
                </a:xfrm>
                <a:custGeom>
                  <a:avLst/>
                  <a:gdLst/>
                  <a:ahLst/>
                  <a:cxnLst/>
                  <a:rect l="l" t="t" r="r" b="b"/>
                  <a:pathLst>
                    <a:path w="58034" h="117610" extrusionOk="0">
                      <a:moveTo>
                        <a:pt x="27239" y="5431"/>
                      </a:moveTo>
                      <a:cubicBezTo>
                        <a:pt x="38451" y="5431"/>
                        <a:pt x="44732" y="12810"/>
                        <a:pt x="46338" y="29364"/>
                      </a:cubicBezTo>
                      <a:lnTo>
                        <a:pt x="51258" y="84574"/>
                      </a:lnTo>
                      <a:cubicBezTo>
                        <a:pt x="52993" y="102601"/>
                        <a:pt x="46903" y="110990"/>
                        <a:pt x="34078" y="112038"/>
                      </a:cubicBezTo>
                      <a:cubicBezTo>
                        <a:pt x="33151" y="112127"/>
                        <a:pt x="32254" y="112171"/>
                        <a:pt x="31386" y="112171"/>
                      </a:cubicBezTo>
                      <a:cubicBezTo>
                        <a:pt x="19984" y="112171"/>
                        <a:pt x="13682" y="104498"/>
                        <a:pt x="12220" y="88083"/>
                      </a:cubicBezTo>
                      <a:lnTo>
                        <a:pt x="7340" y="33034"/>
                      </a:lnTo>
                      <a:cubicBezTo>
                        <a:pt x="5767" y="15531"/>
                        <a:pt x="11212" y="6779"/>
                        <a:pt x="24480" y="5570"/>
                      </a:cubicBezTo>
                      <a:cubicBezTo>
                        <a:pt x="25431" y="5478"/>
                        <a:pt x="26350" y="5431"/>
                        <a:pt x="27239" y="5431"/>
                      </a:cubicBezTo>
                      <a:close/>
                      <a:moveTo>
                        <a:pt x="26902" y="0"/>
                      </a:moveTo>
                      <a:cubicBezTo>
                        <a:pt x="25946" y="0"/>
                        <a:pt x="24964" y="42"/>
                        <a:pt x="23956" y="125"/>
                      </a:cubicBezTo>
                      <a:cubicBezTo>
                        <a:pt x="7340" y="1698"/>
                        <a:pt x="0" y="13434"/>
                        <a:pt x="1936" y="33518"/>
                      </a:cubicBezTo>
                      <a:lnTo>
                        <a:pt x="6816" y="88607"/>
                      </a:lnTo>
                      <a:cubicBezTo>
                        <a:pt x="8066" y="101714"/>
                        <a:pt x="12059" y="108893"/>
                        <a:pt x="17342" y="113087"/>
                      </a:cubicBezTo>
                      <a:cubicBezTo>
                        <a:pt x="21726" y="116490"/>
                        <a:pt x="26694" y="117610"/>
                        <a:pt x="31407" y="117610"/>
                      </a:cubicBezTo>
                      <a:cubicBezTo>
                        <a:pt x="32503" y="117610"/>
                        <a:pt x="33585" y="117549"/>
                        <a:pt x="34643" y="117442"/>
                      </a:cubicBezTo>
                      <a:cubicBezTo>
                        <a:pt x="40410" y="116959"/>
                        <a:pt x="46500" y="115184"/>
                        <a:pt x="50896" y="110103"/>
                      </a:cubicBezTo>
                      <a:cubicBezTo>
                        <a:pt x="55453" y="104900"/>
                        <a:pt x="58034" y="97197"/>
                        <a:pt x="56824" y="84090"/>
                      </a:cubicBezTo>
                      <a:lnTo>
                        <a:pt x="51783" y="28799"/>
                      </a:lnTo>
                      <a:cubicBezTo>
                        <a:pt x="50116" y="9934"/>
                        <a:pt x="41689" y="0"/>
                        <a:pt x="26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13043381" y="338743"/>
                  <a:ext cx="52483" cy="106746"/>
                </a:xfrm>
                <a:custGeom>
                  <a:avLst/>
                  <a:gdLst/>
                  <a:ahLst/>
                  <a:cxnLst/>
                  <a:rect l="l" t="t" r="r" b="b"/>
                  <a:pathLst>
                    <a:path w="57832" h="117626" extrusionOk="0">
                      <a:moveTo>
                        <a:pt x="26996" y="5434"/>
                      </a:moveTo>
                      <a:cubicBezTo>
                        <a:pt x="38382" y="5434"/>
                        <a:pt x="44676" y="12806"/>
                        <a:pt x="46136" y="29358"/>
                      </a:cubicBezTo>
                      <a:lnTo>
                        <a:pt x="51178" y="84609"/>
                      </a:lnTo>
                      <a:cubicBezTo>
                        <a:pt x="52750" y="102596"/>
                        <a:pt x="46661" y="110823"/>
                        <a:pt x="34038" y="112033"/>
                      </a:cubicBezTo>
                      <a:cubicBezTo>
                        <a:pt x="33125" y="112120"/>
                        <a:pt x="32242" y="112163"/>
                        <a:pt x="31388" y="112163"/>
                      </a:cubicBezTo>
                      <a:cubicBezTo>
                        <a:pt x="19964" y="112163"/>
                        <a:pt x="13683" y="104365"/>
                        <a:pt x="12220" y="88117"/>
                      </a:cubicBezTo>
                      <a:lnTo>
                        <a:pt x="7138" y="32867"/>
                      </a:lnTo>
                      <a:cubicBezTo>
                        <a:pt x="5565" y="15525"/>
                        <a:pt x="11171" y="6774"/>
                        <a:pt x="24278" y="5564"/>
                      </a:cubicBezTo>
                      <a:cubicBezTo>
                        <a:pt x="25214" y="5477"/>
                        <a:pt x="26120" y="5434"/>
                        <a:pt x="26996" y="5434"/>
                      </a:cubicBezTo>
                      <a:close/>
                      <a:moveTo>
                        <a:pt x="27052" y="1"/>
                      </a:moveTo>
                      <a:cubicBezTo>
                        <a:pt x="25987" y="1"/>
                        <a:pt x="24887" y="53"/>
                        <a:pt x="23754" y="160"/>
                      </a:cubicBezTo>
                      <a:cubicBezTo>
                        <a:pt x="7300" y="1733"/>
                        <a:pt x="0" y="13428"/>
                        <a:pt x="1694" y="33351"/>
                      </a:cubicBezTo>
                      <a:lnTo>
                        <a:pt x="6775" y="88601"/>
                      </a:lnTo>
                      <a:cubicBezTo>
                        <a:pt x="7985" y="101547"/>
                        <a:pt x="11857" y="108726"/>
                        <a:pt x="17261" y="113081"/>
                      </a:cubicBezTo>
                      <a:cubicBezTo>
                        <a:pt x="21589" y="116517"/>
                        <a:pt x="26703" y="117626"/>
                        <a:pt x="31404" y="117626"/>
                      </a:cubicBezTo>
                      <a:cubicBezTo>
                        <a:pt x="32440" y="117626"/>
                        <a:pt x="33457" y="117572"/>
                        <a:pt x="34441" y="117477"/>
                      </a:cubicBezTo>
                      <a:cubicBezTo>
                        <a:pt x="40168" y="116953"/>
                        <a:pt x="46298" y="115178"/>
                        <a:pt x="50855" y="109976"/>
                      </a:cubicBezTo>
                      <a:cubicBezTo>
                        <a:pt x="55251" y="104894"/>
                        <a:pt x="57832" y="97030"/>
                        <a:pt x="56783" y="84085"/>
                      </a:cubicBezTo>
                      <a:lnTo>
                        <a:pt x="51742" y="28834"/>
                      </a:lnTo>
                      <a:cubicBezTo>
                        <a:pt x="49937" y="10069"/>
                        <a:pt x="41751" y="1"/>
                        <a:pt x="270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13099522" y="333656"/>
                  <a:ext cx="52667" cy="106749"/>
                </a:xfrm>
                <a:custGeom>
                  <a:avLst/>
                  <a:gdLst/>
                  <a:ahLst/>
                  <a:cxnLst/>
                  <a:rect l="l" t="t" r="r" b="b"/>
                  <a:pathLst>
                    <a:path w="58035" h="117630" extrusionOk="0">
                      <a:moveTo>
                        <a:pt x="27222" y="5431"/>
                      </a:moveTo>
                      <a:cubicBezTo>
                        <a:pt x="38445" y="5431"/>
                        <a:pt x="44731" y="12646"/>
                        <a:pt x="46339" y="29358"/>
                      </a:cubicBezTo>
                      <a:lnTo>
                        <a:pt x="51219" y="84448"/>
                      </a:lnTo>
                      <a:cubicBezTo>
                        <a:pt x="52993" y="102636"/>
                        <a:pt x="46863" y="110823"/>
                        <a:pt x="34079" y="112073"/>
                      </a:cubicBezTo>
                      <a:cubicBezTo>
                        <a:pt x="33203" y="112155"/>
                        <a:pt x="32354" y="112196"/>
                        <a:pt x="31531" y="112196"/>
                      </a:cubicBezTo>
                      <a:cubicBezTo>
                        <a:pt x="20192" y="112196"/>
                        <a:pt x="13875" y="104399"/>
                        <a:pt x="12221" y="88118"/>
                      </a:cubicBezTo>
                      <a:lnTo>
                        <a:pt x="7341" y="32827"/>
                      </a:lnTo>
                      <a:cubicBezTo>
                        <a:pt x="5768" y="15525"/>
                        <a:pt x="11212" y="6814"/>
                        <a:pt x="24481" y="5564"/>
                      </a:cubicBezTo>
                      <a:cubicBezTo>
                        <a:pt x="25425" y="5476"/>
                        <a:pt x="26339" y="5431"/>
                        <a:pt x="27222" y="5431"/>
                      </a:cubicBezTo>
                      <a:close/>
                      <a:moveTo>
                        <a:pt x="27255" y="1"/>
                      </a:moveTo>
                      <a:cubicBezTo>
                        <a:pt x="26189" y="1"/>
                        <a:pt x="25090" y="54"/>
                        <a:pt x="23956" y="160"/>
                      </a:cubicBezTo>
                      <a:cubicBezTo>
                        <a:pt x="7542" y="1571"/>
                        <a:pt x="1" y="13428"/>
                        <a:pt x="1896" y="33391"/>
                      </a:cubicBezTo>
                      <a:lnTo>
                        <a:pt x="6816" y="88440"/>
                      </a:lnTo>
                      <a:cubicBezTo>
                        <a:pt x="8026" y="101547"/>
                        <a:pt x="12059" y="108726"/>
                        <a:pt x="17302" y="113122"/>
                      </a:cubicBezTo>
                      <a:cubicBezTo>
                        <a:pt x="21743" y="116543"/>
                        <a:pt x="26747" y="117630"/>
                        <a:pt x="31461" y="117630"/>
                      </a:cubicBezTo>
                      <a:cubicBezTo>
                        <a:pt x="32526" y="117630"/>
                        <a:pt x="33577" y="117574"/>
                        <a:pt x="34603" y="117477"/>
                      </a:cubicBezTo>
                      <a:cubicBezTo>
                        <a:pt x="40370" y="116953"/>
                        <a:pt x="46500" y="115017"/>
                        <a:pt x="51057" y="109976"/>
                      </a:cubicBezTo>
                      <a:cubicBezTo>
                        <a:pt x="55413" y="104895"/>
                        <a:pt x="58034" y="97030"/>
                        <a:pt x="56825" y="83923"/>
                      </a:cubicBezTo>
                      <a:lnTo>
                        <a:pt x="51945" y="28834"/>
                      </a:lnTo>
                      <a:cubicBezTo>
                        <a:pt x="50140" y="10070"/>
                        <a:pt x="41953" y="1"/>
                        <a:pt x="272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13189006" y="325565"/>
                  <a:ext cx="52703" cy="106618"/>
                </a:xfrm>
                <a:custGeom>
                  <a:avLst/>
                  <a:gdLst/>
                  <a:ahLst/>
                  <a:cxnLst/>
                  <a:rect l="l" t="t" r="r" b="b"/>
                  <a:pathLst>
                    <a:path w="58075" h="117485" extrusionOk="0">
                      <a:moveTo>
                        <a:pt x="26790" y="5303"/>
                      </a:moveTo>
                      <a:cubicBezTo>
                        <a:pt x="38364" y="5303"/>
                        <a:pt x="44706" y="12497"/>
                        <a:pt x="46177" y="29360"/>
                      </a:cubicBezTo>
                      <a:lnTo>
                        <a:pt x="51259" y="84450"/>
                      </a:lnTo>
                      <a:cubicBezTo>
                        <a:pt x="52791" y="102638"/>
                        <a:pt x="46702" y="110825"/>
                        <a:pt x="34119" y="111874"/>
                      </a:cubicBezTo>
                      <a:cubicBezTo>
                        <a:pt x="33192" y="111962"/>
                        <a:pt x="32295" y="112007"/>
                        <a:pt x="31427" y="112007"/>
                      </a:cubicBezTo>
                      <a:cubicBezTo>
                        <a:pt x="20025" y="112007"/>
                        <a:pt x="13722" y="104333"/>
                        <a:pt x="12261" y="87918"/>
                      </a:cubicBezTo>
                      <a:lnTo>
                        <a:pt x="7219" y="32829"/>
                      </a:lnTo>
                      <a:cubicBezTo>
                        <a:pt x="5606" y="15366"/>
                        <a:pt x="11212" y="6615"/>
                        <a:pt x="24319" y="5405"/>
                      </a:cubicBezTo>
                      <a:cubicBezTo>
                        <a:pt x="25167" y="5337"/>
                        <a:pt x="25991" y="5303"/>
                        <a:pt x="26790" y="5303"/>
                      </a:cubicBezTo>
                      <a:close/>
                      <a:moveTo>
                        <a:pt x="27306" y="1"/>
                      </a:moveTo>
                      <a:cubicBezTo>
                        <a:pt x="26236" y="1"/>
                        <a:pt x="25133" y="55"/>
                        <a:pt x="23996" y="162"/>
                      </a:cubicBezTo>
                      <a:cubicBezTo>
                        <a:pt x="7381" y="1533"/>
                        <a:pt x="0" y="13269"/>
                        <a:pt x="1735" y="33353"/>
                      </a:cubicBezTo>
                      <a:lnTo>
                        <a:pt x="6816" y="88443"/>
                      </a:lnTo>
                      <a:cubicBezTo>
                        <a:pt x="8066" y="101550"/>
                        <a:pt x="12099" y="108728"/>
                        <a:pt x="17302" y="112922"/>
                      </a:cubicBezTo>
                      <a:cubicBezTo>
                        <a:pt x="21541" y="116450"/>
                        <a:pt x="26534" y="117484"/>
                        <a:pt x="31238" y="117484"/>
                      </a:cubicBezTo>
                      <a:cubicBezTo>
                        <a:pt x="32396" y="117484"/>
                        <a:pt x="33536" y="117422"/>
                        <a:pt x="34643" y="117318"/>
                      </a:cubicBezTo>
                      <a:cubicBezTo>
                        <a:pt x="40410" y="116794"/>
                        <a:pt x="46540" y="115019"/>
                        <a:pt x="50896" y="109978"/>
                      </a:cubicBezTo>
                      <a:cubicBezTo>
                        <a:pt x="55453" y="104736"/>
                        <a:pt x="58074" y="97033"/>
                        <a:pt x="56865" y="83926"/>
                      </a:cubicBezTo>
                      <a:lnTo>
                        <a:pt x="51743" y="28836"/>
                      </a:lnTo>
                      <a:cubicBezTo>
                        <a:pt x="50127" y="9939"/>
                        <a:pt x="41862" y="1"/>
                        <a:pt x="27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13245185" y="320359"/>
                  <a:ext cx="52703" cy="106721"/>
                </a:xfrm>
                <a:custGeom>
                  <a:avLst/>
                  <a:gdLst/>
                  <a:ahLst/>
                  <a:cxnLst/>
                  <a:rect l="l" t="t" r="r" b="b"/>
                  <a:pathLst>
                    <a:path w="58075" h="117599" extrusionOk="0">
                      <a:moveTo>
                        <a:pt x="27199" y="5406"/>
                      </a:moveTo>
                      <a:cubicBezTo>
                        <a:pt x="38424" y="5406"/>
                        <a:pt x="44729" y="12778"/>
                        <a:pt x="46339" y="29330"/>
                      </a:cubicBezTo>
                      <a:lnTo>
                        <a:pt x="51259" y="84581"/>
                      </a:lnTo>
                      <a:cubicBezTo>
                        <a:pt x="52993" y="102608"/>
                        <a:pt x="46863" y="110997"/>
                        <a:pt x="34119" y="112045"/>
                      </a:cubicBezTo>
                      <a:cubicBezTo>
                        <a:pt x="33229" y="112129"/>
                        <a:pt x="32366" y="112170"/>
                        <a:pt x="31530" y="112170"/>
                      </a:cubicBezTo>
                      <a:cubicBezTo>
                        <a:pt x="20213" y="112170"/>
                        <a:pt x="13887" y="104502"/>
                        <a:pt x="12422" y="88090"/>
                      </a:cubicBezTo>
                      <a:lnTo>
                        <a:pt x="7341" y="33000"/>
                      </a:lnTo>
                      <a:cubicBezTo>
                        <a:pt x="5768" y="15498"/>
                        <a:pt x="11172" y="6786"/>
                        <a:pt x="24521" y="5536"/>
                      </a:cubicBezTo>
                      <a:cubicBezTo>
                        <a:pt x="25443" y="5450"/>
                        <a:pt x="26335" y="5406"/>
                        <a:pt x="27199" y="5406"/>
                      </a:cubicBezTo>
                      <a:close/>
                      <a:moveTo>
                        <a:pt x="27003" y="0"/>
                      </a:moveTo>
                      <a:cubicBezTo>
                        <a:pt x="26016" y="0"/>
                        <a:pt x="25001" y="44"/>
                        <a:pt x="23956" y="132"/>
                      </a:cubicBezTo>
                      <a:cubicBezTo>
                        <a:pt x="7341" y="1705"/>
                        <a:pt x="1" y="13400"/>
                        <a:pt x="1936" y="33363"/>
                      </a:cubicBezTo>
                      <a:lnTo>
                        <a:pt x="7018" y="88574"/>
                      </a:lnTo>
                      <a:cubicBezTo>
                        <a:pt x="8066" y="101560"/>
                        <a:pt x="12099" y="108859"/>
                        <a:pt x="17302" y="113054"/>
                      </a:cubicBezTo>
                      <a:cubicBezTo>
                        <a:pt x="21762" y="116490"/>
                        <a:pt x="26791" y="117598"/>
                        <a:pt x="31524" y="117598"/>
                      </a:cubicBezTo>
                      <a:cubicBezTo>
                        <a:pt x="32568" y="117598"/>
                        <a:pt x="33597" y="117544"/>
                        <a:pt x="34603" y="117450"/>
                      </a:cubicBezTo>
                      <a:cubicBezTo>
                        <a:pt x="40370" y="116925"/>
                        <a:pt x="46500" y="115151"/>
                        <a:pt x="51057" y="109948"/>
                      </a:cubicBezTo>
                      <a:cubicBezTo>
                        <a:pt x="55413" y="104867"/>
                        <a:pt x="58075" y="97164"/>
                        <a:pt x="56824" y="84057"/>
                      </a:cubicBezTo>
                      <a:lnTo>
                        <a:pt x="51945" y="28806"/>
                      </a:lnTo>
                      <a:cubicBezTo>
                        <a:pt x="50129" y="9935"/>
                        <a:pt x="41860" y="0"/>
                        <a:pt x="270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13301547" y="315247"/>
                  <a:ext cx="52667" cy="106748"/>
                </a:xfrm>
                <a:custGeom>
                  <a:avLst/>
                  <a:gdLst/>
                  <a:ahLst/>
                  <a:cxnLst/>
                  <a:rect l="l" t="t" r="r" b="b"/>
                  <a:pathLst>
                    <a:path w="58035" h="117629" extrusionOk="0">
                      <a:moveTo>
                        <a:pt x="27041" y="5431"/>
                      </a:moveTo>
                      <a:cubicBezTo>
                        <a:pt x="38399" y="5431"/>
                        <a:pt x="44678" y="12678"/>
                        <a:pt x="46137" y="29358"/>
                      </a:cubicBezTo>
                      <a:lnTo>
                        <a:pt x="51218" y="84447"/>
                      </a:lnTo>
                      <a:cubicBezTo>
                        <a:pt x="52791" y="102636"/>
                        <a:pt x="46823" y="110822"/>
                        <a:pt x="34079" y="112073"/>
                      </a:cubicBezTo>
                      <a:cubicBezTo>
                        <a:pt x="33192" y="112155"/>
                        <a:pt x="32332" y="112196"/>
                        <a:pt x="31500" y="112196"/>
                      </a:cubicBezTo>
                      <a:cubicBezTo>
                        <a:pt x="20026" y="112196"/>
                        <a:pt x="13687" y="104398"/>
                        <a:pt x="12220" y="88117"/>
                      </a:cubicBezTo>
                      <a:lnTo>
                        <a:pt x="7139" y="32866"/>
                      </a:lnTo>
                      <a:cubicBezTo>
                        <a:pt x="5566" y="15525"/>
                        <a:pt x="11172" y="6814"/>
                        <a:pt x="24279" y="5564"/>
                      </a:cubicBezTo>
                      <a:cubicBezTo>
                        <a:pt x="25231" y="5476"/>
                        <a:pt x="26152" y="5431"/>
                        <a:pt x="27041" y="5431"/>
                      </a:cubicBezTo>
                      <a:close/>
                      <a:moveTo>
                        <a:pt x="27193" y="0"/>
                      </a:moveTo>
                      <a:cubicBezTo>
                        <a:pt x="26134" y="0"/>
                        <a:pt x="25041" y="53"/>
                        <a:pt x="23916" y="159"/>
                      </a:cubicBezTo>
                      <a:cubicBezTo>
                        <a:pt x="7300" y="1732"/>
                        <a:pt x="0" y="13468"/>
                        <a:pt x="1735" y="33391"/>
                      </a:cubicBezTo>
                      <a:lnTo>
                        <a:pt x="6776" y="88641"/>
                      </a:lnTo>
                      <a:cubicBezTo>
                        <a:pt x="8026" y="101547"/>
                        <a:pt x="12059" y="108725"/>
                        <a:pt x="17302" y="113121"/>
                      </a:cubicBezTo>
                      <a:cubicBezTo>
                        <a:pt x="21545" y="116542"/>
                        <a:pt x="26647" y="117629"/>
                        <a:pt x="31425" y="117629"/>
                      </a:cubicBezTo>
                      <a:cubicBezTo>
                        <a:pt x="32506" y="117629"/>
                        <a:pt x="33569" y="117573"/>
                        <a:pt x="34603" y="117477"/>
                      </a:cubicBezTo>
                      <a:cubicBezTo>
                        <a:pt x="40370" y="116952"/>
                        <a:pt x="46500" y="115218"/>
                        <a:pt x="50855" y="109976"/>
                      </a:cubicBezTo>
                      <a:cubicBezTo>
                        <a:pt x="55413" y="104894"/>
                        <a:pt x="58034" y="97030"/>
                        <a:pt x="56784" y="84084"/>
                      </a:cubicBezTo>
                      <a:lnTo>
                        <a:pt x="51743" y="28833"/>
                      </a:lnTo>
                      <a:cubicBezTo>
                        <a:pt x="50126" y="10069"/>
                        <a:pt x="41812" y="0"/>
                        <a:pt x="27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13357726" y="310158"/>
                  <a:ext cx="52667" cy="106720"/>
                </a:xfrm>
                <a:custGeom>
                  <a:avLst/>
                  <a:gdLst/>
                  <a:ahLst/>
                  <a:cxnLst/>
                  <a:rect l="l" t="t" r="r" b="b"/>
                  <a:pathLst>
                    <a:path w="58035" h="117598" extrusionOk="0">
                      <a:moveTo>
                        <a:pt x="27283" y="5465"/>
                      </a:moveTo>
                      <a:cubicBezTo>
                        <a:pt x="38595" y="5465"/>
                        <a:pt x="44657" y="12717"/>
                        <a:pt x="46298" y="29360"/>
                      </a:cubicBezTo>
                      <a:lnTo>
                        <a:pt x="51178" y="84449"/>
                      </a:lnTo>
                      <a:cubicBezTo>
                        <a:pt x="52953" y="102638"/>
                        <a:pt x="46823" y="110865"/>
                        <a:pt x="34079" y="112075"/>
                      </a:cubicBezTo>
                      <a:cubicBezTo>
                        <a:pt x="33289" y="112139"/>
                        <a:pt x="32521" y="112171"/>
                        <a:pt x="31774" y="112171"/>
                      </a:cubicBezTo>
                      <a:cubicBezTo>
                        <a:pt x="20278" y="112171"/>
                        <a:pt x="13859" y="104555"/>
                        <a:pt x="12382" y="88119"/>
                      </a:cubicBezTo>
                      <a:lnTo>
                        <a:pt x="7300" y="32869"/>
                      </a:lnTo>
                      <a:cubicBezTo>
                        <a:pt x="5727" y="15567"/>
                        <a:pt x="11131" y="6655"/>
                        <a:pt x="24440" y="5606"/>
                      </a:cubicBezTo>
                      <a:cubicBezTo>
                        <a:pt x="25422" y="5513"/>
                        <a:pt x="26370" y="5465"/>
                        <a:pt x="27283" y="5465"/>
                      </a:cubicBezTo>
                      <a:close/>
                      <a:moveTo>
                        <a:pt x="27254" y="0"/>
                      </a:moveTo>
                      <a:cubicBezTo>
                        <a:pt x="26177" y="0"/>
                        <a:pt x="25064" y="54"/>
                        <a:pt x="23916" y="162"/>
                      </a:cubicBezTo>
                      <a:cubicBezTo>
                        <a:pt x="7462" y="1573"/>
                        <a:pt x="1" y="13309"/>
                        <a:pt x="1896" y="33393"/>
                      </a:cubicBezTo>
                      <a:lnTo>
                        <a:pt x="6978" y="88482"/>
                      </a:lnTo>
                      <a:cubicBezTo>
                        <a:pt x="7986" y="101589"/>
                        <a:pt x="12059" y="108768"/>
                        <a:pt x="17463" y="112962"/>
                      </a:cubicBezTo>
                      <a:cubicBezTo>
                        <a:pt x="21917" y="116662"/>
                        <a:pt x="27127" y="117597"/>
                        <a:pt x="32031" y="117597"/>
                      </a:cubicBezTo>
                      <a:cubicBezTo>
                        <a:pt x="32900" y="117597"/>
                        <a:pt x="33759" y="117568"/>
                        <a:pt x="34603" y="117519"/>
                      </a:cubicBezTo>
                      <a:cubicBezTo>
                        <a:pt x="40370" y="116793"/>
                        <a:pt x="46500" y="115059"/>
                        <a:pt x="51057" y="109978"/>
                      </a:cubicBezTo>
                      <a:cubicBezTo>
                        <a:pt x="55413" y="104735"/>
                        <a:pt x="58034" y="97032"/>
                        <a:pt x="56784" y="83925"/>
                      </a:cubicBezTo>
                      <a:lnTo>
                        <a:pt x="51904" y="28836"/>
                      </a:lnTo>
                      <a:cubicBezTo>
                        <a:pt x="50101" y="9938"/>
                        <a:pt x="41928" y="0"/>
                        <a:pt x="27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13447173" y="301950"/>
                  <a:ext cx="52703" cy="106725"/>
                </a:xfrm>
                <a:custGeom>
                  <a:avLst/>
                  <a:gdLst/>
                  <a:ahLst/>
                  <a:cxnLst/>
                  <a:rect l="l" t="t" r="r" b="b"/>
                  <a:pathLst>
                    <a:path w="58075" h="117603" extrusionOk="0">
                      <a:moveTo>
                        <a:pt x="27199" y="5407"/>
                      </a:moveTo>
                      <a:cubicBezTo>
                        <a:pt x="38423" y="5407"/>
                        <a:pt x="44717" y="12779"/>
                        <a:pt x="46178" y="29331"/>
                      </a:cubicBezTo>
                      <a:lnTo>
                        <a:pt x="51259" y="84582"/>
                      </a:lnTo>
                      <a:cubicBezTo>
                        <a:pt x="52832" y="102609"/>
                        <a:pt x="46904" y="110957"/>
                        <a:pt x="34119" y="112046"/>
                      </a:cubicBezTo>
                      <a:cubicBezTo>
                        <a:pt x="33214" y="112129"/>
                        <a:pt x="32338" y="112171"/>
                        <a:pt x="31489" y="112171"/>
                      </a:cubicBezTo>
                      <a:cubicBezTo>
                        <a:pt x="20048" y="112171"/>
                        <a:pt x="13725" y="104535"/>
                        <a:pt x="12261" y="88090"/>
                      </a:cubicBezTo>
                      <a:lnTo>
                        <a:pt x="7381" y="33001"/>
                      </a:lnTo>
                      <a:cubicBezTo>
                        <a:pt x="5607" y="15498"/>
                        <a:pt x="11212" y="6787"/>
                        <a:pt x="24521" y="5537"/>
                      </a:cubicBezTo>
                      <a:cubicBezTo>
                        <a:pt x="25443" y="5450"/>
                        <a:pt x="26335" y="5407"/>
                        <a:pt x="27199" y="5407"/>
                      </a:cubicBezTo>
                      <a:close/>
                      <a:moveTo>
                        <a:pt x="27009" y="1"/>
                      </a:moveTo>
                      <a:cubicBezTo>
                        <a:pt x="26032" y="1"/>
                        <a:pt x="25028" y="45"/>
                        <a:pt x="23997" y="133"/>
                      </a:cubicBezTo>
                      <a:cubicBezTo>
                        <a:pt x="7381" y="1705"/>
                        <a:pt x="1" y="13401"/>
                        <a:pt x="1977" y="33364"/>
                      </a:cubicBezTo>
                      <a:lnTo>
                        <a:pt x="6857" y="88615"/>
                      </a:lnTo>
                      <a:cubicBezTo>
                        <a:pt x="8067" y="101722"/>
                        <a:pt x="12100" y="108860"/>
                        <a:pt x="17342" y="113094"/>
                      </a:cubicBezTo>
                      <a:cubicBezTo>
                        <a:pt x="21783" y="116515"/>
                        <a:pt x="26760" y="117602"/>
                        <a:pt x="31486" y="117602"/>
                      </a:cubicBezTo>
                      <a:cubicBezTo>
                        <a:pt x="32555" y="117602"/>
                        <a:pt x="33610" y="117547"/>
                        <a:pt x="34644" y="117450"/>
                      </a:cubicBezTo>
                      <a:cubicBezTo>
                        <a:pt x="40411" y="116926"/>
                        <a:pt x="46541" y="115192"/>
                        <a:pt x="50896" y="110110"/>
                      </a:cubicBezTo>
                      <a:cubicBezTo>
                        <a:pt x="55453" y="104867"/>
                        <a:pt x="58075" y="97164"/>
                        <a:pt x="56865" y="84057"/>
                      </a:cubicBezTo>
                      <a:lnTo>
                        <a:pt x="51784" y="28968"/>
                      </a:lnTo>
                      <a:cubicBezTo>
                        <a:pt x="50157" y="9945"/>
                        <a:pt x="41722" y="1"/>
                        <a:pt x="27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13503535" y="296838"/>
                  <a:ext cx="52521" cy="106763"/>
                </a:xfrm>
                <a:custGeom>
                  <a:avLst/>
                  <a:gdLst/>
                  <a:ahLst/>
                  <a:cxnLst/>
                  <a:rect l="l" t="t" r="r" b="b"/>
                  <a:pathLst>
                    <a:path w="57874" h="117645" extrusionOk="0">
                      <a:moveTo>
                        <a:pt x="27004" y="5434"/>
                      </a:moveTo>
                      <a:cubicBezTo>
                        <a:pt x="38418" y="5434"/>
                        <a:pt x="44677" y="12806"/>
                        <a:pt x="46137" y="29358"/>
                      </a:cubicBezTo>
                      <a:lnTo>
                        <a:pt x="51219" y="84609"/>
                      </a:lnTo>
                      <a:cubicBezTo>
                        <a:pt x="52792" y="102636"/>
                        <a:pt x="46662" y="110823"/>
                        <a:pt x="34079" y="112073"/>
                      </a:cubicBezTo>
                      <a:cubicBezTo>
                        <a:pt x="33192" y="112155"/>
                        <a:pt x="32332" y="112196"/>
                        <a:pt x="31500" y="112196"/>
                      </a:cubicBezTo>
                      <a:cubicBezTo>
                        <a:pt x="20026" y="112196"/>
                        <a:pt x="13687" y="104399"/>
                        <a:pt x="12220" y="88118"/>
                      </a:cubicBezTo>
                      <a:lnTo>
                        <a:pt x="7179" y="32867"/>
                      </a:lnTo>
                      <a:cubicBezTo>
                        <a:pt x="5566" y="15566"/>
                        <a:pt x="11011" y="6814"/>
                        <a:pt x="24279" y="5564"/>
                      </a:cubicBezTo>
                      <a:cubicBezTo>
                        <a:pt x="25218" y="5478"/>
                        <a:pt x="26126" y="5434"/>
                        <a:pt x="27004" y="5434"/>
                      </a:cubicBezTo>
                      <a:close/>
                      <a:moveTo>
                        <a:pt x="27053" y="1"/>
                      </a:moveTo>
                      <a:cubicBezTo>
                        <a:pt x="25988" y="1"/>
                        <a:pt x="24888" y="54"/>
                        <a:pt x="23755" y="160"/>
                      </a:cubicBezTo>
                      <a:cubicBezTo>
                        <a:pt x="7341" y="1733"/>
                        <a:pt x="1" y="13468"/>
                        <a:pt x="1735" y="33391"/>
                      </a:cubicBezTo>
                      <a:lnTo>
                        <a:pt x="6816" y="88642"/>
                      </a:lnTo>
                      <a:cubicBezTo>
                        <a:pt x="8026" y="101588"/>
                        <a:pt x="11898" y="108726"/>
                        <a:pt x="17262" y="113122"/>
                      </a:cubicBezTo>
                      <a:cubicBezTo>
                        <a:pt x="21548" y="116524"/>
                        <a:pt x="26498" y="117644"/>
                        <a:pt x="31206" y="117644"/>
                      </a:cubicBezTo>
                      <a:cubicBezTo>
                        <a:pt x="32302" y="117644"/>
                        <a:pt x="33384" y="117584"/>
                        <a:pt x="34442" y="117477"/>
                      </a:cubicBezTo>
                      <a:cubicBezTo>
                        <a:pt x="40209" y="116953"/>
                        <a:pt x="46339" y="115219"/>
                        <a:pt x="50896" y="109976"/>
                      </a:cubicBezTo>
                      <a:cubicBezTo>
                        <a:pt x="55252" y="104895"/>
                        <a:pt x="57873" y="97030"/>
                        <a:pt x="56824" y="84085"/>
                      </a:cubicBezTo>
                      <a:lnTo>
                        <a:pt x="51743" y="28834"/>
                      </a:lnTo>
                      <a:cubicBezTo>
                        <a:pt x="49938" y="10069"/>
                        <a:pt x="41752" y="1"/>
                        <a:pt x="27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13559677" y="291748"/>
                  <a:ext cx="52703" cy="106765"/>
                </a:xfrm>
                <a:custGeom>
                  <a:avLst/>
                  <a:gdLst/>
                  <a:ahLst/>
                  <a:cxnLst/>
                  <a:rect l="l" t="t" r="r" b="b"/>
                  <a:pathLst>
                    <a:path w="58075" h="117647" extrusionOk="0">
                      <a:moveTo>
                        <a:pt x="27222" y="5474"/>
                      </a:moveTo>
                      <a:cubicBezTo>
                        <a:pt x="38444" y="5474"/>
                        <a:pt x="44719" y="12686"/>
                        <a:pt x="46177" y="29360"/>
                      </a:cubicBezTo>
                      <a:lnTo>
                        <a:pt x="51259" y="84450"/>
                      </a:lnTo>
                      <a:cubicBezTo>
                        <a:pt x="52832" y="102638"/>
                        <a:pt x="46863" y="110866"/>
                        <a:pt x="34119" y="112075"/>
                      </a:cubicBezTo>
                      <a:cubicBezTo>
                        <a:pt x="33226" y="112158"/>
                        <a:pt x="32361" y="112199"/>
                        <a:pt x="31523" y="112199"/>
                      </a:cubicBezTo>
                      <a:cubicBezTo>
                        <a:pt x="20028" y="112199"/>
                        <a:pt x="13727" y="104434"/>
                        <a:pt x="12261" y="88120"/>
                      </a:cubicBezTo>
                      <a:lnTo>
                        <a:pt x="7381" y="32869"/>
                      </a:lnTo>
                      <a:cubicBezTo>
                        <a:pt x="5606" y="15568"/>
                        <a:pt x="11212" y="6816"/>
                        <a:pt x="24480" y="5607"/>
                      </a:cubicBezTo>
                      <a:cubicBezTo>
                        <a:pt x="25425" y="5518"/>
                        <a:pt x="26339" y="5474"/>
                        <a:pt x="27222" y="5474"/>
                      </a:cubicBezTo>
                      <a:close/>
                      <a:moveTo>
                        <a:pt x="27266" y="1"/>
                      </a:moveTo>
                      <a:cubicBezTo>
                        <a:pt x="26196" y="1"/>
                        <a:pt x="25093" y="55"/>
                        <a:pt x="23956" y="162"/>
                      </a:cubicBezTo>
                      <a:cubicBezTo>
                        <a:pt x="7381" y="1574"/>
                        <a:pt x="1" y="13309"/>
                        <a:pt x="1936" y="33393"/>
                      </a:cubicBezTo>
                      <a:lnTo>
                        <a:pt x="6857" y="88483"/>
                      </a:lnTo>
                      <a:cubicBezTo>
                        <a:pt x="8066" y="101590"/>
                        <a:pt x="12059" y="108768"/>
                        <a:pt x="17342" y="113124"/>
                      </a:cubicBezTo>
                      <a:cubicBezTo>
                        <a:pt x="21726" y="116527"/>
                        <a:pt x="26695" y="117647"/>
                        <a:pt x="31407" y="117647"/>
                      </a:cubicBezTo>
                      <a:cubicBezTo>
                        <a:pt x="32503" y="117647"/>
                        <a:pt x="33585" y="117586"/>
                        <a:pt x="34643" y="117479"/>
                      </a:cubicBezTo>
                      <a:cubicBezTo>
                        <a:pt x="40410" y="116996"/>
                        <a:pt x="46500" y="115060"/>
                        <a:pt x="50896" y="109978"/>
                      </a:cubicBezTo>
                      <a:cubicBezTo>
                        <a:pt x="55453" y="104897"/>
                        <a:pt x="58075" y="97033"/>
                        <a:pt x="56865" y="83926"/>
                      </a:cubicBezTo>
                      <a:lnTo>
                        <a:pt x="51783" y="28836"/>
                      </a:lnTo>
                      <a:cubicBezTo>
                        <a:pt x="50130" y="9939"/>
                        <a:pt x="41827" y="1"/>
                        <a:pt x="2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13616039" y="286698"/>
                  <a:ext cx="52520" cy="106595"/>
                </a:xfrm>
                <a:custGeom>
                  <a:avLst/>
                  <a:gdLst/>
                  <a:ahLst/>
                  <a:cxnLst/>
                  <a:rect l="l" t="t" r="r" b="b"/>
                  <a:pathLst>
                    <a:path w="57873" h="117460" extrusionOk="0">
                      <a:moveTo>
                        <a:pt x="26742" y="5303"/>
                      </a:moveTo>
                      <a:cubicBezTo>
                        <a:pt x="38289" y="5303"/>
                        <a:pt x="44666" y="12496"/>
                        <a:pt x="46137" y="29360"/>
                      </a:cubicBezTo>
                      <a:lnTo>
                        <a:pt x="51218" y="84409"/>
                      </a:lnTo>
                      <a:cubicBezTo>
                        <a:pt x="52791" y="102598"/>
                        <a:pt x="46661" y="110825"/>
                        <a:pt x="34079" y="112035"/>
                      </a:cubicBezTo>
                      <a:cubicBezTo>
                        <a:pt x="33279" y="112099"/>
                        <a:pt x="32502" y="112131"/>
                        <a:pt x="31747" y="112131"/>
                      </a:cubicBezTo>
                      <a:cubicBezTo>
                        <a:pt x="20117" y="112131"/>
                        <a:pt x="13697" y="104505"/>
                        <a:pt x="12220" y="87918"/>
                      </a:cubicBezTo>
                      <a:lnTo>
                        <a:pt x="7139" y="32828"/>
                      </a:lnTo>
                      <a:cubicBezTo>
                        <a:pt x="5606" y="15366"/>
                        <a:pt x="11010" y="6614"/>
                        <a:pt x="24279" y="5405"/>
                      </a:cubicBezTo>
                      <a:cubicBezTo>
                        <a:pt x="25124" y="5337"/>
                        <a:pt x="25946" y="5303"/>
                        <a:pt x="26742" y="5303"/>
                      </a:cubicBezTo>
                      <a:close/>
                      <a:moveTo>
                        <a:pt x="27100" y="0"/>
                      </a:moveTo>
                      <a:cubicBezTo>
                        <a:pt x="26020" y="0"/>
                        <a:pt x="24905" y="54"/>
                        <a:pt x="23754" y="162"/>
                      </a:cubicBezTo>
                      <a:cubicBezTo>
                        <a:pt x="7340" y="1533"/>
                        <a:pt x="0" y="13269"/>
                        <a:pt x="1735" y="33353"/>
                      </a:cubicBezTo>
                      <a:lnTo>
                        <a:pt x="6816" y="88442"/>
                      </a:lnTo>
                      <a:cubicBezTo>
                        <a:pt x="8026" y="101549"/>
                        <a:pt x="11857" y="108728"/>
                        <a:pt x="17302" y="112922"/>
                      </a:cubicBezTo>
                      <a:cubicBezTo>
                        <a:pt x="21486" y="116398"/>
                        <a:pt x="26440" y="117459"/>
                        <a:pt x="31038" y="117459"/>
                      </a:cubicBezTo>
                      <a:cubicBezTo>
                        <a:pt x="32201" y="117459"/>
                        <a:pt x="33342" y="117391"/>
                        <a:pt x="34441" y="117277"/>
                      </a:cubicBezTo>
                      <a:cubicBezTo>
                        <a:pt x="40209" y="116753"/>
                        <a:pt x="46298" y="115019"/>
                        <a:pt x="50896" y="109938"/>
                      </a:cubicBezTo>
                      <a:cubicBezTo>
                        <a:pt x="55251" y="104695"/>
                        <a:pt x="57873" y="97032"/>
                        <a:pt x="56824" y="83885"/>
                      </a:cubicBezTo>
                      <a:lnTo>
                        <a:pt x="51743" y="28836"/>
                      </a:lnTo>
                      <a:cubicBezTo>
                        <a:pt x="49939" y="9938"/>
                        <a:pt x="41801" y="0"/>
                        <a:pt x="27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12614920" y="457248"/>
                  <a:ext cx="1135035" cy="101233"/>
                </a:xfrm>
                <a:custGeom>
                  <a:avLst/>
                  <a:gdLst/>
                  <a:ahLst/>
                  <a:cxnLst/>
                  <a:rect l="l" t="t" r="r" b="b"/>
                  <a:pathLst>
                    <a:path w="1250727" h="111551" extrusionOk="0">
                      <a:moveTo>
                        <a:pt x="1249678" y="0"/>
                      </a:moveTo>
                      <a:lnTo>
                        <a:pt x="1243225" y="524"/>
                      </a:lnTo>
                      <a:lnTo>
                        <a:pt x="1038797" y="16616"/>
                      </a:lnTo>
                      <a:lnTo>
                        <a:pt x="937208" y="24641"/>
                      </a:lnTo>
                      <a:lnTo>
                        <a:pt x="6493" y="97919"/>
                      </a:lnTo>
                      <a:lnTo>
                        <a:pt x="0" y="98443"/>
                      </a:lnTo>
                      <a:lnTo>
                        <a:pt x="1049" y="111550"/>
                      </a:lnTo>
                      <a:lnTo>
                        <a:pt x="7703" y="111026"/>
                      </a:lnTo>
                      <a:lnTo>
                        <a:pt x="837192" y="45653"/>
                      </a:lnTo>
                      <a:lnTo>
                        <a:pt x="938620" y="37788"/>
                      </a:lnTo>
                      <a:lnTo>
                        <a:pt x="1244435" y="13631"/>
                      </a:lnTo>
                      <a:lnTo>
                        <a:pt x="1250727" y="13107"/>
                      </a:lnTo>
                      <a:lnTo>
                        <a:pt x="12496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12555593" y="-172372"/>
                  <a:ext cx="1205597" cy="825936"/>
                </a:xfrm>
                <a:custGeom>
                  <a:avLst/>
                  <a:gdLst/>
                  <a:ahLst/>
                  <a:cxnLst/>
                  <a:rect l="l" t="t" r="r" b="b"/>
                  <a:pathLst>
                    <a:path w="1328482" h="910122" extrusionOk="0">
                      <a:moveTo>
                        <a:pt x="1222376" y="13122"/>
                      </a:moveTo>
                      <a:cubicBezTo>
                        <a:pt x="1237217" y="13122"/>
                        <a:pt x="1249275" y="24293"/>
                        <a:pt x="1250687" y="38972"/>
                      </a:cubicBezTo>
                      <a:lnTo>
                        <a:pt x="1305050" y="654636"/>
                      </a:lnTo>
                      <a:lnTo>
                        <a:pt x="1306301" y="667905"/>
                      </a:lnTo>
                      <a:lnTo>
                        <a:pt x="1308559" y="694320"/>
                      </a:lnTo>
                      <a:lnTo>
                        <a:pt x="1309809" y="707427"/>
                      </a:lnTo>
                      <a:lnTo>
                        <a:pt x="1314528" y="761791"/>
                      </a:lnTo>
                      <a:cubicBezTo>
                        <a:pt x="1315213" y="769332"/>
                        <a:pt x="1312794" y="776834"/>
                        <a:pt x="1307874" y="782641"/>
                      </a:cubicBezTo>
                      <a:cubicBezTo>
                        <a:pt x="1303155" y="788408"/>
                        <a:pt x="1296178" y="791876"/>
                        <a:pt x="1288637" y="792562"/>
                      </a:cubicBezTo>
                      <a:lnTo>
                        <a:pt x="730522" y="841884"/>
                      </a:lnTo>
                      <a:lnTo>
                        <a:pt x="717576" y="843135"/>
                      </a:lnTo>
                      <a:lnTo>
                        <a:pt x="109615" y="896813"/>
                      </a:lnTo>
                      <a:cubicBezTo>
                        <a:pt x="108773" y="896887"/>
                        <a:pt x="107936" y="896923"/>
                        <a:pt x="107105" y="896923"/>
                      </a:cubicBezTo>
                      <a:cubicBezTo>
                        <a:pt x="92592" y="896923"/>
                        <a:pt x="80179" y="885799"/>
                        <a:pt x="78844" y="870921"/>
                      </a:cubicBezTo>
                      <a:lnTo>
                        <a:pt x="73037" y="804822"/>
                      </a:lnTo>
                      <a:lnTo>
                        <a:pt x="71827" y="791715"/>
                      </a:lnTo>
                      <a:lnTo>
                        <a:pt x="15044" y="148264"/>
                      </a:lnTo>
                      <a:cubicBezTo>
                        <a:pt x="13632" y="132536"/>
                        <a:pt x="25126" y="118703"/>
                        <a:pt x="40894" y="117292"/>
                      </a:cubicBezTo>
                      <a:lnTo>
                        <a:pt x="1219754" y="13283"/>
                      </a:lnTo>
                      <a:cubicBezTo>
                        <a:pt x="1220601" y="13122"/>
                        <a:pt x="1221489" y="13122"/>
                        <a:pt x="1222376" y="13122"/>
                      </a:cubicBezTo>
                      <a:close/>
                      <a:moveTo>
                        <a:pt x="1222561" y="0"/>
                      </a:moveTo>
                      <a:cubicBezTo>
                        <a:pt x="1221287" y="0"/>
                        <a:pt x="1220002" y="58"/>
                        <a:pt x="1218706" y="176"/>
                      </a:cubicBezTo>
                      <a:lnTo>
                        <a:pt x="39685" y="104386"/>
                      </a:lnTo>
                      <a:cubicBezTo>
                        <a:pt x="16939" y="106322"/>
                        <a:pt x="1" y="126608"/>
                        <a:pt x="1937" y="149313"/>
                      </a:cubicBezTo>
                      <a:lnTo>
                        <a:pt x="65899" y="872172"/>
                      </a:lnTo>
                      <a:cubicBezTo>
                        <a:pt x="67834" y="893667"/>
                        <a:pt x="85498" y="910121"/>
                        <a:pt x="107196" y="910121"/>
                      </a:cubicBezTo>
                      <a:cubicBezTo>
                        <a:pt x="108405" y="910121"/>
                        <a:pt x="109615" y="909920"/>
                        <a:pt x="110825" y="909920"/>
                      </a:cubicBezTo>
                      <a:lnTo>
                        <a:pt x="720198" y="856080"/>
                      </a:lnTo>
                      <a:lnTo>
                        <a:pt x="733305" y="854830"/>
                      </a:lnTo>
                      <a:lnTo>
                        <a:pt x="1289846" y="805709"/>
                      </a:lnTo>
                      <a:cubicBezTo>
                        <a:pt x="1300897" y="804661"/>
                        <a:pt x="1310858" y="799620"/>
                        <a:pt x="1317996" y="791029"/>
                      </a:cubicBezTo>
                      <a:cubicBezTo>
                        <a:pt x="1325175" y="782480"/>
                        <a:pt x="1328482" y="771792"/>
                        <a:pt x="1327473" y="760783"/>
                      </a:cubicBezTo>
                      <a:lnTo>
                        <a:pt x="1319045" y="665122"/>
                      </a:lnTo>
                      <a:lnTo>
                        <a:pt x="1317835" y="652015"/>
                      </a:lnTo>
                      <a:lnTo>
                        <a:pt x="1263633" y="37924"/>
                      </a:lnTo>
                      <a:cubicBezTo>
                        <a:pt x="1261844" y="16304"/>
                        <a:pt x="1243960" y="0"/>
                        <a:pt x="12225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34"/>
          <p:cNvSpPr txBox="1">
            <a:spLocks noGrp="1"/>
          </p:cNvSpPr>
          <p:nvPr>
            <p:ph type="subTitle" idx="4"/>
          </p:nvPr>
        </p:nvSpPr>
        <p:spPr>
          <a:xfrm>
            <a:off x="1763688" y="2792697"/>
            <a:ext cx="2264700" cy="358200"/>
          </a:xfrm>
          <a:prstGeom prst="rect">
            <a:avLst/>
          </a:prstGeom>
        </p:spPr>
        <p:txBody>
          <a:bodyPr spcFirstLastPara="1" wrap="square" lIns="91425" tIns="91425" rIns="91425" bIns="91425" anchor="b" anchorCtr="0">
            <a:noAutofit/>
          </a:bodyPr>
          <a:lstStyle/>
          <a:p>
            <a:pPr marL="152400" indent="0"/>
            <a:r>
              <a:rPr lang="en-US" sz="1400" smtClean="0">
                <a:latin typeface="Calisto MT" panose="02040603050505030304" pitchFamily="18" charset="0"/>
              </a:rPr>
              <a:t>Experience</a:t>
            </a:r>
            <a:r>
              <a:rPr lang="en-US" sz="1400">
                <a:latin typeface="Calisto MT" panose="02040603050505030304" pitchFamily="18" charset="0"/>
              </a:rPr>
              <a:t>: </a:t>
            </a:r>
          </a:p>
        </p:txBody>
      </p:sp>
      <p:sp>
        <p:nvSpPr>
          <p:cNvPr id="834" name="Google Shape;834;p34"/>
          <p:cNvSpPr txBox="1">
            <a:spLocks noGrp="1"/>
          </p:cNvSpPr>
          <p:nvPr>
            <p:ph type="subTitle" idx="1"/>
          </p:nvPr>
        </p:nvSpPr>
        <p:spPr>
          <a:xfrm>
            <a:off x="1763688" y="3155638"/>
            <a:ext cx="3672408" cy="1233229"/>
          </a:xfrm>
          <a:prstGeom prst="rect">
            <a:avLst/>
          </a:prstGeom>
        </p:spPr>
        <p:txBody>
          <a:bodyPr spcFirstLastPara="1" wrap="square" lIns="91425" tIns="91425" rIns="91425" bIns="91425" anchor="t" anchorCtr="0">
            <a:noAutofit/>
          </a:bodyPr>
          <a:lstStyle/>
          <a:p>
            <a:pPr marL="152400" indent="0"/>
            <a:r>
              <a:rPr lang="en-US" smtClean="0"/>
              <a:t>Setelah </a:t>
            </a:r>
            <a:r>
              <a:rPr lang="en-US"/>
              <a:t>tiba di kafe, pelanggan akan menilai kafe dari beberapa aspek seperti kebersihan, suasana, kualitas makanan dan minuman, harga, dan pelayanan. Pelanggan juga dapat berinteraksi dengan staf kafe dan orang lain yang ada di kafe.</a:t>
            </a:r>
          </a:p>
        </p:txBody>
      </p:sp>
      <p:sp>
        <p:nvSpPr>
          <p:cNvPr id="835" name="Google Shape;835;p34"/>
          <p:cNvSpPr txBox="1">
            <a:spLocks noGrp="1"/>
          </p:cNvSpPr>
          <p:nvPr>
            <p:ph type="subTitle" idx="2"/>
          </p:nvPr>
        </p:nvSpPr>
        <p:spPr>
          <a:xfrm>
            <a:off x="1806029" y="1386903"/>
            <a:ext cx="3816424" cy="1223735"/>
          </a:xfrm>
          <a:prstGeom prst="rect">
            <a:avLst/>
          </a:prstGeom>
        </p:spPr>
        <p:txBody>
          <a:bodyPr spcFirstLastPara="1" wrap="square" lIns="91425" tIns="91425" rIns="91425" bIns="91425" anchor="t" anchorCtr="0">
            <a:noAutofit/>
          </a:bodyPr>
          <a:lstStyle/>
          <a:p>
            <a:pPr marL="152400" indent="0"/>
            <a:r>
              <a:rPr lang="en-US"/>
              <a:t>Pelanggan memutuskan untuk mengunjungi kafe setelah merasa tertarik dengan menu, lokasi, dan ulasan dari pelanggan lain. Pelanggan dapat memutuskan untuk datang sendirian atau bersama teman atau keluarga.</a:t>
            </a:r>
          </a:p>
        </p:txBody>
      </p:sp>
      <p:sp>
        <p:nvSpPr>
          <p:cNvPr id="836" name="Google Shape;836;p34"/>
          <p:cNvSpPr txBox="1">
            <a:spLocks noGrp="1"/>
          </p:cNvSpPr>
          <p:nvPr>
            <p:ph type="subTitle" idx="3"/>
          </p:nvPr>
        </p:nvSpPr>
        <p:spPr>
          <a:xfrm>
            <a:off x="1835696" y="1004477"/>
            <a:ext cx="2264700" cy="358200"/>
          </a:xfrm>
          <a:prstGeom prst="rect">
            <a:avLst/>
          </a:prstGeom>
        </p:spPr>
        <p:txBody>
          <a:bodyPr spcFirstLastPara="1" wrap="square" lIns="91425" tIns="91425" rIns="91425" bIns="91425" anchor="b" anchorCtr="0">
            <a:noAutofit/>
          </a:bodyPr>
          <a:lstStyle/>
          <a:p>
            <a:pPr marL="152400" indent="0"/>
            <a:r>
              <a:rPr lang="en-US" sz="1400">
                <a:latin typeface="Calisto MT" panose="02040603050505030304" pitchFamily="18" charset="0"/>
              </a:rPr>
              <a:t>Decision: </a:t>
            </a:r>
          </a:p>
        </p:txBody>
      </p:sp>
      <p:grpSp>
        <p:nvGrpSpPr>
          <p:cNvPr id="837" name="Google Shape;837;p34"/>
          <p:cNvGrpSpPr/>
          <p:nvPr/>
        </p:nvGrpSpPr>
        <p:grpSpPr>
          <a:xfrm>
            <a:off x="800785" y="2491820"/>
            <a:ext cx="896500" cy="896366"/>
            <a:chOff x="6920334" y="1840283"/>
            <a:chExt cx="387542" cy="387467"/>
          </a:xfrm>
        </p:grpSpPr>
        <p:sp>
          <p:nvSpPr>
            <p:cNvPr id="838" name="Google Shape;838;p34"/>
            <p:cNvSpPr/>
            <p:nvPr/>
          </p:nvSpPr>
          <p:spPr>
            <a:xfrm>
              <a:off x="7000685" y="1920036"/>
              <a:ext cx="121051" cy="110202"/>
            </a:xfrm>
            <a:custGeom>
              <a:avLst/>
              <a:gdLst/>
              <a:ahLst/>
              <a:cxnLst/>
              <a:rect l="l" t="t" r="r" b="b"/>
              <a:pathLst>
                <a:path w="3236" h="2946" extrusionOk="0">
                  <a:moveTo>
                    <a:pt x="3032" y="0"/>
                  </a:moveTo>
                  <a:cubicBezTo>
                    <a:pt x="1455" y="0"/>
                    <a:pt x="154" y="1205"/>
                    <a:pt x="0" y="2743"/>
                  </a:cubicBezTo>
                  <a:lnTo>
                    <a:pt x="305" y="2946"/>
                  </a:lnTo>
                  <a:lnTo>
                    <a:pt x="614" y="2743"/>
                  </a:lnTo>
                  <a:cubicBezTo>
                    <a:pt x="764" y="1542"/>
                    <a:pt x="1792" y="610"/>
                    <a:pt x="3032" y="610"/>
                  </a:cubicBezTo>
                  <a:lnTo>
                    <a:pt x="3235" y="305"/>
                  </a:lnTo>
                  <a:lnTo>
                    <a:pt x="30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7114067" y="1920073"/>
              <a:ext cx="113457" cy="110165"/>
            </a:xfrm>
            <a:custGeom>
              <a:avLst/>
              <a:gdLst/>
              <a:ahLst/>
              <a:cxnLst/>
              <a:rect l="l" t="t" r="r" b="b"/>
              <a:pathLst>
                <a:path w="3033" h="2945" extrusionOk="0">
                  <a:moveTo>
                    <a:pt x="1" y="0"/>
                  </a:moveTo>
                  <a:lnTo>
                    <a:pt x="1" y="609"/>
                  </a:lnTo>
                  <a:cubicBezTo>
                    <a:pt x="1241" y="609"/>
                    <a:pt x="2269" y="1541"/>
                    <a:pt x="2419" y="2742"/>
                  </a:cubicBezTo>
                  <a:lnTo>
                    <a:pt x="2742" y="2945"/>
                  </a:lnTo>
                  <a:lnTo>
                    <a:pt x="3033" y="2742"/>
                  </a:lnTo>
                  <a:cubicBezTo>
                    <a:pt x="2879" y="1204"/>
                    <a:pt x="157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6920334" y="2022607"/>
              <a:ext cx="98831" cy="205143"/>
            </a:xfrm>
            <a:custGeom>
              <a:avLst/>
              <a:gdLst/>
              <a:ahLst/>
              <a:cxnLst/>
              <a:rect l="l" t="t" r="r" b="b"/>
              <a:pathLst>
                <a:path w="2642" h="5484" extrusionOk="0">
                  <a:moveTo>
                    <a:pt x="1524" y="1"/>
                  </a:moveTo>
                  <a:lnTo>
                    <a:pt x="1524" y="787"/>
                  </a:lnTo>
                  <a:cubicBezTo>
                    <a:pt x="1119" y="952"/>
                    <a:pt x="759" y="1227"/>
                    <a:pt x="494" y="1577"/>
                  </a:cubicBezTo>
                  <a:cubicBezTo>
                    <a:pt x="171" y="2003"/>
                    <a:pt x="1" y="2512"/>
                    <a:pt x="1" y="3047"/>
                  </a:cubicBezTo>
                  <a:cubicBezTo>
                    <a:pt x="1" y="4391"/>
                    <a:pt x="1094" y="5484"/>
                    <a:pt x="2438" y="5484"/>
                  </a:cubicBezTo>
                  <a:lnTo>
                    <a:pt x="2642" y="4845"/>
                  </a:lnTo>
                  <a:lnTo>
                    <a:pt x="2438" y="4265"/>
                  </a:lnTo>
                  <a:cubicBezTo>
                    <a:pt x="1766" y="4265"/>
                    <a:pt x="1219" y="3719"/>
                    <a:pt x="1219" y="3047"/>
                  </a:cubicBezTo>
                  <a:cubicBezTo>
                    <a:pt x="1219" y="2375"/>
                    <a:pt x="1766" y="1829"/>
                    <a:pt x="2438" y="1829"/>
                  </a:cubicBezTo>
                  <a:lnTo>
                    <a:pt x="2642" y="1016"/>
                  </a:lnTo>
                  <a:lnTo>
                    <a:pt x="2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7011533" y="2022607"/>
              <a:ext cx="91199" cy="205143"/>
            </a:xfrm>
            <a:custGeom>
              <a:avLst/>
              <a:gdLst/>
              <a:ahLst/>
              <a:cxnLst/>
              <a:rect l="l" t="t" r="r" b="b"/>
              <a:pathLst>
                <a:path w="2438" h="5484" extrusionOk="0">
                  <a:moveTo>
                    <a:pt x="0" y="1"/>
                  </a:moveTo>
                  <a:lnTo>
                    <a:pt x="0" y="1829"/>
                  </a:lnTo>
                  <a:cubicBezTo>
                    <a:pt x="672" y="1829"/>
                    <a:pt x="1219" y="2375"/>
                    <a:pt x="1219" y="3047"/>
                  </a:cubicBezTo>
                  <a:cubicBezTo>
                    <a:pt x="1219" y="3719"/>
                    <a:pt x="672" y="4265"/>
                    <a:pt x="0" y="4265"/>
                  </a:cubicBezTo>
                  <a:lnTo>
                    <a:pt x="0" y="5484"/>
                  </a:lnTo>
                  <a:cubicBezTo>
                    <a:pt x="1343" y="5484"/>
                    <a:pt x="2437" y="4391"/>
                    <a:pt x="2437" y="3047"/>
                  </a:cubicBezTo>
                  <a:cubicBezTo>
                    <a:pt x="2437" y="2512"/>
                    <a:pt x="2266" y="2003"/>
                    <a:pt x="1944" y="1577"/>
                  </a:cubicBezTo>
                  <a:cubicBezTo>
                    <a:pt x="1679" y="1227"/>
                    <a:pt x="1319" y="952"/>
                    <a:pt x="914" y="787"/>
                  </a:cubicBezTo>
                  <a:lnTo>
                    <a:pt x="9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7125477" y="2022607"/>
              <a:ext cx="98793" cy="205143"/>
            </a:xfrm>
            <a:custGeom>
              <a:avLst/>
              <a:gdLst/>
              <a:ahLst/>
              <a:cxnLst/>
              <a:rect l="l" t="t" r="r" b="b"/>
              <a:pathLst>
                <a:path w="2641" h="5484" extrusionOk="0">
                  <a:moveTo>
                    <a:pt x="1524" y="1"/>
                  </a:moveTo>
                  <a:lnTo>
                    <a:pt x="1524" y="787"/>
                  </a:lnTo>
                  <a:cubicBezTo>
                    <a:pt x="1119" y="952"/>
                    <a:pt x="759" y="1227"/>
                    <a:pt x="493" y="1577"/>
                  </a:cubicBezTo>
                  <a:cubicBezTo>
                    <a:pt x="172" y="2003"/>
                    <a:pt x="1" y="2512"/>
                    <a:pt x="1" y="3047"/>
                  </a:cubicBezTo>
                  <a:cubicBezTo>
                    <a:pt x="1" y="4391"/>
                    <a:pt x="1093" y="5484"/>
                    <a:pt x="2437" y="5484"/>
                  </a:cubicBezTo>
                  <a:lnTo>
                    <a:pt x="2641" y="4881"/>
                  </a:lnTo>
                  <a:lnTo>
                    <a:pt x="2437" y="4265"/>
                  </a:lnTo>
                  <a:cubicBezTo>
                    <a:pt x="1766" y="4265"/>
                    <a:pt x="1219" y="3719"/>
                    <a:pt x="1219" y="3047"/>
                  </a:cubicBezTo>
                  <a:cubicBezTo>
                    <a:pt x="1219" y="2375"/>
                    <a:pt x="1766" y="1829"/>
                    <a:pt x="2437" y="1829"/>
                  </a:cubicBezTo>
                  <a:lnTo>
                    <a:pt x="2641" y="1010"/>
                  </a:lnTo>
                  <a:lnTo>
                    <a:pt x="2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6954524" y="1840283"/>
              <a:ext cx="250742" cy="53193"/>
            </a:xfrm>
            <a:custGeom>
              <a:avLst/>
              <a:gdLst/>
              <a:ahLst/>
              <a:cxnLst/>
              <a:rect l="l" t="t" r="r" b="b"/>
              <a:pathLst>
                <a:path w="6703" h="1422" extrusionOk="0">
                  <a:moveTo>
                    <a:pt x="1219" y="0"/>
                  </a:moveTo>
                  <a:cubicBezTo>
                    <a:pt x="547" y="0"/>
                    <a:pt x="0" y="547"/>
                    <a:pt x="0" y="1219"/>
                  </a:cubicBezTo>
                  <a:lnTo>
                    <a:pt x="285" y="1422"/>
                  </a:lnTo>
                  <a:lnTo>
                    <a:pt x="610" y="1219"/>
                  </a:lnTo>
                  <a:cubicBezTo>
                    <a:pt x="610" y="882"/>
                    <a:pt x="883" y="609"/>
                    <a:pt x="1219" y="609"/>
                  </a:cubicBezTo>
                  <a:cubicBezTo>
                    <a:pt x="1556" y="609"/>
                    <a:pt x="1828" y="882"/>
                    <a:pt x="1828" y="1219"/>
                  </a:cubicBezTo>
                  <a:lnTo>
                    <a:pt x="4117" y="1422"/>
                  </a:lnTo>
                  <a:lnTo>
                    <a:pt x="6703" y="1219"/>
                  </a:lnTo>
                  <a:lnTo>
                    <a:pt x="6703" y="914"/>
                  </a:lnTo>
                  <a:lnTo>
                    <a:pt x="6094" y="914"/>
                  </a:lnTo>
                  <a:lnTo>
                    <a:pt x="6094" y="305"/>
                  </a:lnTo>
                  <a:lnTo>
                    <a:pt x="5484" y="305"/>
                  </a:lnTo>
                  <a:lnTo>
                    <a:pt x="5484" y="914"/>
                  </a:lnTo>
                  <a:lnTo>
                    <a:pt x="4875" y="914"/>
                  </a:lnTo>
                  <a:lnTo>
                    <a:pt x="4875" y="305"/>
                  </a:lnTo>
                  <a:lnTo>
                    <a:pt x="4266" y="305"/>
                  </a:lnTo>
                  <a:lnTo>
                    <a:pt x="4266" y="914"/>
                  </a:lnTo>
                  <a:lnTo>
                    <a:pt x="2399" y="914"/>
                  </a:lnTo>
                  <a:cubicBezTo>
                    <a:pt x="2264" y="389"/>
                    <a:pt x="1786" y="0"/>
                    <a:pt x="1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6954524" y="1885845"/>
              <a:ext cx="250742" cy="45600"/>
            </a:xfrm>
            <a:custGeom>
              <a:avLst/>
              <a:gdLst/>
              <a:ahLst/>
              <a:cxnLst/>
              <a:rect l="l" t="t" r="r" b="b"/>
              <a:pathLst>
                <a:path w="6703" h="1219" extrusionOk="0">
                  <a:moveTo>
                    <a:pt x="0" y="1"/>
                  </a:moveTo>
                  <a:cubicBezTo>
                    <a:pt x="0" y="672"/>
                    <a:pt x="547" y="1219"/>
                    <a:pt x="1219" y="1219"/>
                  </a:cubicBezTo>
                  <a:cubicBezTo>
                    <a:pt x="1786" y="1219"/>
                    <a:pt x="2264" y="830"/>
                    <a:pt x="2399" y="305"/>
                  </a:cubicBezTo>
                  <a:lnTo>
                    <a:pt x="6703" y="305"/>
                  </a:lnTo>
                  <a:lnTo>
                    <a:pt x="6703" y="1"/>
                  </a:lnTo>
                  <a:lnTo>
                    <a:pt x="1828" y="1"/>
                  </a:lnTo>
                  <a:cubicBezTo>
                    <a:pt x="1828" y="337"/>
                    <a:pt x="1556" y="610"/>
                    <a:pt x="1219" y="610"/>
                  </a:cubicBezTo>
                  <a:cubicBezTo>
                    <a:pt x="883" y="610"/>
                    <a:pt x="610" y="337"/>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7216639" y="2022607"/>
              <a:ext cx="91237" cy="205143"/>
            </a:xfrm>
            <a:custGeom>
              <a:avLst/>
              <a:gdLst/>
              <a:ahLst/>
              <a:cxnLst/>
              <a:rect l="l" t="t" r="r" b="b"/>
              <a:pathLst>
                <a:path w="2439" h="5484" extrusionOk="0">
                  <a:moveTo>
                    <a:pt x="0" y="1"/>
                  </a:moveTo>
                  <a:lnTo>
                    <a:pt x="0" y="1829"/>
                  </a:lnTo>
                  <a:cubicBezTo>
                    <a:pt x="672" y="1829"/>
                    <a:pt x="1219" y="2375"/>
                    <a:pt x="1219" y="3047"/>
                  </a:cubicBezTo>
                  <a:cubicBezTo>
                    <a:pt x="1219" y="3719"/>
                    <a:pt x="672" y="4265"/>
                    <a:pt x="0" y="4265"/>
                  </a:cubicBezTo>
                  <a:lnTo>
                    <a:pt x="0" y="5484"/>
                  </a:lnTo>
                  <a:cubicBezTo>
                    <a:pt x="1345" y="5484"/>
                    <a:pt x="2438" y="4391"/>
                    <a:pt x="2438" y="3047"/>
                  </a:cubicBezTo>
                  <a:cubicBezTo>
                    <a:pt x="2438" y="2512"/>
                    <a:pt x="2267" y="2003"/>
                    <a:pt x="1945" y="1577"/>
                  </a:cubicBezTo>
                  <a:cubicBezTo>
                    <a:pt x="1680" y="1227"/>
                    <a:pt x="1319" y="952"/>
                    <a:pt x="915" y="787"/>
                  </a:cubicBezTo>
                  <a:lnTo>
                    <a:pt x="9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4"/>
          <p:cNvGrpSpPr/>
          <p:nvPr/>
        </p:nvGrpSpPr>
        <p:grpSpPr>
          <a:xfrm>
            <a:off x="728833" y="820826"/>
            <a:ext cx="896482" cy="896482"/>
            <a:chOff x="6145325" y="1840283"/>
            <a:chExt cx="387467" cy="387467"/>
          </a:xfrm>
        </p:grpSpPr>
        <p:sp>
          <p:nvSpPr>
            <p:cNvPr id="847" name="Google Shape;847;p34"/>
            <p:cNvSpPr/>
            <p:nvPr/>
          </p:nvSpPr>
          <p:spPr>
            <a:xfrm>
              <a:off x="6145325" y="1840283"/>
              <a:ext cx="201327" cy="387467"/>
            </a:xfrm>
            <a:custGeom>
              <a:avLst/>
              <a:gdLst/>
              <a:ahLst/>
              <a:cxnLst/>
              <a:rect l="l" t="t" r="r" b="b"/>
              <a:pathLst>
                <a:path w="5382" h="10358" extrusionOk="0">
                  <a:moveTo>
                    <a:pt x="5179" y="0"/>
                  </a:moveTo>
                  <a:cubicBezTo>
                    <a:pt x="3796" y="0"/>
                    <a:pt x="2495" y="539"/>
                    <a:pt x="1517" y="1517"/>
                  </a:cubicBezTo>
                  <a:cubicBezTo>
                    <a:pt x="539" y="2496"/>
                    <a:pt x="0" y="3796"/>
                    <a:pt x="0" y="5180"/>
                  </a:cubicBezTo>
                  <a:cubicBezTo>
                    <a:pt x="0" y="8042"/>
                    <a:pt x="2317" y="10358"/>
                    <a:pt x="5179" y="10358"/>
                  </a:cubicBezTo>
                  <a:lnTo>
                    <a:pt x="5382" y="5125"/>
                  </a:lnTo>
                  <a:lnTo>
                    <a:pt x="51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6339021" y="1840283"/>
              <a:ext cx="193771" cy="387467"/>
            </a:xfrm>
            <a:custGeom>
              <a:avLst/>
              <a:gdLst/>
              <a:ahLst/>
              <a:cxnLst/>
              <a:rect l="l" t="t" r="r" b="b"/>
              <a:pathLst>
                <a:path w="5180" h="10358" extrusionOk="0">
                  <a:moveTo>
                    <a:pt x="1" y="0"/>
                  </a:moveTo>
                  <a:lnTo>
                    <a:pt x="1" y="10358"/>
                  </a:lnTo>
                  <a:cubicBezTo>
                    <a:pt x="1384" y="10358"/>
                    <a:pt x="2684" y="9819"/>
                    <a:pt x="3663" y="8841"/>
                  </a:cubicBezTo>
                  <a:cubicBezTo>
                    <a:pt x="4641" y="7863"/>
                    <a:pt x="5180" y="6562"/>
                    <a:pt x="5180" y="5180"/>
                  </a:cubicBezTo>
                  <a:cubicBezTo>
                    <a:pt x="5180" y="2316"/>
                    <a:pt x="2864"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6350431" y="1863438"/>
              <a:ext cx="159206" cy="159206"/>
            </a:xfrm>
            <a:custGeom>
              <a:avLst/>
              <a:gdLst/>
              <a:ahLst/>
              <a:cxnLst/>
              <a:rect l="l" t="t" r="r" b="b"/>
              <a:pathLst>
                <a:path w="4256" h="4256" extrusionOk="0">
                  <a:moveTo>
                    <a:pt x="0" y="0"/>
                  </a:moveTo>
                  <a:lnTo>
                    <a:pt x="0" y="1529"/>
                  </a:lnTo>
                  <a:cubicBezTo>
                    <a:pt x="1438" y="1672"/>
                    <a:pt x="2584" y="2818"/>
                    <a:pt x="2727" y="4256"/>
                  </a:cubicBezTo>
                  <a:lnTo>
                    <a:pt x="4256" y="4256"/>
                  </a:lnTo>
                  <a:cubicBezTo>
                    <a:pt x="4105" y="1978"/>
                    <a:pt x="2278" y="1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6248570" y="1943528"/>
              <a:ext cx="79117" cy="79117"/>
            </a:xfrm>
            <a:custGeom>
              <a:avLst/>
              <a:gdLst/>
              <a:ahLst/>
              <a:cxnLst/>
              <a:rect l="l" t="t" r="r" b="b"/>
              <a:pathLst>
                <a:path w="2115" h="2115" extrusionOk="0">
                  <a:moveTo>
                    <a:pt x="2115" y="1"/>
                  </a:moveTo>
                  <a:cubicBezTo>
                    <a:pt x="1014" y="139"/>
                    <a:pt x="139" y="1014"/>
                    <a:pt x="1" y="2115"/>
                  </a:cubicBezTo>
                  <a:lnTo>
                    <a:pt x="1239" y="2115"/>
                  </a:lnTo>
                  <a:cubicBezTo>
                    <a:pt x="1349" y="1687"/>
                    <a:pt x="1686" y="1350"/>
                    <a:pt x="2115" y="1239"/>
                  </a:cubicBezTo>
                  <a:lnTo>
                    <a:pt x="2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6248570" y="2045388"/>
              <a:ext cx="79117" cy="79117"/>
            </a:xfrm>
            <a:custGeom>
              <a:avLst/>
              <a:gdLst/>
              <a:ahLst/>
              <a:cxnLst/>
              <a:rect l="l" t="t" r="r" b="b"/>
              <a:pathLst>
                <a:path w="2115" h="2115" extrusionOk="0">
                  <a:moveTo>
                    <a:pt x="1" y="0"/>
                  </a:moveTo>
                  <a:cubicBezTo>
                    <a:pt x="139" y="1101"/>
                    <a:pt x="1014" y="1976"/>
                    <a:pt x="2115" y="2114"/>
                  </a:cubicBezTo>
                  <a:lnTo>
                    <a:pt x="2115" y="876"/>
                  </a:lnTo>
                  <a:cubicBezTo>
                    <a:pt x="1686" y="765"/>
                    <a:pt x="1349" y="428"/>
                    <a:pt x="1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6350431" y="2045388"/>
              <a:ext cx="79117" cy="79117"/>
            </a:xfrm>
            <a:custGeom>
              <a:avLst/>
              <a:gdLst/>
              <a:ahLst/>
              <a:cxnLst/>
              <a:rect l="l" t="t" r="r" b="b"/>
              <a:pathLst>
                <a:path w="2115" h="2115" extrusionOk="0">
                  <a:moveTo>
                    <a:pt x="876" y="0"/>
                  </a:moveTo>
                  <a:cubicBezTo>
                    <a:pt x="765" y="429"/>
                    <a:pt x="428" y="766"/>
                    <a:pt x="0" y="876"/>
                  </a:cubicBezTo>
                  <a:lnTo>
                    <a:pt x="0" y="2114"/>
                  </a:lnTo>
                  <a:cubicBezTo>
                    <a:pt x="1101" y="1976"/>
                    <a:pt x="1976" y="1101"/>
                    <a:pt x="2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6350431" y="1943528"/>
              <a:ext cx="79117" cy="79117"/>
            </a:xfrm>
            <a:custGeom>
              <a:avLst/>
              <a:gdLst/>
              <a:ahLst/>
              <a:cxnLst/>
              <a:rect l="l" t="t" r="r" b="b"/>
              <a:pathLst>
                <a:path w="2115" h="2115" extrusionOk="0">
                  <a:moveTo>
                    <a:pt x="0" y="1"/>
                  </a:moveTo>
                  <a:lnTo>
                    <a:pt x="0" y="1239"/>
                  </a:lnTo>
                  <a:cubicBezTo>
                    <a:pt x="428" y="1350"/>
                    <a:pt x="765" y="1687"/>
                    <a:pt x="876" y="2115"/>
                  </a:cubicBezTo>
                  <a:lnTo>
                    <a:pt x="2114" y="2115"/>
                  </a:lnTo>
                  <a:cubicBezTo>
                    <a:pt x="1976" y="1014"/>
                    <a:pt x="1101" y="13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6168481" y="1863438"/>
              <a:ext cx="159206" cy="159206"/>
            </a:xfrm>
            <a:custGeom>
              <a:avLst/>
              <a:gdLst/>
              <a:ahLst/>
              <a:cxnLst/>
              <a:rect l="l" t="t" r="r" b="b"/>
              <a:pathLst>
                <a:path w="4256" h="4256" extrusionOk="0">
                  <a:moveTo>
                    <a:pt x="4256" y="0"/>
                  </a:moveTo>
                  <a:cubicBezTo>
                    <a:pt x="1978" y="151"/>
                    <a:pt x="151" y="1978"/>
                    <a:pt x="0" y="4256"/>
                  </a:cubicBezTo>
                  <a:lnTo>
                    <a:pt x="1529" y="4256"/>
                  </a:lnTo>
                  <a:cubicBezTo>
                    <a:pt x="1672" y="2818"/>
                    <a:pt x="2818" y="1672"/>
                    <a:pt x="4256" y="1529"/>
                  </a:cubicBezTo>
                  <a:lnTo>
                    <a:pt x="42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6168481" y="2045388"/>
              <a:ext cx="159206" cy="159206"/>
            </a:xfrm>
            <a:custGeom>
              <a:avLst/>
              <a:gdLst/>
              <a:ahLst/>
              <a:cxnLst/>
              <a:rect l="l" t="t" r="r" b="b"/>
              <a:pathLst>
                <a:path w="4256" h="4256" extrusionOk="0">
                  <a:moveTo>
                    <a:pt x="0" y="0"/>
                  </a:moveTo>
                  <a:cubicBezTo>
                    <a:pt x="151" y="2278"/>
                    <a:pt x="1978" y="4105"/>
                    <a:pt x="4256" y="4256"/>
                  </a:cubicBezTo>
                  <a:lnTo>
                    <a:pt x="4256" y="2727"/>
                  </a:lnTo>
                  <a:cubicBezTo>
                    <a:pt x="2818" y="2584"/>
                    <a:pt x="1672" y="1438"/>
                    <a:pt x="15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6350431" y="2045388"/>
              <a:ext cx="159206" cy="159206"/>
            </a:xfrm>
            <a:custGeom>
              <a:avLst/>
              <a:gdLst/>
              <a:ahLst/>
              <a:cxnLst/>
              <a:rect l="l" t="t" r="r" b="b"/>
              <a:pathLst>
                <a:path w="4256" h="4256" extrusionOk="0">
                  <a:moveTo>
                    <a:pt x="2727" y="0"/>
                  </a:moveTo>
                  <a:cubicBezTo>
                    <a:pt x="2584" y="1438"/>
                    <a:pt x="1438" y="2584"/>
                    <a:pt x="0" y="2727"/>
                  </a:cubicBezTo>
                  <a:lnTo>
                    <a:pt x="0" y="4256"/>
                  </a:lnTo>
                  <a:cubicBezTo>
                    <a:pt x="2278" y="4105"/>
                    <a:pt x="4105" y="2278"/>
                    <a:pt x="4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6168069" y="1851692"/>
              <a:ext cx="68418" cy="68381"/>
            </a:xfrm>
            <a:custGeom>
              <a:avLst/>
              <a:gdLst/>
              <a:ahLst/>
              <a:cxnLst/>
              <a:rect l="l" t="t" r="r" b="b"/>
              <a:pathLst>
                <a:path w="1829" h="1828" extrusionOk="0">
                  <a:moveTo>
                    <a:pt x="915" y="0"/>
                  </a:moveTo>
                  <a:cubicBezTo>
                    <a:pt x="411" y="0"/>
                    <a:pt x="1" y="409"/>
                    <a:pt x="1" y="914"/>
                  </a:cubicBezTo>
                  <a:cubicBezTo>
                    <a:pt x="1" y="1419"/>
                    <a:pt x="411" y="1827"/>
                    <a:pt x="915" y="1827"/>
                  </a:cubicBezTo>
                  <a:cubicBezTo>
                    <a:pt x="1419" y="1827"/>
                    <a:pt x="1829" y="1419"/>
                    <a:pt x="1829" y="914"/>
                  </a:cubicBezTo>
                  <a:cubicBezTo>
                    <a:pt x="1829" y="409"/>
                    <a:pt x="1419" y="0"/>
                    <a:pt x="9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6441630" y="2147960"/>
              <a:ext cx="68418" cy="68381"/>
            </a:xfrm>
            <a:custGeom>
              <a:avLst/>
              <a:gdLst/>
              <a:ahLst/>
              <a:cxnLst/>
              <a:rect l="l" t="t" r="r" b="b"/>
              <a:pathLst>
                <a:path w="1829" h="1828" extrusionOk="0">
                  <a:moveTo>
                    <a:pt x="914" y="1"/>
                  </a:moveTo>
                  <a:cubicBezTo>
                    <a:pt x="409" y="1"/>
                    <a:pt x="0" y="410"/>
                    <a:pt x="0" y="914"/>
                  </a:cubicBezTo>
                  <a:cubicBezTo>
                    <a:pt x="0" y="1419"/>
                    <a:pt x="409" y="1828"/>
                    <a:pt x="914" y="1828"/>
                  </a:cubicBezTo>
                  <a:cubicBezTo>
                    <a:pt x="1419" y="1828"/>
                    <a:pt x="1828" y="1419"/>
                    <a:pt x="1828" y="914"/>
                  </a:cubicBezTo>
                  <a:cubicBezTo>
                    <a:pt x="1828" y="410"/>
                    <a:pt x="1419" y="1"/>
                    <a:pt x="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6316240" y="2011198"/>
              <a:ext cx="30412" cy="45637"/>
            </a:xfrm>
            <a:custGeom>
              <a:avLst/>
              <a:gdLst/>
              <a:ahLst/>
              <a:cxnLst/>
              <a:rect l="l" t="t" r="r" b="b"/>
              <a:pathLst>
                <a:path w="813" h="1220" extrusionOk="0">
                  <a:moveTo>
                    <a:pt x="610" y="1"/>
                  </a:moveTo>
                  <a:cubicBezTo>
                    <a:pt x="274" y="1"/>
                    <a:pt x="1" y="274"/>
                    <a:pt x="1" y="611"/>
                  </a:cubicBezTo>
                  <a:cubicBezTo>
                    <a:pt x="1" y="946"/>
                    <a:pt x="274" y="1219"/>
                    <a:pt x="610" y="1219"/>
                  </a:cubicBezTo>
                  <a:lnTo>
                    <a:pt x="813" y="611"/>
                  </a:lnTo>
                  <a:lnTo>
                    <a:pt x="6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6339021" y="2011198"/>
              <a:ext cx="22856" cy="45637"/>
            </a:xfrm>
            <a:custGeom>
              <a:avLst/>
              <a:gdLst/>
              <a:ahLst/>
              <a:cxnLst/>
              <a:rect l="l" t="t" r="r" b="b"/>
              <a:pathLst>
                <a:path w="611" h="1220" extrusionOk="0">
                  <a:moveTo>
                    <a:pt x="1" y="1"/>
                  </a:moveTo>
                  <a:lnTo>
                    <a:pt x="1" y="1219"/>
                  </a:lnTo>
                  <a:cubicBezTo>
                    <a:pt x="337" y="1219"/>
                    <a:pt x="610" y="946"/>
                    <a:pt x="610" y="611"/>
                  </a:cubicBezTo>
                  <a:cubicBezTo>
                    <a:pt x="610" y="274"/>
                    <a:pt x="337"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34"/>
          <p:cNvSpPr txBox="1">
            <a:spLocks noGrp="1"/>
          </p:cNvSpPr>
          <p:nvPr>
            <p:ph type="subTitle" idx="4"/>
          </p:nvPr>
        </p:nvSpPr>
        <p:spPr>
          <a:xfrm>
            <a:off x="5868144" y="1616559"/>
            <a:ext cx="2264700" cy="358200"/>
          </a:xfrm>
          <a:prstGeom prst="rect">
            <a:avLst/>
          </a:prstGeom>
        </p:spPr>
        <p:txBody>
          <a:bodyPr spcFirstLastPara="1" wrap="square" lIns="91425" tIns="91425" rIns="91425" bIns="91425" anchor="b" anchorCtr="0">
            <a:noAutofit/>
          </a:bodyPr>
          <a:lstStyle/>
          <a:p>
            <a:pPr marL="152400" indent="0"/>
            <a:endParaRPr lang="en-US"/>
          </a:p>
          <a:p>
            <a:r>
              <a:rPr lang="en-US" sz="1400">
                <a:latin typeface="Calisto MT" panose="02040603050505030304" pitchFamily="18" charset="0"/>
              </a:rPr>
              <a:t>Advocacy: </a:t>
            </a:r>
          </a:p>
        </p:txBody>
      </p:sp>
      <p:sp>
        <p:nvSpPr>
          <p:cNvPr id="834" name="Google Shape;834;p34"/>
          <p:cNvSpPr txBox="1">
            <a:spLocks noGrp="1"/>
          </p:cNvSpPr>
          <p:nvPr>
            <p:ph type="subTitle" idx="1"/>
          </p:nvPr>
        </p:nvSpPr>
        <p:spPr>
          <a:xfrm>
            <a:off x="5644561" y="2044628"/>
            <a:ext cx="3312368" cy="2517876"/>
          </a:xfrm>
          <a:prstGeom prst="rect">
            <a:avLst/>
          </a:prstGeom>
        </p:spPr>
        <p:txBody>
          <a:bodyPr spcFirstLastPara="1" wrap="square" lIns="91425" tIns="91425" rIns="91425" bIns="91425" anchor="t" anchorCtr="0">
            <a:noAutofit/>
          </a:bodyPr>
          <a:lstStyle/>
          <a:p>
            <a:r>
              <a:rPr lang="en-US" smtClean="0"/>
              <a:t>        Pelanggan  yang </a:t>
            </a:r>
            <a:r>
              <a:rPr lang="en-US"/>
              <a:t>loyal </a:t>
            </a:r>
            <a:r>
              <a:rPr lang="en-US" smtClean="0"/>
              <a:t>dan merasa                                                          sangat puas </a:t>
            </a:r>
            <a:r>
              <a:rPr lang="en-US"/>
              <a:t>dengan kafe dapat menjadi advokat kafe dengan merekomendasikan kafe kepada orang lain dan memberikan </a:t>
            </a:r>
            <a:r>
              <a:rPr lang="en-US" smtClean="0"/>
              <a:t>ulasan positif secara teratur di media sosial atau platform ulasan. Pelanggan yang sangat bersemangat tentang kafe dapat membantu meningkatkan kepercayaan dan popularitas kafe di komunitas lokal.</a:t>
            </a:r>
          </a:p>
          <a:p>
            <a:endParaRPr lang="en-US"/>
          </a:p>
        </p:txBody>
      </p:sp>
      <p:sp>
        <p:nvSpPr>
          <p:cNvPr id="835" name="Google Shape;835;p34"/>
          <p:cNvSpPr txBox="1">
            <a:spLocks noGrp="1"/>
          </p:cNvSpPr>
          <p:nvPr>
            <p:ph type="subTitle" idx="2"/>
          </p:nvPr>
        </p:nvSpPr>
        <p:spPr>
          <a:xfrm>
            <a:off x="1786933" y="2006495"/>
            <a:ext cx="2492121" cy="2102026"/>
          </a:xfrm>
          <a:prstGeom prst="rect">
            <a:avLst/>
          </a:prstGeom>
        </p:spPr>
        <p:txBody>
          <a:bodyPr spcFirstLastPara="1" wrap="square" lIns="91425" tIns="91425" rIns="91425" bIns="91425" anchor="t" anchorCtr="0">
            <a:noAutofit/>
          </a:bodyPr>
          <a:lstStyle/>
          <a:p>
            <a:pPr marL="152400" indent="0"/>
            <a:r>
              <a:rPr lang="en-US"/>
              <a:t>Jika pelanggan merasa puas dengan pengalaman mereka di kafe, mereka akan kembali dan mungkin merekomendasikan kafe kepada orang lain. Pelanggan juga dapat memberikan ulasan positif di media sosial atau platform ulasan untuk membantu meningkatkan reputasi kafe.</a:t>
            </a:r>
          </a:p>
        </p:txBody>
      </p:sp>
      <p:sp>
        <p:nvSpPr>
          <p:cNvPr id="836" name="Google Shape;836;p34"/>
          <p:cNvSpPr txBox="1">
            <a:spLocks noGrp="1"/>
          </p:cNvSpPr>
          <p:nvPr>
            <p:ph type="subTitle" idx="3"/>
          </p:nvPr>
        </p:nvSpPr>
        <p:spPr>
          <a:xfrm>
            <a:off x="1763688" y="1579868"/>
            <a:ext cx="2120684" cy="358200"/>
          </a:xfrm>
          <a:prstGeom prst="rect">
            <a:avLst/>
          </a:prstGeom>
        </p:spPr>
        <p:txBody>
          <a:bodyPr spcFirstLastPara="1" wrap="square" lIns="91425" tIns="91425" rIns="91425" bIns="91425" anchor="b" anchorCtr="0">
            <a:noAutofit/>
          </a:bodyPr>
          <a:lstStyle/>
          <a:p>
            <a:r>
              <a:rPr lang="en-US" sz="1400">
                <a:latin typeface="Calisto MT" panose="02040603050505030304" pitchFamily="18" charset="0"/>
              </a:rPr>
              <a:t>Loyalty: </a:t>
            </a:r>
          </a:p>
        </p:txBody>
      </p:sp>
      <p:grpSp>
        <p:nvGrpSpPr>
          <p:cNvPr id="837" name="Google Shape;837;p34"/>
          <p:cNvGrpSpPr/>
          <p:nvPr/>
        </p:nvGrpSpPr>
        <p:grpSpPr>
          <a:xfrm>
            <a:off x="4748061" y="1368974"/>
            <a:ext cx="896500" cy="896366"/>
            <a:chOff x="6920334" y="1840283"/>
            <a:chExt cx="387542" cy="387467"/>
          </a:xfrm>
        </p:grpSpPr>
        <p:sp>
          <p:nvSpPr>
            <p:cNvPr id="838" name="Google Shape;838;p34"/>
            <p:cNvSpPr/>
            <p:nvPr/>
          </p:nvSpPr>
          <p:spPr>
            <a:xfrm>
              <a:off x="7000685" y="1920036"/>
              <a:ext cx="121051" cy="110202"/>
            </a:xfrm>
            <a:custGeom>
              <a:avLst/>
              <a:gdLst/>
              <a:ahLst/>
              <a:cxnLst/>
              <a:rect l="l" t="t" r="r" b="b"/>
              <a:pathLst>
                <a:path w="3236" h="2946" extrusionOk="0">
                  <a:moveTo>
                    <a:pt x="3032" y="0"/>
                  </a:moveTo>
                  <a:cubicBezTo>
                    <a:pt x="1455" y="0"/>
                    <a:pt x="154" y="1205"/>
                    <a:pt x="0" y="2743"/>
                  </a:cubicBezTo>
                  <a:lnTo>
                    <a:pt x="305" y="2946"/>
                  </a:lnTo>
                  <a:lnTo>
                    <a:pt x="614" y="2743"/>
                  </a:lnTo>
                  <a:cubicBezTo>
                    <a:pt x="764" y="1542"/>
                    <a:pt x="1792" y="610"/>
                    <a:pt x="3032" y="610"/>
                  </a:cubicBezTo>
                  <a:lnTo>
                    <a:pt x="3235" y="305"/>
                  </a:lnTo>
                  <a:lnTo>
                    <a:pt x="30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7114067" y="1920073"/>
              <a:ext cx="113457" cy="110165"/>
            </a:xfrm>
            <a:custGeom>
              <a:avLst/>
              <a:gdLst/>
              <a:ahLst/>
              <a:cxnLst/>
              <a:rect l="l" t="t" r="r" b="b"/>
              <a:pathLst>
                <a:path w="3033" h="2945" extrusionOk="0">
                  <a:moveTo>
                    <a:pt x="1" y="0"/>
                  </a:moveTo>
                  <a:lnTo>
                    <a:pt x="1" y="609"/>
                  </a:lnTo>
                  <a:cubicBezTo>
                    <a:pt x="1241" y="609"/>
                    <a:pt x="2269" y="1541"/>
                    <a:pt x="2419" y="2742"/>
                  </a:cubicBezTo>
                  <a:lnTo>
                    <a:pt x="2742" y="2945"/>
                  </a:lnTo>
                  <a:lnTo>
                    <a:pt x="3033" y="2742"/>
                  </a:lnTo>
                  <a:cubicBezTo>
                    <a:pt x="2879" y="1204"/>
                    <a:pt x="157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6920334" y="2022607"/>
              <a:ext cx="98831" cy="205143"/>
            </a:xfrm>
            <a:custGeom>
              <a:avLst/>
              <a:gdLst/>
              <a:ahLst/>
              <a:cxnLst/>
              <a:rect l="l" t="t" r="r" b="b"/>
              <a:pathLst>
                <a:path w="2642" h="5484" extrusionOk="0">
                  <a:moveTo>
                    <a:pt x="1524" y="1"/>
                  </a:moveTo>
                  <a:lnTo>
                    <a:pt x="1524" y="787"/>
                  </a:lnTo>
                  <a:cubicBezTo>
                    <a:pt x="1119" y="952"/>
                    <a:pt x="759" y="1227"/>
                    <a:pt x="494" y="1577"/>
                  </a:cubicBezTo>
                  <a:cubicBezTo>
                    <a:pt x="171" y="2003"/>
                    <a:pt x="1" y="2512"/>
                    <a:pt x="1" y="3047"/>
                  </a:cubicBezTo>
                  <a:cubicBezTo>
                    <a:pt x="1" y="4391"/>
                    <a:pt x="1094" y="5484"/>
                    <a:pt x="2438" y="5484"/>
                  </a:cubicBezTo>
                  <a:lnTo>
                    <a:pt x="2642" y="4845"/>
                  </a:lnTo>
                  <a:lnTo>
                    <a:pt x="2438" y="4265"/>
                  </a:lnTo>
                  <a:cubicBezTo>
                    <a:pt x="1766" y="4265"/>
                    <a:pt x="1219" y="3719"/>
                    <a:pt x="1219" y="3047"/>
                  </a:cubicBezTo>
                  <a:cubicBezTo>
                    <a:pt x="1219" y="2375"/>
                    <a:pt x="1766" y="1829"/>
                    <a:pt x="2438" y="1829"/>
                  </a:cubicBezTo>
                  <a:lnTo>
                    <a:pt x="2642" y="1016"/>
                  </a:lnTo>
                  <a:lnTo>
                    <a:pt x="2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7011533" y="2022607"/>
              <a:ext cx="91199" cy="205143"/>
            </a:xfrm>
            <a:custGeom>
              <a:avLst/>
              <a:gdLst/>
              <a:ahLst/>
              <a:cxnLst/>
              <a:rect l="l" t="t" r="r" b="b"/>
              <a:pathLst>
                <a:path w="2438" h="5484" extrusionOk="0">
                  <a:moveTo>
                    <a:pt x="0" y="1"/>
                  </a:moveTo>
                  <a:lnTo>
                    <a:pt x="0" y="1829"/>
                  </a:lnTo>
                  <a:cubicBezTo>
                    <a:pt x="672" y="1829"/>
                    <a:pt x="1219" y="2375"/>
                    <a:pt x="1219" y="3047"/>
                  </a:cubicBezTo>
                  <a:cubicBezTo>
                    <a:pt x="1219" y="3719"/>
                    <a:pt x="672" y="4265"/>
                    <a:pt x="0" y="4265"/>
                  </a:cubicBezTo>
                  <a:lnTo>
                    <a:pt x="0" y="5484"/>
                  </a:lnTo>
                  <a:cubicBezTo>
                    <a:pt x="1343" y="5484"/>
                    <a:pt x="2437" y="4391"/>
                    <a:pt x="2437" y="3047"/>
                  </a:cubicBezTo>
                  <a:cubicBezTo>
                    <a:pt x="2437" y="2512"/>
                    <a:pt x="2266" y="2003"/>
                    <a:pt x="1944" y="1577"/>
                  </a:cubicBezTo>
                  <a:cubicBezTo>
                    <a:pt x="1679" y="1227"/>
                    <a:pt x="1319" y="952"/>
                    <a:pt x="914" y="787"/>
                  </a:cubicBezTo>
                  <a:lnTo>
                    <a:pt x="9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7125477" y="2022607"/>
              <a:ext cx="98793" cy="205143"/>
            </a:xfrm>
            <a:custGeom>
              <a:avLst/>
              <a:gdLst/>
              <a:ahLst/>
              <a:cxnLst/>
              <a:rect l="l" t="t" r="r" b="b"/>
              <a:pathLst>
                <a:path w="2641" h="5484" extrusionOk="0">
                  <a:moveTo>
                    <a:pt x="1524" y="1"/>
                  </a:moveTo>
                  <a:lnTo>
                    <a:pt x="1524" y="787"/>
                  </a:lnTo>
                  <a:cubicBezTo>
                    <a:pt x="1119" y="952"/>
                    <a:pt x="759" y="1227"/>
                    <a:pt x="493" y="1577"/>
                  </a:cubicBezTo>
                  <a:cubicBezTo>
                    <a:pt x="172" y="2003"/>
                    <a:pt x="1" y="2512"/>
                    <a:pt x="1" y="3047"/>
                  </a:cubicBezTo>
                  <a:cubicBezTo>
                    <a:pt x="1" y="4391"/>
                    <a:pt x="1093" y="5484"/>
                    <a:pt x="2437" y="5484"/>
                  </a:cubicBezTo>
                  <a:lnTo>
                    <a:pt x="2641" y="4881"/>
                  </a:lnTo>
                  <a:lnTo>
                    <a:pt x="2437" y="4265"/>
                  </a:lnTo>
                  <a:cubicBezTo>
                    <a:pt x="1766" y="4265"/>
                    <a:pt x="1219" y="3719"/>
                    <a:pt x="1219" y="3047"/>
                  </a:cubicBezTo>
                  <a:cubicBezTo>
                    <a:pt x="1219" y="2375"/>
                    <a:pt x="1766" y="1829"/>
                    <a:pt x="2437" y="1829"/>
                  </a:cubicBezTo>
                  <a:lnTo>
                    <a:pt x="2641" y="1010"/>
                  </a:lnTo>
                  <a:lnTo>
                    <a:pt x="2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6954524" y="1840283"/>
              <a:ext cx="250742" cy="53193"/>
            </a:xfrm>
            <a:custGeom>
              <a:avLst/>
              <a:gdLst/>
              <a:ahLst/>
              <a:cxnLst/>
              <a:rect l="l" t="t" r="r" b="b"/>
              <a:pathLst>
                <a:path w="6703" h="1422" extrusionOk="0">
                  <a:moveTo>
                    <a:pt x="1219" y="0"/>
                  </a:moveTo>
                  <a:cubicBezTo>
                    <a:pt x="547" y="0"/>
                    <a:pt x="0" y="547"/>
                    <a:pt x="0" y="1219"/>
                  </a:cubicBezTo>
                  <a:lnTo>
                    <a:pt x="285" y="1422"/>
                  </a:lnTo>
                  <a:lnTo>
                    <a:pt x="610" y="1219"/>
                  </a:lnTo>
                  <a:cubicBezTo>
                    <a:pt x="610" y="882"/>
                    <a:pt x="883" y="609"/>
                    <a:pt x="1219" y="609"/>
                  </a:cubicBezTo>
                  <a:cubicBezTo>
                    <a:pt x="1556" y="609"/>
                    <a:pt x="1828" y="882"/>
                    <a:pt x="1828" y="1219"/>
                  </a:cubicBezTo>
                  <a:lnTo>
                    <a:pt x="4117" y="1422"/>
                  </a:lnTo>
                  <a:lnTo>
                    <a:pt x="6703" y="1219"/>
                  </a:lnTo>
                  <a:lnTo>
                    <a:pt x="6703" y="914"/>
                  </a:lnTo>
                  <a:lnTo>
                    <a:pt x="6094" y="914"/>
                  </a:lnTo>
                  <a:lnTo>
                    <a:pt x="6094" y="305"/>
                  </a:lnTo>
                  <a:lnTo>
                    <a:pt x="5484" y="305"/>
                  </a:lnTo>
                  <a:lnTo>
                    <a:pt x="5484" y="914"/>
                  </a:lnTo>
                  <a:lnTo>
                    <a:pt x="4875" y="914"/>
                  </a:lnTo>
                  <a:lnTo>
                    <a:pt x="4875" y="305"/>
                  </a:lnTo>
                  <a:lnTo>
                    <a:pt x="4266" y="305"/>
                  </a:lnTo>
                  <a:lnTo>
                    <a:pt x="4266" y="914"/>
                  </a:lnTo>
                  <a:lnTo>
                    <a:pt x="2399" y="914"/>
                  </a:lnTo>
                  <a:cubicBezTo>
                    <a:pt x="2264" y="389"/>
                    <a:pt x="1786" y="0"/>
                    <a:pt x="1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6954524" y="1885845"/>
              <a:ext cx="250742" cy="45600"/>
            </a:xfrm>
            <a:custGeom>
              <a:avLst/>
              <a:gdLst/>
              <a:ahLst/>
              <a:cxnLst/>
              <a:rect l="l" t="t" r="r" b="b"/>
              <a:pathLst>
                <a:path w="6703" h="1219" extrusionOk="0">
                  <a:moveTo>
                    <a:pt x="0" y="1"/>
                  </a:moveTo>
                  <a:cubicBezTo>
                    <a:pt x="0" y="672"/>
                    <a:pt x="547" y="1219"/>
                    <a:pt x="1219" y="1219"/>
                  </a:cubicBezTo>
                  <a:cubicBezTo>
                    <a:pt x="1786" y="1219"/>
                    <a:pt x="2264" y="830"/>
                    <a:pt x="2399" y="305"/>
                  </a:cubicBezTo>
                  <a:lnTo>
                    <a:pt x="6703" y="305"/>
                  </a:lnTo>
                  <a:lnTo>
                    <a:pt x="6703" y="1"/>
                  </a:lnTo>
                  <a:lnTo>
                    <a:pt x="1828" y="1"/>
                  </a:lnTo>
                  <a:cubicBezTo>
                    <a:pt x="1828" y="337"/>
                    <a:pt x="1556" y="610"/>
                    <a:pt x="1219" y="610"/>
                  </a:cubicBezTo>
                  <a:cubicBezTo>
                    <a:pt x="883" y="610"/>
                    <a:pt x="610" y="337"/>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7216639" y="2022607"/>
              <a:ext cx="91237" cy="205143"/>
            </a:xfrm>
            <a:custGeom>
              <a:avLst/>
              <a:gdLst/>
              <a:ahLst/>
              <a:cxnLst/>
              <a:rect l="l" t="t" r="r" b="b"/>
              <a:pathLst>
                <a:path w="2439" h="5484" extrusionOk="0">
                  <a:moveTo>
                    <a:pt x="0" y="1"/>
                  </a:moveTo>
                  <a:lnTo>
                    <a:pt x="0" y="1829"/>
                  </a:lnTo>
                  <a:cubicBezTo>
                    <a:pt x="672" y="1829"/>
                    <a:pt x="1219" y="2375"/>
                    <a:pt x="1219" y="3047"/>
                  </a:cubicBezTo>
                  <a:cubicBezTo>
                    <a:pt x="1219" y="3719"/>
                    <a:pt x="672" y="4265"/>
                    <a:pt x="0" y="4265"/>
                  </a:cubicBezTo>
                  <a:lnTo>
                    <a:pt x="0" y="5484"/>
                  </a:lnTo>
                  <a:cubicBezTo>
                    <a:pt x="1345" y="5484"/>
                    <a:pt x="2438" y="4391"/>
                    <a:pt x="2438" y="3047"/>
                  </a:cubicBezTo>
                  <a:cubicBezTo>
                    <a:pt x="2438" y="2512"/>
                    <a:pt x="2267" y="2003"/>
                    <a:pt x="1945" y="1577"/>
                  </a:cubicBezTo>
                  <a:cubicBezTo>
                    <a:pt x="1680" y="1227"/>
                    <a:pt x="1319" y="952"/>
                    <a:pt x="915" y="787"/>
                  </a:cubicBezTo>
                  <a:lnTo>
                    <a:pt x="9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4"/>
          <p:cNvGrpSpPr/>
          <p:nvPr/>
        </p:nvGrpSpPr>
        <p:grpSpPr>
          <a:xfrm>
            <a:off x="730297" y="1327810"/>
            <a:ext cx="896482" cy="896482"/>
            <a:chOff x="6145325" y="1840283"/>
            <a:chExt cx="387467" cy="387467"/>
          </a:xfrm>
        </p:grpSpPr>
        <p:sp>
          <p:nvSpPr>
            <p:cNvPr id="847" name="Google Shape;847;p34"/>
            <p:cNvSpPr/>
            <p:nvPr/>
          </p:nvSpPr>
          <p:spPr>
            <a:xfrm>
              <a:off x="6145325" y="1840283"/>
              <a:ext cx="201327" cy="387467"/>
            </a:xfrm>
            <a:custGeom>
              <a:avLst/>
              <a:gdLst/>
              <a:ahLst/>
              <a:cxnLst/>
              <a:rect l="l" t="t" r="r" b="b"/>
              <a:pathLst>
                <a:path w="5382" h="10358" extrusionOk="0">
                  <a:moveTo>
                    <a:pt x="5179" y="0"/>
                  </a:moveTo>
                  <a:cubicBezTo>
                    <a:pt x="3796" y="0"/>
                    <a:pt x="2495" y="539"/>
                    <a:pt x="1517" y="1517"/>
                  </a:cubicBezTo>
                  <a:cubicBezTo>
                    <a:pt x="539" y="2496"/>
                    <a:pt x="0" y="3796"/>
                    <a:pt x="0" y="5180"/>
                  </a:cubicBezTo>
                  <a:cubicBezTo>
                    <a:pt x="0" y="8042"/>
                    <a:pt x="2317" y="10358"/>
                    <a:pt x="5179" y="10358"/>
                  </a:cubicBezTo>
                  <a:lnTo>
                    <a:pt x="5382" y="5125"/>
                  </a:lnTo>
                  <a:lnTo>
                    <a:pt x="51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6339021" y="1840283"/>
              <a:ext cx="193771" cy="387467"/>
            </a:xfrm>
            <a:custGeom>
              <a:avLst/>
              <a:gdLst/>
              <a:ahLst/>
              <a:cxnLst/>
              <a:rect l="l" t="t" r="r" b="b"/>
              <a:pathLst>
                <a:path w="5180" h="10358" extrusionOk="0">
                  <a:moveTo>
                    <a:pt x="1" y="0"/>
                  </a:moveTo>
                  <a:lnTo>
                    <a:pt x="1" y="10358"/>
                  </a:lnTo>
                  <a:cubicBezTo>
                    <a:pt x="1384" y="10358"/>
                    <a:pt x="2684" y="9819"/>
                    <a:pt x="3663" y="8841"/>
                  </a:cubicBezTo>
                  <a:cubicBezTo>
                    <a:pt x="4641" y="7863"/>
                    <a:pt x="5180" y="6562"/>
                    <a:pt x="5180" y="5180"/>
                  </a:cubicBezTo>
                  <a:cubicBezTo>
                    <a:pt x="5180" y="2316"/>
                    <a:pt x="2864"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6350431" y="1863438"/>
              <a:ext cx="159206" cy="159206"/>
            </a:xfrm>
            <a:custGeom>
              <a:avLst/>
              <a:gdLst/>
              <a:ahLst/>
              <a:cxnLst/>
              <a:rect l="l" t="t" r="r" b="b"/>
              <a:pathLst>
                <a:path w="4256" h="4256" extrusionOk="0">
                  <a:moveTo>
                    <a:pt x="0" y="0"/>
                  </a:moveTo>
                  <a:lnTo>
                    <a:pt x="0" y="1529"/>
                  </a:lnTo>
                  <a:cubicBezTo>
                    <a:pt x="1438" y="1672"/>
                    <a:pt x="2584" y="2818"/>
                    <a:pt x="2727" y="4256"/>
                  </a:cubicBezTo>
                  <a:lnTo>
                    <a:pt x="4256" y="4256"/>
                  </a:lnTo>
                  <a:cubicBezTo>
                    <a:pt x="4105" y="1978"/>
                    <a:pt x="2278" y="1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6248570" y="1943528"/>
              <a:ext cx="79117" cy="79117"/>
            </a:xfrm>
            <a:custGeom>
              <a:avLst/>
              <a:gdLst/>
              <a:ahLst/>
              <a:cxnLst/>
              <a:rect l="l" t="t" r="r" b="b"/>
              <a:pathLst>
                <a:path w="2115" h="2115" extrusionOk="0">
                  <a:moveTo>
                    <a:pt x="2115" y="1"/>
                  </a:moveTo>
                  <a:cubicBezTo>
                    <a:pt x="1014" y="139"/>
                    <a:pt x="139" y="1014"/>
                    <a:pt x="1" y="2115"/>
                  </a:cubicBezTo>
                  <a:lnTo>
                    <a:pt x="1239" y="2115"/>
                  </a:lnTo>
                  <a:cubicBezTo>
                    <a:pt x="1349" y="1687"/>
                    <a:pt x="1686" y="1350"/>
                    <a:pt x="2115" y="1239"/>
                  </a:cubicBezTo>
                  <a:lnTo>
                    <a:pt x="2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6248570" y="2045388"/>
              <a:ext cx="79117" cy="79117"/>
            </a:xfrm>
            <a:custGeom>
              <a:avLst/>
              <a:gdLst/>
              <a:ahLst/>
              <a:cxnLst/>
              <a:rect l="l" t="t" r="r" b="b"/>
              <a:pathLst>
                <a:path w="2115" h="2115" extrusionOk="0">
                  <a:moveTo>
                    <a:pt x="1" y="0"/>
                  </a:moveTo>
                  <a:cubicBezTo>
                    <a:pt x="139" y="1101"/>
                    <a:pt x="1014" y="1976"/>
                    <a:pt x="2115" y="2114"/>
                  </a:cubicBezTo>
                  <a:lnTo>
                    <a:pt x="2115" y="876"/>
                  </a:lnTo>
                  <a:cubicBezTo>
                    <a:pt x="1686" y="765"/>
                    <a:pt x="1349" y="428"/>
                    <a:pt x="1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6350431" y="2045388"/>
              <a:ext cx="79117" cy="79117"/>
            </a:xfrm>
            <a:custGeom>
              <a:avLst/>
              <a:gdLst/>
              <a:ahLst/>
              <a:cxnLst/>
              <a:rect l="l" t="t" r="r" b="b"/>
              <a:pathLst>
                <a:path w="2115" h="2115" extrusionOk="0">
                  <a:moveTo>
                    <a:pt x="876" y="0"/>
                  </a:moveTo>
                  <a:cubicBezTo>
                    <a:pt x="765" y="429"/>
                    <a:pt x="428" y="766"/>
                    <a:pt x="0" y="876"/>
                  </a:cubicBezTo>
                  <a:lnTo>
                    <a:pt x="0" y="2114"/>
                  </a:lnTo>
                  <a:cubicBezTo>
                    <a:pt x="1101" y="1976"/>
                    <a:pt x="1976" y="1101"/>
                    <a:pt x="2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6350431" y="1943528"/>
              <a:ext cx="79117" cy="79117"/>
            </a:xfrm>
            <a:custGeom>
              <a:avLst/>
              <a:gdLst/>
              <a:ahLst/>
              <a:cxnLst/>
              <a:rect l="l" t="t" r="r" b="b"/>
              <a:pathLst>
                <a:path w="2115" h="2115" extrusionOk="0">
                  <a:moveTo>
                    <a:pt x="0" y="1"/>
                  </a:moveTo>
                  <a:lnTo>
                    <a:pt x="0" y="1239"/>
                  </a:lnTo>
                  <a:cubicBezTo>
                    <a:pt x="428" y="1350"/>
                    <a:pt x="765" y="1687"/>
                    <a:pt x="876" y="2115"/>
                  </a:cubicBezTo>
                  <a:lnTo>
                    <a:pt x="2114" y="2115"/>
                  </a:lnTo>
                  <a:cubicBezTo>
                    <a:pt x="1976" y="1014"/>
                    <a:pt x="1101" y="13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6168481" y="1863438"/>
              <a:ext cx="159206" cy="159206"/>
            </a:xfrm>
            <a:custGeom>
              <a:avLst/>
              <a:gdLst/>
              <a:ahLst/>
              <a:cxnLst/>
              <a:rect l="l" t="t" r="r" b="b"/>
              <a:pathLst>
                <a:path w="4256" h="4256" extrusionOk="0">
                  <a:moveTo>
                    <a:pt x="4256" y="0"/>
                  </a:moveTo>
                  <a:cubicBezTo>
                    <a:pt x="1978" y="151"/>
                    <a:pt x="151" y="1978"/>
                    <a:pt x="0" y="4256"/>
                  </a:cubicBezTo>
                  <a:lnTo>
                    <a:pt x="1529" y="4256"/>
                  </a:lnTo>
                  <a:cubicBezTo>
                    <a:pt x="1672" y="2818"/>
                    <a:pt x="2818" y="1672"/>
                    <a:pt x="4256" y="1529"/>
                  </a:cubicBezTo>
                  <a:lnTo>
                    <a:pt x="42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6168481" y="2045388"/>
              <a:ext cx="159206" cy="159206"/>
            </a:xfrm>
            <a:custGeom>
              <a:avLst/>
              <a:gdLst/>
              <a:ahLst/>
              <a:cxnLst/>
              <a:rect l="l" t="t" r="r" b="b"/>
              <a:pathLst>
                <a:path w="4256" h="4256" extrusionOk="0">
                  <a:moveTo>
                    <a:pt x="0" y="0"/>
                  </a:moveTo>
                  <a:cubicBezTo>
                    <a:pt x="151" y="2278"/>
                    <a:pt x="1978" y="4105"/>
                    <a:pt x="4256" y="4256"/>
                  </a:cubicBezTo>
                  <a:lnTo>
                    <a:pt x="4256" y="2727"/>
                  </a:lnTo>
                  <a:cubicBezTo>
                    <a:pt x="2818" y="2584"/>
                    <a:pt x="1672" y="1438"/>
                    <a:pt x="15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6350431" y="2045388"/>
              <a:ext cx="159206" cy="159206"/>
            </a:xfrm>
            <a:custGeom>
              <a:avLst/>
              <a:gdLst/>
              <a:ahLst/>
              <a:cxnLst/>
              <a:rect l="l" t="t" r="r" b="b"/>
              <a:pathLst>
                <a:path w="4256" h="4256" extrusionOk="0">
                  <a:moveTo>
                    <a:pt x="2727" y="0"/>
                  </a:moveTo>
                  <a:cubicBezTo>
                    <a:pt x="2584" y="1438"/>
                    <a:pt x="1438" y="2584"/>
                    <a:pt x="0" y="2727"/>
                  </a:cubicBezTo>
                  <a:lnTo>
                    <a:pt x="0" y="4256"/>
                  </a:lnTo>
                  <a:cubicBezTo>
                    <a:pt x="2278" y="4105"/>
                    <a:pt x="4105" y="2278"/>
                    <a:pt x="4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6168069" y="1851692"/>
              <a:ext cx="68418" cy="68381"/>
            </a:xfrm>
            <a:custGeom>
              <a:avLst/>
              <a:gdLst/>
              <a:ahLst/>
              <a:cxnLst/>
              <a:rect l="l" t="t" r="r" b="b"/>
              <a:pathLst>
                <a:path w="1829" h="1828" extrusionOk="0">
                  <a:moveTo>
                    <a:pt x="915" y="0"/>
                  </a:moveTo>
                  <a:cubicBezTo>
                    <a:pt x="411" y="0"/>
                    <a:pt x="1" y="409"/>
                    <a:pt x="1" y="914"/>
                  </a:cubicBezTo>
                  <a:cubicBezTo>
                    <a:pt x="1" y="1419"/>
                    <a:pt x="411" y="1827"/>
                    <a:pt x="915" y="1827"/>
                  </a:cubicBezTo>
                  <a:cubicBezTo>
                    <a:pt x="1419" y="1827"/>
                    <a:pt x="1829" y="1419"/>
                    <a:pt x="1829" y="914"/>
                  </a:cubicBezTo>
                  <a:cubicBezTo>
                    <a:pt x="1829" y="409"/>
                    <a:pt x="1419" y="0"/>
                    <a:pt x="9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6441630" y="2147960"/>
              <a:ext cx="68418" cy="68381"/>
            </a:xfrm>
            <a:custGeom>
              <a:avLst/>
              <a:gdLst/>
              <a:ahLst/>
              <a:cxnLst/>
              <a:rect l="l" t="t" r="r" b="b"/>
              <a:pathLst>
                <a:path w="1829" h="1828" extrusionOk="0">
                  <a:moveTo>
                    <a:pt x="914" y="1"/>
                  </a:moveTo>
                  <a:cubicBezTo>
                    <a:pt x="409" y="1"/>
                    <a:pt x="0" y="410"/>
                    <a:pt x="0" y="914"/>
                  </a:cubicBezTo>
                  <a:cubicBezTo>
                    <a:pt x="0" y="1419"/>
                    <a:pt x="409" y="1828"/>
                    <a:pt x="914" y="1828"/>
                  </a:cubicBezTo>
                  <a:cubicBezTo>
                    <a:pt x="1419" y="1828"/>
                    <a:pt x="1828" y="1419"/>
                    <a:pt x="1828" y="914"/>
                  </a:cubicBezTo>
                  <a:cubicBezTo>
                    <a:pt x="1828" y="410"/>
                    <a:pt x="1419" y="1"/>
                    <a:pt x="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6316240" y="2011198"/>
              <a:ext cx="30412" cy="45637"/>
            </a:xfrm>
            <a:custGeom>
              <a:avLst/>
              <a:gdLst/>
              <a:ahLst/>
              <a:cxnLst/>
              <a:rect l="l" t="t" r="r" b="b"/>
              <a:pathLst>
                <a:path w="813" h="1220" extrusionOk="0">
                  <a:moveTo>
                    <a:pt x="610" y="1"/>
                  </a:moveTo>
                  <a:cubicBezTo>
                    <a:pt x="274" y="1"/>
                    <a:pt x="1" y="274"/>
                    <a:pt x="1" y="611"/>
                  </a:cubicBezTo>
                  <a:cubicBezTo>
                    <a:pt x="1" y="946"/>
                    <a:pt x="274" y="1219"/>
                    <a:pt x="610" y="1219"/>
                  </a:cubicBezTo>
                  <a:lnTo>
                    <a:pt x="813" y="611"/>
                  </a:lnTo>
                  <a:lnTo>
                    <a:pt x="6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6339021" y="2011198"/>
              <a:ext cx="22856" cy="45637"/>
            </a:xfrm>
            <a:custGeom>
              <a:avLst/>
              <a:gdLst/>
              <a:ahLst/>
              <a:cxnLst/>
              <a:rect l="l" t="t" r="r" b="b"/>
              <a:pathLst>
                <a:path w="611" h="1220" extrusionOk="0">
                  <a:moveTo>
                    <a:pt x="1" y="1"/>
                  </a:moveTo>
                  <a:lnTo>
                    <a:pt x="1" y="1219"/>
                  </a:lnTo>
                  <a:cubicBezTo>
                    <a:pt x="337" y="1219"/>
                    <a:pt x="610" y="946"/>
                    <a:pt x="610" y="611"/>
                  </a:cubicBezTo>
                  <a:cubicBezTo>
                    <a:pt x="610" y="274"/>
                    <a:pt x="337"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735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697244"/>
            <a:ext cx="6426200" cy="224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3829847"/>
            <a:ext cx="3603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6316" y="3836197"/>
            <a:ext cx="360363"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216" y="3843487"/>
            <a:ext cx="3603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9839" y="3036233"/>
            <a:ext cx="3132187" cy="2139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Hackers Meeting by Slidesgo">
  <a:themeElements>
    <a:clrScheme name="Simple Light">
      <a:dk1>
        <a:srgbClr val="FDFEFF"/>
      </a:dk1>
      <a:lt1>
        <a:srgbClr val="1A163D"/>
      </a:lt1>
      <a:dk2>
        <a:srgbClr val="201769"/>
      </a:dk2>
      <a:lt2>
        <a:srgbClr val="51180C"/>
      </a:lt2>
      <a:accent1>
        <a:srgbClr val="EF3518"/>
      </a:accent1>
      <a:accent2>
        <a:srgbClr val="ACD362"/>
      </a:accent2>
      <a:accent3>
        <a:srgbClr val="F7AB48"/>
      </a:accent3>
      <a:accent4>
        <a:srgbClr val="6AAECD"/>
      </a:accent4>
      <a:accent5>
        <a:srgbClr val="D9F2FF"/>
      </a:accent5>
      <a:accent6>
        <a:srgbClr val="3F70D5"/>
      </a:accent6>
      <a:hlink>
        <a:srgbClr val="FDFE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392</Words>
  <Application>Microsoft Office PowerPoint</Application>
  <PresentationFormat>On-screen Show (16:9)</PresentationFormat>
  <Paragraphs>36</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Open Sans</vt:lpstr>
      <vt:lpstr>Montserrat</vt:lpstr>
      <vt:lpstr>Calisto MT</vt:lpstr>
      <vt:lpstr>Söhne</vt:lpstr>
      <vt:lpstr>Nunito Light</vt:lpstr>
      <vt:lpstr>Montserrat Light</vt:lpstr>
      <vt:lpstr>Bebas Neue</vt:lpstr>
      <vt:lpstr>Hackers Meeting by Slidesgo</vt:lpstr>
      <vt:lpstr>User Person  Journey Map</vt:lpstr>
      <vt:lpstr>PowerPoint Presentation</vt:lpstr>
      <vt:lpstr>User person membutuhkan jasa pekerja </vt:lpstr>
      <vt:lpstr>Pemilik caffe </vt:lpstr>
      <vt:lpstr>journey map untuk seorang pelanggan yang datang ke kafe: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Person  Journey Map</dc:title>
  <dc:creator>ABED ABED</dc:creator>
  <cp:lastModifiedBy>6282248351344</cp:lastModifiedBy>
  <cp:revision>24</cp:revision>
  <dcterms:modified xsi:type="dcterms:W3CDTF">2023-04-03T14:58:07Z</dcterms:modified>
</cp:coreProperties>
</file>