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35"/>
    <p:restoredTop sz="94716"/>
  </p:normalViewPr>
  <p:slideViewPr>
    <p:cSldViewPr snapToGrid="0">
      <p:cViewPr varScale="1">
        <p:scale>
          <a:sx n="116" d="100"/>
          <a:sy n="116" d="100"/>
        </p:scale>
        <p:origin x="192" y="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C24FDC-C00E-2042-B56C-DA5D73D7DA53}"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C931ED9B-DBCE-6045-AD02-FE0B3354DEC5}">
      <dgm:prSet/>
      <dgm:spPr>
        <a:solidFill>
          <a:schemeClr val="bg2">
            <a:lumMod val="50000"/>
          </a:schemeClr>
        </a:solidFill>
      </dgm:spPr>
      <dgm:t>
        <a:bodyPr/>
        <a:lstStyle/>
        <a:p>
          <a:r>
            <a:rPr lang="en-US" dirty="0"/>
            <a:t>Patient Care and Safety</a:t>
          </a:r>
        </a:p>
      </dgm:t>
    </dgm:pt>
    <dgm:pt modelId="{78982156-E911-A04A-B17C-9152F40CBEBD}" type="parTrans" cxnId="{70B5C1E5-3977-DE4E-95AF-42A9BB7C9386}">
      <dgm:prSet/>
      <dgm:spPr/>
      <dgm:t>
        <a:bodyPr/>
        <a:lstStyle/>
        <a:p>
          <a:endParaRPr lang="en-US"/>
        </a:p>
      </dgm:t>
    </dgm:pt>
    <dgm:pt modelId="{7AAEF21C-D6C1-604E-8343-5FCA45242151}" type="sibTrans" cxnId="{70B5C1E5-3977-DE4E-95AF-42A9BB7C9386}">
      <dgm:prSet/>
      <dgm:spPr/>
      <dgm:t>
        <a:bodyPr/>
        <a:lstStyle/>
        <a:p>
          <a:endParaRPr lang="en-US"/>
        </a:p>
      </dgm:t>
    </dgm:pt>
    <dgm:pt modelId="{ABD3287F-53C4-564B-9DAD-04AB695F1972}">
      <dgm:prSet/>
      <dgm:spPr>
        <a:solidFill>
          <a:schemeClr val="bg2">
            <a:lumMod val="75000"/>
          </a:schemeClr>
        </a:solidFill>
      </dgm:spPr>
      <dgm:t>
        <a:bodyPr/>
        <a:lstStyle/>
        <a:p>
          <a:r>
            <a:rPr lang="en-US" dirty="0"/>
            <a:t>Efficiency and Workflow Optimization</a:t>
          </a:r>
        </a:p>
      </dgm:t>
    </dgm:pt>
    <dgm:pt modelId="{4CA09A0D-EFA9-9748-B4EE-CEC5A70B6E8A}" type="parTrans" cxnId="{D2BD6F28-A5D4-4643-BE3D-00BA795AD103}">
      <dgm:prSet/>
      <dgm:spPr/>
      <dgm:t>
        <a:bodyPr/>
        <a:lstStyle/>
        <a:p>
          <a:endParaRPr lang="en-US"/>
        </a:p>
      </dgm:t>
    </dgm:pt>
    <dgm:pt modelId="{2B9D29D8-2459-054F-94DA-B5085A30F2C5}" type="sibTrans" cxnId="{D2BD6F28-A5D4-4643-BE3D-00BA795AD103}">
      <dgm:prSet/>
      <dgm:spPr/>
      <dgm:t>
        <a:bodyPr/>
        <a:lstStyle/>
        <a:p>
          <a:endParaRPr lang="en-US"/>
        </a:p>
      </dgm:t>
    </dgm:pt>
    <dgm:pt modelId="{C47B9C54-ADCC-174A-BB55-C078D0D13E3F}">
      <dgm:prSet/>
      <dgm:spPr>
        <a:solidFill>
          <a:schemeClr val="bg2">
            <a:lumMod val="50000"/>
          </a:schemeClr>
        </a:solidFill>
      </dgm:spPr>
      <dgm:t>
        <a:bodyPr/>
        <a:lstStyle/>
        <a:p>
          <a:r>
            <a:rPr lang="en-US" dirty="0"/>
            <a:t>Data Analysis and Decision Support</a:t>
          </a:r>
        </a:p>
      </dgm:t>
    </dgm:pt>
    <dgm:pt modelId="{1708B841-2D46-B640-9D93-2098178FF3A6}" type="parTrans" cxnId="{DE1FAF6C-95E3-DA4F-9A85-432245544B38}">
      <dgm:prSet/>
      <dgm:spPr/>
      <dgm:t>
        <a:bodyPr/>
        <a:lstStyle/>
        <a:p>
          <a:endParaRPr lang="en-US"/>
        </a:p>
      </dgm:t>
    </dgm:pt>
    <dgm:pt modelId="{2CD2F931-17A0-884B-A93A-444966D826AD}" type="sibTrans" cxnId="{DE1FAF6C-95E3-DA4F-9A85-432245544B38}">
      <dgm:prSet/>
      <dgm:spPr/>
      <dgm:t>
        <a:bodyPr/>
        <a:lstStyle/>
        <a:p>
          <a:endParaRPr lang="en-US"/>
        </a:p>
      </dgm:t>
    </dgm:pt>
    <dgm:pt modelId="{58EBA515-6E33-5B4F-A620-73153518903A}">
      <dgm:prSet/>
      <dgm:spPr>
        <a:solidFill>
          <a:schemeClr val="bg2">
            <a:lumMod val="75000"/>
          </a:schemeClr>
        </a:solidFill>
      </dgm:spPr>
      <dgm:t>
        <a:bodyPr/>
        <a:lstStyle/>
        <a:p>
          <a:r>
            <a:rPr lang="en-US" dirty="0"/>
            <a:t>Compliance and Regulations</a:t>
          </a:r>
        </a:p>
      </dgm:t>
    </dgm:pt>
    <dgm:pt modelId="{81D6E481-7F3D-CB43-AB2E-6EC1979FEE92}" type="parTrans" cxnId="{267EE157-E94E-1949-A296-471D961403BF}">
      <dgm:prSet/>
      <dgm:spPr/>
      <dgm:t>
        <a:bodyPr/>
        <a:lstStyle/>
        <a:p>
          <a:endParaRPr lang="en-US"/>
        </a:p>
      </dgm:t>
    </dgm:pt>
    <dgm:pt modelId="{1024F2F8-3BD6-6541-8D1D-18408CE9E900}" type="sibTrans" cxnId="{267EE157-E94E-1949-A296-471D961403BF}">
      <dgm:prSet/>
      <dgm:spPr/>
      <dgm:t>
        <a:bodyPr/>
        <a:lstStyle/>
        <a:p>
          <a:endParaRPr lang="en-US"/>
        </a:p>
      </dgm:t>
    </dgm:pt>
    <dgm:pt modelId="{F6A58634-D095-6247-8D2A-7849FED01BA5}" type="pres">
      <dgm:prSet presAssocID="{3EC24FDC-C00E-2042-B56C-DA5D73D7DA53}" presName="linear" presStyleCnt="0">
        <dgm:presLayoutVars>
          <dgm:dir/>
          <dgm:animLvl val="lvl"/>
          <dgm:resizeHandles val="exact"/>
        </dgm:presLayoutVars>
      </dgm:prSet>
      <dgm:spPr/>
    </dgm:pt>
    <dgm:pt modelId="{18E72124-90C2-AB4F-B090-8C282273FF06}" type="pres">
      <dgm:prSet presAssocID="{C931ED9B-DBCE-6045-AD02-FE0B3354DEC5}" presName="parentLin" presStyleCnt="0"/>
      <dgm:spPr/>
    </dgm:pt>
    <dgm:pt modelId="{ABEA0893-0BD2-464B-868E-AA0D94BDA1E5}" type="pres">
      <dgm:prSet presAssocID="{C931ED9B-DBCE-6045-AD02-FE0B3354DEC5}" presName="parentLeftMargin" presStyleLbl="node1" presStyleIdx="0" presStyleCnt="4"/>
      <dgm:spPr/>
    </dgm:pt>
    <dgm:pt modelId="{9DF25067-6D4B-5940-AD2D-85238F39FA28}" type="pres">
      <dgm:prSet presAssocID="{C931ED9B-DBCE-6045-AD02-FE0B3354DEC5}" presName="parentText" presStyleLbl="node1" presStyleIdx="0" presStyleCnt="4" custLinFactNeighborX="2224">
        <dgm:presLayoutVars>
          <dgm:chMax val="0"/>
          <dgm:bulletEnabled val="1"/>
        </dgm:presLayoutVars>
      </dgm:prSet>
      <dgm:spPr/>
    </dgm:pt>
    <dgm:pt modelId="{F822C395-ACE7-9347-ABD4-0D1DE245752D}" type="pres">
      <dgm:prSet presAssocID="{C931ED9B-DBCE-6045-AD02-FE0B3354DEC5}" presName="negativeSpace" presStyleCnt="0"/>
      <dgm:spPr/>
    </dgm:pt>
    <dgm:pt modelId="{53D18F46-B9D7-D24F-8224-6DB460B711E4}" type="pres">
      <dgm:prSet presAssocID="{C931ED9B-DBCE-6045-AD02-FE0B3354DEC5}" presName="childText" presStyleLbl="conFgAcc1" presStyleIdx="0" presStyleCnt="4">
        <dgm:presLayoutVars>
          <dgm:bulletEnabled val="1"/>
        </dgm:presLayoutVars>
      </dgm:prSet>
      <dgm:spPr/>
    </dgm:pt>
    <dgm:pt modelId="{EDF77F89-600E-8842-95AA-20E834F234A4}" type="pres">
      <dgm:prSet presAssocID="{7AAEF21C-D6C1-604E-8343-5FCA45242151}" presName="spaceBetweenRectangles" presStyleCnt="0"/>
      <dgm:spPr/>
    </dgm:pt>
    <dgm:pt modelId="{EA6C4B71-2329-D24A-975C-EB817F7E7168}" type="pres">
      <dgm:prSet presAssocID="{ABD3287F-53C4-564B-9DAD-04AB695F1972}" presName="parentLin" presStyleCnt="0"/>
      <dgm:spPr/>
    </dgm:pt>
    <dgm:pt modelId="{8A1D4F24-348A-7742-81C4-72C5FA69685B}" type="pres">
      <dgm:prSet presAssocID="{ABD3287F-53C4-564B-9DAD-04AB695F1972}" presName="parentLeftMargin" presStyleLbl="node1" presStyleIdx="0" presStyleCnt="4"/>
      <dgm:spPr/>
    </dgm:pt>
    <dgm:pt modelId="{86C0F58A-6818-0546-9002-545C077ACB36}" type="pres">
      <dgm:prSet presAssocID="{ABD3287F-53C4-564B-9DAD-04AB695F1972}" presName="parentText" presStyleLbl="node1" presStyleIdx="1" presStyleCnt="4">
        <dgm:presLayoutVars>
          <dgm:chMax val="0"/>
          <dgm:bulletEnabled val="1"/>
        </dgm:presLayoutVars>
      </dgm:prSet>
      <dgm:spPr/>
    </dgm:pt>
    <dgm:pt modelId="{D2AADFF4-0253-2C44-859B-51D3BBFE7D7E}" type="pres">
      <dgm:prSet presAssocID="{ABD3287F-53C4-564B-9DAD-04AB695F1972}" presName="negativeSpace" presStyleCnt="0"/>
      <dgm:spPr/>
    </dgm:pt>
    <dgm:pt modelId="{315241D0-C88B-0348-9AF2-2888DFC73352}" type="pres">
      <dgm:prSet presAssocID="{ABD3287F-53C4-564B-9DAD-04AB695F1972}" presName="childText" presStyleLbl="conFgAcc1" presStyleIdx="1" presStyleCnt="4">
        <dgm:presLayoutVars>
          <dgm:bulletEnabled val="1"/>
        </dgm:presLayoutVars>
      </dgm:prSet>
      <dgm:spPr/>
    </dgm:pt>
    <dgm:pt modelId="{D9181230-FA70-F447-900E-F0528E585A6C}" type="pres">
      <dgm:prSet presAssocID="{2B9D29D8-2459-054F-94DA-B5085A30F2C5}" presName="spaceBetweenRectangles" presStyleCnt="0"/>
      <dgm:spPr/>
    </dgm:pt>
    <dgm:pt modelId="{4353B150-3F80-2841-87EC-5FA2EE2D86A6}" type="pres">
      <dgm:prSet presAssocID="{C47B9C54-ADCC-174A-BB55-C078D0D13E3F}" presName="parentLin" presStyleCnt="0"/>
      <dgm:spPr/>
    </dgm:pt>
    <dgm:pt modelId="{D926E65C-16E3-F340-A95E-94E5E1990DDF}" type="pres">
      <dgm:prSet presAssocID="{C47B9C54-ADCC-174A-BB55-C078D0D13E3F}" presName="parentLeftMargin" presStyleLbl="node1" presStyleIdx="1" presStyleCnt="4"/>
      <dgm:spPr/>
    </dgm:pt>
    <dgm:pt modelId="{CC555275-5021-844F-842A-A06EAAE88F34}" type="pres">
      <dgm:prSet presAssocID="{C47B9C54-ADCC-174A-BB55-C078D0D13E3F}" presName="parentText" presStyleLbl="node1" presStyleIdx="2" presStyleCnt="4">
        <dgm:presLayoutVars>
          <dgm:chMax val="0"/>
          <dgm:bulletEnabled val="1"/>
        </dgm:presLayoutVars>
      </dgm:prSet>
      <dgm:spPr/>
    </dgm:pt>
    <dgm:pt modelId="{D295C29C-E1E5-F848-A3B5-F014F8A82F41}" type="pres">
      <dgm:prSet presAssocID="{C47B9C54-ADCC-174A-BB55-C078D0D13E3F}" presName="negativeSpace" presStyleCnt="0"/>
      <dgm:spPr/>
    </dgm:pt>
    <dgm:pt modelId="{BAB58643-BD90-8D47-BB78-97472DBA2E6A}" type="pres">
      <dgm:prSet presAssocID="{C47B9C54-ADCC-174A-BB55-C078D0D13E3F}" presName="childText" presStyleLbl="conFgAcc1" presStyleIdx="2" presStyleCnt="4">
        <dgm:presLayoutVars>
          <dgm:bulletEnabled val="1"/>
        </dgm:presLayoutVars>
      </dgm:prSet>
      <dgm:spPr/>
    </dgm:pt>
    <dgm:pt modelId="{C81A7DC3-4D70-E946-9E39-6864A8079A3E}" type="pres">
      <dgm:prSet presAssocID="{2CD2F931-17A0-884B-A93A-444966D826AD}" presName="spaceBetweenRectangles" presStyleCnt="0"/>
      <dgm:spPr/>
    </dgm:pt>
    <dgm:pt modelId="{12B19945-39B9-784D-AECD-C5E479363D44}" type="pres">
      <dgm:prSet presAssocID="{58EBA515-6E33-5B4F-A620-73153518903A}" presName="parentLin" presStyleCnt="0"/>
      <dgm:spPr/>
    </dgm:pt>
    <dgm:pt modelId="{ECB92397-D485-2A48-A2F7-A7E2F77FCA07}" type="pres">
      <dgm:prSet presAssocID="{58EBA515-6E33-5B4F-A620-73153518903A}" presName="parentLeftMargin" presStyleLbl="node1" presStyleIdx="2" presStyleCnt="4"/>
      <dgm:spPr/>
    </dgm:pt>
    <dgm:pt modelId="{7CB97971-B342-6A4E-9FFF-E5113221DD80}" type="pres">
      <dgm:prSet presAssocID="{58EBA515-6E33-5B4F-A620-73153518903A}" presName="parentText" presStyleLbl="node1" presStyleIdx="3" presStyleCnt="4">
        <dgm:presLayoutVars>
          <dgm:chMax val="0"/>
          <dgm:bulletEnabled val="1"/>
        </dgm:presLayoutVars>
      </dgm:prSet>
      <dgm:spPr/>
    </dgm:pt>
    <dgm:pt modelId="{D9B6AE85-A373-8F43-AD77-D429A1EDA56A}" type="pres">
      <dgm:prSet presAssocID="{58EBA515-6E33-5B4F-A620-73153518903A}" presName="negativeSpace" presStyleCnt="0"/>
      <dgm:spPr/>
    </dgm:pt>
    <dgm:pt modelId="{3A635A38-8FF5-7B41-931D-5CDC130B76D0}" type="pres">
      <dgm:prSet presAssocID="{58EBA515-6E33-5B4F-A620-73153518903A}" presName="childText" presStyleLbl="conFgAcc1" presStyleIdx="3" presStyleCnt="4">
        <dgm:presLayoutVars>
          <dgm:bulletEnabled val="1"/>
        </dgm:presLayoutVars>
      </dgm:prSet>
      <dgm:spPr/>
    </dgm:pt>
  </dgm:ptLst>
  <dgm:cxnLst>
    <dgm:cxn modelId="{AFCE2313-6E49-F741-8AFA-07BAE9AEB13E}" type="presOf" srcId="{C47B9C54-ADCC-174A-BB55-C078D0D13E3F}" destId="{CC555275-5021-844F-842A-A06EAAE88F34}" srcOrd="1" destOrd="0" presId="urn:microsoft.com/office/officeart/2005/8/layout/list1"/>
    <dgm:cxn modelId="{17B94824-E00C-1C47-B2BF-87B76CD35E8A}" type="presOf" srcId="{58EBA515-6E33-5B4F-A620-73153518903A}" destId="{7CB97971-B342-6A4E-9FFF-E5113221DD80}" srcOrd="1" destOrd="0" presId="urn:microsoft.com/office/officeart/2005/8/layout/list1"/>
    <dgm:cxn modelId="{D2BD6F28-A5D4-4643-BE3D-00BA795AD103}" srcId="{3EC24FDC-C00E-2042-B56C-DA5D73D7DA53}" destId="{ABD3287F-53C4-564B-9DAD-04AB695F1972}" srcOrd="1" destOrd="0" parTransId="{4CA09A0D-EFA9-9748-B4EE-CEC5A70B6E8A}" sibTransId="{2B9D29D8-2459-054F-94DA-B5085A30F2C5}"/>
    <dgm:cxn modelId="{68130942-5986-FA4B-A41B-015203DAEF6C}" type="presOf" srcId="{C931ED9B-DBCE-6045-AD02-FE0B3354DEC5}" destId="{ABEA0893-0BD2-464B-868E-AA0D94BDA1E5}" srcOrd="0" destOrd="0" presId="urn:microsoft.com/office/officeart/2005/8/layout/list1"/>
    <dgm:cxn modelId="{718AEC42-2F5F-6749-9D31-0F70C4E4E98C}" type="presOf" srcId="{C47B9C54-ADCC-174A-BB55-C078D0D13E3F}" destId="{D926E65C-16E3-F340-A95E-94E5E1990DDF}" srcOrd="0" destOrd="0" presId="urn:microsoft.com/office/officeart/2005/8/layout/list1"/>
    <dgm:cxn modelId="{7BE3E744-C047-7448-B97F-F211F02F8297}" type="presOf" srcId="{C931ED9B-DBCE-6045-AD02-FE0B3354DEC5}" destId="{9DF25067-6D4B-5940-AD2D-85238F39FA28}" srcOrd="1" destOrd="0" presId="urn:microsoft.com/office/officeart/2005/8/layout/list1"/>
    <dgm:cxn modelId="{267EE157-E94E-1949-A296-471D961403BF}" srcId="{3EC24FDC-C00E-2042-B56C-DA5D73D7DA53}" destId="{58EBA515-6E33-5B4F-A620-73153518903A}" srcOrd="3" destOrd="0" parTransId="{81D6E481-7F3D-CB43-AB2E-6EC1979FEE92}" sibTransId="{1024F2F8-3BD6-6541-8D1D-18408CE9E900}"/>
    <dgm:cxn modelId="{DE1FAF6C-95E3-DA4F-9A85-432245544B38}" srcId="{3EC24FDC-C00E-2042-B56C-DA5D73D7DA53}" destId="{C47B9C54-ADCC-174A-BB55-C078D0D13E3F}" srcOrd="2" destOrd="0" parTransId="{1708B841-2D46-B640-9D93-2098178FF3A6}" sibTransId="{2CD2F931-17A0-884B-A93A-444966D826AD}"/>
    <dgm:cxn modelId="{E9392FA9-7DC8-E140-B75C-B536B169F352}" type="presOf" srcId="{ABD3287F-53C4-564B-9DAD-04AB695F1972}" destId="{86C0F58A-6818-0546-9002-545C077ACB36}" srcOrd="1" destOrd="0" presId="urn:microsoft.com/office/officeart/2005/8/layout/list1"/>
    <dgm:cxn modelId="{4835F4BE-6628-8043-B08D-A76C3310100F}" type="presOf" srcId="{3EC24FDC-C00E-2042-B56C-DA5D73D7DA53}" destId="{F6A58634-D095-6247-8D2A-7849FED01BA5}" srcOrd="0" destOrd="0" presId="urn:microsoft.com/office/officeart/2005/8/layout/list1"/>
    <dgm:cxn modelId="{E92FC0E3-966E-0149-8A72-1884437C2B94}" type="presOf" srcId="{ABD3287F-53C4-564B-9DAD-04AB695F1972}" destId="{8A1D4F24-348A-7742-81C4-72C5FA69685B}" srcOrd="0" destOrd="0" presId="urn:microsoft.com/office/officeart/2005/8/layout/list1"/>
    <dgm:cxn modelId="{70B5C1E5-3977-DE4E-95AF-42A9BB7C9386}" srcId="{3EC24FDC-C00E-2042-B56C-DA5D73D7DA53}" destId="{C931ED9B-DBCE-6045-AD02-FE0B3354DEC5}" srcOrd="0" destOrd="0" parTransId="{78982156-E911-A04A-B17C-9152F40CBEBD}" sibTransId="{7AAEF21C-D6C1-604E-8343-5FCA45242151}"/>
    <dgm:cxn modelId="{B86B05FF-4AB8-8649-8456-241D8F9EC400}" type="presOf" srcId="{58EBA515-6E33-5B4F-A620-73153518903A}" destId="{ECB92397-D485-2A48-A2F7-A7E2F77FCA07}" srcOrd="0" destOrd="0" presId="urn:microsoft.com/office/officeart/2005/8/layout/list1"/>
    <dgm:cxn modelId="{00671755-FB0B-EB4D-AB2D-8B498E62F967}" type="presParOf" srcId="{F6A58634-D095-6247-8D2A-7849FED01BA5}" destId="{18E72124-90C2-AB4F-B090-8C282273FF06}" srcOrd="0" destOrd="0" presId="urn:microsoft.com/office/officeart/2005/8/layout/list1"/>
    <dgm:cxn modelId="{6FBA1810-8FB3-1447-9ED6-F2C849F459E5}" type="presParOf" srcId="{18E72124-90C2-AB4F-B090-8C282273FF06}" destId="{ABEA0893-0BD2-464B-868E-AA0D94BDA1E5}" srcOrd="0" destOrd="0" presId="urn:microsoft.com/office/officeart/2005/8/layout/list1"/>
    <dgm:cxn modelId="{43494229-2E57-B745-96B4-4E036E1BAA58}" type="presParOf" srcId="{18E72124-90C2-AB4F-B090-8C282273FF06}" destId="{9DF25067-6D4B-5940-AD2D-85238F39FA28}" srcOrd="1" destOrd="0" presId="urn:microsoft.com/office/officeart/2005/8/layout/list1"/>
    <dgm:cxn modelId="{18916A40-0122-0745-BE5C-EB90F2DE3987}" type="presParOf" srcId="{F6A58634-D095-6247-8D2A-7849FED01BA5}" destId="{F822C395-ACE7-9347-ABD4-0D1DE245752D}" srcOrd="1" destOrd="0" presId="urn:microsoft.com/office/officeart/2005/8/layout/list1"/>
    <dgm:cxn modelId="{4F21DF1C-B379-BC49-BA3D-F7FA8C0BC145}" type="presParOf" srcId="{F6A58634-D095-6247-8D2A-7849FED01BA5}" destId="{53D18F46-B9D7-D24F-8224-6DB460B711E4}" srcOrd="2" destOrd="0" presId="urn:microsoft.com/office/officeart/2005/8/layout/list1"/>
    <dgm:cxn modelId="{C6E3D9FA-20B4-8040-ABD6-2B083FA434CD}" type="presParOf" srcId="{F6A58634-D095-6247-8D2A-7849FED01BA5}" destId="{EDF77F89-600E-8842-95AA-20E834F234A4}" srcOrd="3" destOrd="0" presId="urn:microsoft.com/office/officeart/2005/8/layout/list1"/>
    <dgm:cxn modelId="{2C350506-5EE4-B642-BE19-490B5D07468A}" type="presParOf" srcId="{F6A58634-D095-6247-8D2A-7849FED01BA5}" destId="{EA6C4B71-2329-D24A-975C-EB817F7E7168}" srcOrd="4" destOrd="0" presId="urn:microsoft.com/office/officeart/2005/8/layout/list1"/>
    <dgm:cxn modelId="{5ABF7B80-EC58-EF47-A361-2439CB37D956}" type="presParOf" srcId="{EA6C4B71-2329-D24A-975C-EB817F7E7168}" destId="{8A1D4F24-348A-7742-81C4-72C5FA69685B}" srcOrd="0" destOrd="0" presId="urn:microsoft.com/office/officeart/2005/8/layout/list1"/>
    <dgm:cxn modelId="{11163DA9-7878-B942-857C-315CB04F5B77}" type="presParOf" srcId="{EA6C4B71-2329-D24A-975C-EB817F7E7168}" destId="{86C0F58A-6818-0546-9002-545C077ACB36}" srcOrd="1" destOrd="0" presId="urn:microsoft.com/office/officeart/2005/8/layout/list1"/>
    <dgm:cxn modelId="{6150824E-E5A3-2A48-A251-A57DFD72CCA7}" type="presParOf" srcId="{F6A58634-D095-6247-8D2A-7849FED01BA5}" destId="{D2AADFF4-0253-2C44-859B-51D3BBFE7D7E}" srcOrd="5" destOrd="0" presId="urn:microsoft.com/office/officeart/2005/8/layout/list1"/>
    <dgm:cxn modelId="{5F7AEC21-4B36-2E45-B5F5-B69261DA719B}" type="presParOf" srcId="{F6A58634-D095-6247-8D2A-7849FED01BA5}" destId="{315241D0-C88B-0348-9AF2-2888DFC73352}" srcOrd="6" destOrd="0" presId="urn:microsoft.com/office/officeart/2005/8/layout/list1"/>
    <dgm:cxn modelId="{094DACDB-C6D8-4E40-AB1C-8CF1CF82732E}" type="presParOf" srcId="{F6A58634-D095-6247-8D2A-7849FED01BA5}" destId="{D9181230-FA70-F447-900E-F0528E585A6C}" srcOrd="7" destOrd="0" presId="urn:microsoft.com/office/officeart/2005/8/layout/list1"/>
    <dgm:cxn modelId="{03F5C128-A841-7942-ADEE-55F06C01A5FF}" type="presParOf" srcId="{F6A58634-D095-6247-8D2A-7849FED01BA5}" destId="{4353B150-3F80-2841-87EC-5FA2EE2D86A6}" srcOrd="8" destOrd="0" presId="urn:microsoft.com/office/officeart/2005/8/layout/list1"/>
    <dgm:cxn modelId="{5E74C81A-9653-8E42-8531-6E9323722B22}" type="presParOf" srcId="{4353B150-3F80-2841-87EC-5FA2EE2D86A6}" destId="{D926E65C-16E3-F340-A95E-94E5E1990DDF}" srcOrd="0" destOrd="0" presId="urn:microsoft.com/office/officeart/2005/8/layout/list1"/>
    <dgm:cxn modelId="{DCC71823-6336-3345-B6F7-A1D9F040C31D}" type="presParOf" srcId="{4353B150-3F80-2841-87EC-5FA2EE2D86A6}" destId="{CC555275-5021-844F-842A-A06EAAE88F34}" srcOrd="1" destOrd="0" presId="urn:microsoft.com/office/officeart/2005/8/layout/list1"/>
    <dgm:cxn modelId="{46C74EBC-7E7B-C74A-A1AF-4CA1FFC4A0D3}" type="presParOf" srcId="{F6A58634-D095-6247-8D2A-7849FED01BA5}" destId="{D295C29C-E1E5-F848-A3B5-F014F8A82F41}" srcOrd="9" destOrd="0" presId="urn:microsoft.com/office/officeart/2005/8/layout/list1"/>
    <dgm:cxn modelId="{1279C386-A471-BC44-B66C-453E372B7130}" type="presParOf" srcId="{F6A58634-D095-6247-8D2A-7849FED01BA5}" destId="{BAB58643-BD90-8D47-BB78-97472DBA2E6A}" srcOrd="10" destOrd="0" presId="urn:microsoft.com/office/officeart/2005/8/layout/list1"/>
    <dgm:cxn modelId="{D97F4B88-64F2-A74F-A04F-BDB90B8A640C}" type="presParOf" srcId="{F6A58634-D095-6247-8D2A-7849FED01BA5}" destId="{C81A7DC3-4D70-E946-9E39-6864A8079A3E}" srcOrd="11" destOrd="0" presId="urn:microsoft.com/office/officeart/2005/8/layout/list1"/>
    <dgm:cxn modelId="{661D8654-037F-2945-A55D-6E70BD5712EC}" type="presParOf" srcId="{F6A58634-D095-6247-8D2A-7849FED01BA5}" destId="{12B19945-39B9-784D-AECD-C5E479363D44}" srcOrd="12" destOrd="0" presId="urn:microsoft.com/office/officeart/2005/8/layout/list1"/>
    <dgm:cxn modelId="{A3EB2402-3BE2-854C-9F11-3479E1F3291E}" type="presParOf" srcId="{12B19945-39B9-784D-AECD-C5E479363D44}" destId="{ECB92397-D485-2A48-A2F7-A7E2F77FCA07}" srcOrd="0" destOrd="0" presId="urn:microsoft.com/office/officeart/2005/8/layout/list1"/>
    <dgm:cxn modelId="{F42FFCD9-EA10-F940-B7CB-E60ED57A4FFA}" type="presParOf" srcId="{12B19945-39B9-784D-AECD-C5E479363D44}" destId="{7CB97971-B342-6A4E-9FFF-E5113221DD80}" srcOrd="1" destOrd="0" presId="urn:microsoft.com/office/officeart/2005/8/layout/list1"/>
    <dgm:cxn modelId="{55DA3EFB-0E8D-F94D-95DF-979B24CE2FFF}" type="presParOf" srcId="{F6A58634-D095-6247-8D2A-7849FED01BA5}" destId="{D9B6AE85-A373-8F43-AD77-D429A1EDA56A}" srcOrd="13" destOrd="0" presId="urn:microsoft.com/office/officeart/2005/8/layout/list1"/>
    <dgm:cxn modelId="{A5968147-5E76-0546-8609-38D70FA3979D}" type="presParOf" srcId="{F6A58634-D095-6247-8D2A-7849FED01BA5}" destId="{3A635A38-8FF5-7B41-931D-5CDC130B76D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C720AF-2BE0-9A43-B655-1B58114F1DAC}"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EEBC2113-ED76-AA48-979C-CEA1B662FE99}">
      <dgm:prSet/>
      <dgm:spPr>
        <a:solidFill>
          <a:schemeClr val="bg2">
            <a:lumMod val="75000"/>
          </a:schemeClr>
        </a:solidFill>
      </dgm:spPr>
      <dgm:t>
        <a:bodyPr/>
        <a:lstStyle/>
        <a:p>
          <a:r>
            <a:rPr lang="en-US" b="1" i="0" dirty="0"/>
            <a:t>Structured Data Storage</a:t>
          </a:r>
          <a:endParaRPr lang="en-US" dirty="0"/>
        </a:p>
      </dgm:t>
    </dgm:pt>
    <dgm:pt modelId="{B0EF98C0-7DE0-CF4B-A063-BD4BB5A0A851}" type="parTrans" cxnId="{96098E0D-64EC-0142-ACBA-43290F8D70B5}">
      <dgm:prSet/>
      <dgm:spPr/>
      <dgm:t>
        <a:bodyPr/>
        <a:lstStyle/>
        <a:p>
          <a:endParaRPr lang="en-US"/>
        </a:p>
      </dgm:t>
    </dgm:pt>
    <dgm:pt modelId="{C7F70E8A-674C-9E44-878D-DBD8762DF29E}" type="sibTrans" cxnId="{96098E0D-64EC-0142-ACBA-43290F8D70B5}">
      <dgm:prSet/>
      <dgm:spPr/>
      <dgm:t>
        <a:bodyPr/>
        <a:lstStyle/>
        <a:p>
          <a:endParaRPr lang="en-US"/>
        </a:p>
      </dgm:t>
    </dgm:pt>
    <dgm:pt modelId="{F9237DBB-A3F6-A74E-BB67-4F9EAC036B19}">
      <dgm:prSet/>
      <dgm:spPr>
        <a:solidFill>
          <a:schemeClr val="bg2">
            <a:lumMod val="50000"/>
          </a:schemeClr>
        </a:solidFill>
      </dgm:spPr>
      <dgm:t>
        <a:bodyPr/>
        <a:lstStyle/>
        <a:p>
          <a:r>
            <a:rPr lang="en-US" b="1" i="0" dirty="0"/>
            <a:t>Data Integration and Interoperability</a:t>
          </a:r>
          <a:endParaRPr lang="en-US" dirty="0"/>
        </a:p>
      </dgm:t>
    </dgm:pt>
    <dgm:pt modelId="{96EB1033-6D58-594E-8289-9B03D397A289}" type="parTrans" cxnId="{33CE72A6-5733-5849-B25B-AC5FF86AC5D4}">
      <dgm:prSet/>
      <dgm:spPr/>
      <dgm:t>
        <a:bodyPr/>
        <a:lstStyle/>
        <a:p>
          <a:endParaRPr lang="en-US"/>
        </a:p>
      </dgm:t>
    </dgm:pt>
    <dgm:pt modelId="{709448E7-6363-E24F-92DF-86B187F82809}" type="sibTrans" cxnId="{33CE72A6-5733-5849-B25B-AC5FF86AC5D4}">
      <dgm:prSet/>
      <dgm:spPr/>
      <dgm:t>
        <a:bodyPr/>
        <a:lstStyle/>
        <a:p>
          <a:endParaRPr lang="en-US"/>
        </a:p>
      </dgm:t>
    </dgm:pt>
    <dgm:pt modelId="{3B1777B8-BBF5-7C4C-AE10-659378686C63}">
      <dgm:prSet/>
      <dgm:spPr>
        <a:solidFill>
          <a:schemeClr val="bg2">
            <a:lumMod val="75000"/>
          </a:schemeClr>
        </a:solidFill>
      </dgm:spPr>
      <dgm:t>
        <a:bodyPr/>
        <a:lstStyle/>
        <a:p>
          <a:r>
            <a:rPr lang="en-US" b="1" i="0"/>
            <a:t>Scalability and Flexibility</a:t>
          </a:r>
          <a:endParaRPr lang="en-US"/>
        </a:p>
      </dgm:t>
    </dgm:pt>
    <dgm:pt modelId="{D47F7878-CE64-2F48-A514-06B307780F2B}" type="parTrans" cxnId="{95488105-5B83-FE46-BC0F-A46E7CCDD269}">
      <dgm:prSet/>
      <dgm:spPr/>
      <dgm:t>
        <a:bodyPr/>
        <a:lstStyle/>
        <a:p>
          <a:endParaRPr lang="en-US"/>
        </a:p>
      </dgm:t>
    </dgm:pt>
    <dgm:pt modelId="{DB3008D9-EE3D-6C4C-9665-333EAF21C732}" type="sibTrans" cxnId="{95488105-5B83-FE46-BC0F-A46E7CCDD269}">
      <dgm:prSet/>
      <dgm:spPr/>
      <dgm:t>
        <a:bodyPr/>
        <a:lstStyle/>
        <a:p>
          <a:endParaRPr lang="en-US"/>
        </a:p>
      </dgm:t>
    </dgm:pt>
    <dgm:pt modelId="{F52FE239-D53E-0F40-87C0-2051DADFE7B6}" type="pres">
      <dgm:prSet presAssocID="{A1C720AF-2BE0-9A43-B655-1B58114F1DAC}" presName="linear" presStyleCnt="0">
        <dgm:presLayoutVars>
          <dgm:dir/>
          <dgm:animLvl val="lvl"/>
          <dgm:resizeHandles val="exact"/>
        </dgm:presLayoutVars>
      </dgm:prSet>
      <dgm:spPr/>
    </dgm:pt>
    <dgm:pt modelId="{8231DD92-967F-9647-B450-B35C96A37D03}" type="pres">
      <dgm:prSet presAssocID="{EEBC2113-ED76-AA48-979C-CEA1B662FE99}" presName="parentLin" presStyleCnt="0"/>
      <dgm:spPr/>
    </dgm:pt>
    <dgm:pt modelId="{FCB4454F-E3EE-9C4E-9769-31AC6AB72578}" type="pres">
      <dgm:prSet presAssocID="{EEBC2113-ED76-AA48-979C-CEA1B662FE99}" presName="parentLeftMargin" presStyleLbl="node1" presStyleIdx="0" presStyleCnt="3"/>
      <dgm:spPr/>
    </dgm:pt>
    <dgm:pt modelId="{02F51BB1-904F-4B41-B0D0-23000D9716C1}" type="pres">
      <dgm:prSet presAssocID="{EEBC2113-ED76-AA48-979C-CEA1B662FE99}" presName="parentText" presStyleLbl="node1" presStyleIdx="0" presStyleCnt="3">
        <dgm:presLayoutVars>
          <dgm:chMax val="0"/>
          <dgm:bulletEnabled val="1"/>
        </dgm:presLayoutVars>
      </dgm:prSet>
      <dgm:spPr/>
    </dgm:pt>
    <dgm:pt modelId="{B48F1A58-D9BA-2B4C-AD61-6FAFFFF497C3}" type="pres">
      <dgm:prSet presAssocID="{EEBC2113-ED76-AA48-979C-CEA1B662FE99}" presName="negativeSpace" presStyleCnt="0"/>
      <dgm:spPr/>
    </dgm:pt>
    <dgm:pt modelId="{8B3646DF-6E4A-E847-920F-DE59146A0C90}" type="pres">
      <dgm:prSet presAssocID="{EEBC2113-ED76-AA48-979C-CEA1B662FE99}" presName="childText" presStyleLbl="conFgAcc1" presStyleIdx="0" presStyleCnt="3">
        <dgm:presLayoutVars>
          <dgm:bulletEnabled val="1"/>
        </dgm:presLayoutVars>
      </dgm:prSet>
      <dgm:spPr/>
    </dgm:pt>
    <dgm:pt modelId="{275106EE-DD43-D946-B373-03D4A8194629}" type="pres">
      <dgm:prSet presAssocID="{C7F70E8A-674C-9E44-878D-DBD8762DF29E}" presName="spaceBetweenRectangles" presStyleCnt="0"/>
      <dgm:spPr/>
    </dgm:pt>
    <dgm:pt modelId="{6F03461C-DE46-5A49-B9BC-CD7EE73A3583}" type="pres">
      <dgm:prSet presAssocID="{F9237DBB-A3F6-A74E-BB67-4F9EAC036B19}" presName="parentLin" presStyleCnt="0"/>
      <dgm:spPr/>
    </dgm:pt>
    <dgm:pt modelId="{58CF5818-4A92-8248-9282-75CBC37ECEC9}" type="pres">
      <dgm:prSet presAssocID="{F9237DBB-A3F6-A74E-BB67-4F9EAC036B19}" presName="parentLeftMargin" presStyleLbl="node1" presStyleIdx="0" presStyleCnt="3"/>
      <dgm:spPr/>
    </dgm:pt>
    <dgm:pt modelId="{E9FC707C-3113-3D43-BFEF-37551B5B1E25}" type="pres">
      <dgm:prSet presAssocID="{F9237DBB-A3F6-A74E-BB67-4F9EAC036B19}" presName="parentText" presStyleLbl="node1" presStyleIdx="1" presStyleCnt="3">
        <dgm:presLayoutVars>
          <dgm:chMax val="0"/>
          <dgm:bulletEnabled val="1"/>
        </dgm:presLayoutVars>
      </dgm:prSet>
      <dgm:spPr/>
    </dgm:pt>
    <dgm:pt modelId="{E7F68CCE-6FAE-334C-AB66-D3B664C50AAC}" type="pres">
      <dgm:prSet presAssocID="{F9237DBB-A3F6-A74E-BB67-4F9EAC036B19}" presName="negativeSpace" presStyleCnt="0"/>
      <dgm:spPr/>
    </dgm:pt>
    <dgm:pt modelId="{5CA2D257-5B03-4246-A092-FEE70E01425E}" type="pres">
      <dgm:prSet presAssocID="{F9237DBB-A3F6-A74E-BB67-4F9EAC036B19}" presName="childText" presStyleLbl="conFgAcc1" presStyleIdx="1" presStyleCnt="3">
        <dgm:presLayoutVars>
          <dgm:bulletEnabled val="1"/>
        </dgm:presLayoutVars>
      </dgm:prSet>
      <dgm:spPr/>
    </dgm:pt>
    <dgm:pt modelId="{5EAFD447-6146-4043-B94D-F71D3CB1F8BC}" type="pres">
      <dgm:prSet presAssocID="{709448E7-6363-E24F-92DF-86B187F82809}" presName="spaceBetweenRectangles" presStyleCnt="0"/>
      <dgm:spPr/>
    </dgm:pt>
    <dgm:pt modelId="{DAF383AF-F3DB-3D44-BDB4-F1B34BC22C28}" type="pres">
      <dgm:prSet presAssocID="{3B1777B8-BBF5-7C4C-AE10-659378686C63}" presName="parentLin" presStyleCnt="0"/>
      <dgm:spPr/>
    </dgm:pt>
    <dgm:pt modelId="{A48ECBC8-0804-234D-A967-349AB6D3AA96}" type="pres">
      <dgm:prSet presAssocID="{3B1777B8-BBF5-7C4C-AE10-659378686C63}" presName="parentLeftMargin" presStyleLbl="node1" presStyleIdx="1" presStyleCnt="3"/>
      <dgm:spPr/>
    </dgm:pt>
    <dgm:pt modelId="{4183C9B9-C3C7-2A45-9D38-3EF59FDD5FB3}" type="pres">
      <dgm:prSet presAssocID="{3B1777B8-BBF5-7C4C-AE10-659378686C63}" presName="parentText" presStyleLbl="node1" presStyleIdx="2" presStyleCnt="3">
        <dgm:presLayoutVars>
          <dgm:chMax val="0"/>
          <dgm:bulletEnabled val="1"/>
        </dgm:presLayoutVars>
      </dgm:prSet>
      <dgm:spPr/>
    </dgm:pt>
    <dgm:pt modelId="{4DD34B77-AB3E-EE44-B3A7-A96E81F819BF}" type="pres">
      <dgm:prSet presAssocID="{3B1777B8-BBF5-7C4C-AE10-659378686C63}" presName="negativeSpace" presStyleCnt="0"/>
      <dgm:spPr/>
    </dgm:pt>
    <dgm:pt modelId="{8ECEABE6-D8EC-1C4D-A9DB-301BD072B7E7}" type="pres">
      <dgm:prSet presAssocID="{3B1777B8-BBF5-7C4C-AE10-659378686C63}" presName="childText" presStyleLbl="conFgAcc1" presStyleIdx="2" presStyleCnt="3">
        <dgm:presLayoutVars>
          <dgm:bulletEnabled val="1"/>
        </dgm:presLayoutVars>
      </dgm:prSet>
      <dgm:spPr/>
    </dgm:pt>
  </dgm:ptLst>
  <dgm:cxnLst>
    <dgm:cxn modelId="{95488105-5B83-FE46-BC0F-A46E7CCDD269}" srcId="{A1C720AF-2BE0-9A43-B655-1B58114F1DAC}" destId="{3B1777B8-BBF5-7C4C-AE10-659378686C63}" srcOrd="2" destOrd="0" parTransId="{D47F7878-CE64-2F48-A514-06B307780F2B}" sibTransId="{DB3008D9-EE3D-6C4C-9665-333EAF21C732}"/>
    <dgm:cxn modelId="{96098E0D-64EC-0142-ACBA-43290F8D70B5}" srcId="{A1C720AF-2BE0-9A43-B655-1B58114F1DAC}" destId="{EEBC2113-ED76-AA48-979C-CEA1B662FE99}" srcOrd="0" destOrd="0" parTransId="{B0EF98C0-7DE0-CF4B-A063-BD4BB5A0A851}" sibTransId="{C7F70E8A-674C-9E44-878D-DBD8762DF29E}"/>
    <dgm:cxn modelId="{970EE31C-33A7-C94A-9B1D-43E70F7A1201}" type="presOf" srcId="{EEBC2113-ED76-AA48-979C-CEA1B662FE99}" destId="{FCB4454F-E3EE-9C4E-9769-31AC6AB72578}" srcOrd="0" destOrd="0" presId="urn:microsoft.com/office/officeart/2005/8/layout/list1"/>
    <dgm:cxn modelId="{945A312A-5E96-A44D-AAB9-5003BC5B293D}" type="presOf" srcId="{3B1777B8-BBF5-7C4C-AE10-659378686C63}" destId="{A48ECBC8-0804-234D-A967-349AB6D3AA96}" srcOrd="0" destOrd="0" presId="urn:microsoft.com/office/officeart/2005/8/layout/list1"/>
    <dgm:cxn modelId="{8E6E07A4-A16F-6845-834D-CC586F9F6422}" type="presOf" srcId="{F9237DBB-A3F6-A74E-BB67-4F9EAC036B19}" destId="{E9FC707C-3113-3D43-BFEF-37551B5B1E25}" srcOrd="1" destOrd="0" presId="urn:microsoft.com/office/officeart/2005/8/layout/list1"/>
    <dgm:cxn modelId="{33CE72A6-5733-5849-B25B-AC5FF86AC5D4}" srcId="{A1C720AF-2BE0-9A43-B655-1B58114F1DAC}" destId="{F9237DBB-A3F6-A74E-BB67-4F9EAC036B19}" srcOrd="1" destOrd="0" parTransId="{96EB1033-6D58-594E-8289-9B03D397A289}" sibTransId="{709448E7-6363-E24F-92DF-86B187F82809}"/>
    <dgm:cxn modelId="{1928E5BF-8C61-5847-97EB-1C32B90BD545}" type="presOf" srcId="{A1C720AF-2BE0-9A43-B655-1B58114F1DAC}" destId="{F52FE239-D53E-0F40-87C0-2051DADFE7B6}" srcOrd="0" destOrd="0" presId="urn:microsoft.com/office/officeart/2005/8/layout/list1"/>
    <dgm:cxn modelId="{D3AE40C6-DACC-3A4A-85B9-FF65A4B7C548}" type="presOf" srcId="{EEBC2113-ED76-AA48-979C-CEA1B662FE99}" destId="{02F51BB1-904F-4B41-B0D0-23000D9716C1}" srcOrd="1" destOrd="0" presId="urn:microsoft.com/office/officeart/2005/8/layout/list1"/>
    <dgm:cxn modelId="{6A3799C7-6226-1841-85E6-E12E2B7955A6}" type="presOf" srcId="{3B1777B8-BBF5-7C4C-AE10-659378686C63}" destId="{4183C9B9-C3C7-2A45-9D38-3EF59FDD5FB3}" srcOrd="1" destOrd="0" presId="urn:microsoft.com/office/officeart/2005/8/layout/list1"/>
    <dgm:cxn modelId="{705676D8-F79C-F648-BB41-96AFAAE8C08D}" type="presOf" srcId="{F9237DBB-A3F6-A74E-BB67-4F9EAC036B19}" destId="{58CF5818-4A92-8248-9282-75CBC37ECEC9}" srcOrd="0" destOrd="0" presId="urn:microsoft.com/office/officeart/2005/8/layout/list1"/>
    <dgm:cxn modelId="{A6364371-F376-8F43-9551-ECEA77D9315D}" type="presParOf" srcId="{F52FE239-D53E-0F40-87C0-2051DADFE7B6}" destId="{8231DD92-967F-9647-B450-B35C96A37D03}" srcOrd="0" destOrd="0" presId="urn:microsoft.com/office/officeart/2005/8/layout/list1"/>
    <dgm:cxn modelId="{EE9AA486-9770-A745-B16C-096051675A0B}" type="presParOf" srcId="{8231DD92-967F-9647-B450-B35C96A37D03}" destId="{FCB4454F-E3EE-9C4E-9769-31AC6AB72578}" srcOrd="0" destOrd="0" presId="urn:microsoft.com/office/officeart/2005/8/layout/list1"/>
    <dgm:cxn modelId="{14C39CEF-F22B-804E-B46E-FB3EBDB1ABC1}" type="presParOf" srcId="{8231DD92-967F-9647-B450-B35C96A37D03}" destId="{02F51BB1-904F-4B41-B0D0-23000D9716C1}" srcOrd="1" destOrd="0" presId="urn:microsoft.com/office/officeart/2005/8/layout/list1"/>
    <dgm:cxn modelId="{BA8C0AE3-B070-864A-8131-22F6CA28BC19}" type="presParOf" srcId="{F52FE239-D53E-0F40-87C0-2051DADFE7B6}" destId="{B48F1A58-D9BA-2B4C-AD61-6FAFFFF497C3}" srcOrd="1" destOrd="0" presId="urn:microsoft.com/office/officeart/2005/8/layout/list1"/>
    <dgm:cxn modelId="{7B46A901-542A-404E-BCEA-2CAAC61BEA0E}" type="presParOf" srcId="{F52FE239-D53E-0F40-87C0-2051DADFE7B6}" destId="{8B3646DF-6E4A-E847-920F-DE59146A0C90}" srcOrd="2" destOrd="0" presId="urn:microsoft.com/office/officeart/2005/8/layout/list1"/>
    <dgm:cxn modelId="{DC41770A-BE61-F849-8318-93CC2EB52594}" type="presParOf" srcId="{F52FE239-D53E-0F40-87C0-2051DADFE7B6}" destId="{275106EE-DD43-D946-B373-03D4A8194629}" srcOrd="3" destOrd="0" presId="urn:microsoft.com/office/officeart/2005/8/layout/list1"/>
    <dgm:cxn modelId="{C1C17D5C-970F-8A43-9360-2E2461A213BD}" type="presParOf" srcId="{F52FE239-D53E-0F40-87C0-2051DADFE7B6}" destId="{6F03461C-DE46-5A49-B9BC-CD7EE73A3583}" srcOrd="4" destOrd="0" presId="urn:microsoft.com/office/officeart/2005/8/layout/list1"/>
    <dgm:cxn modelId="{01667FE1-437C-5046-A263-0444F850A4F6}" type="presParOf" srcId="{6F03461C-DE46-5A49-B9BC-CD7EE73A3583}" destId="{58CF5818-4A92-8248-9282-75CBC37ECEC9}" srcOrd="0" destOrd="0" presId="urn:microsoft.com/office/officeart/2005/8/layout/list1"/>
    <dgm:cxn modelId="{1EEC3EEA-3C4E-2F4A-8437-E88B6A19243B}" type="presParOf" srcId="{6F03461C-DE46-5A49-B9BC-CD7EE73A3583}" destId="{E9FC707C-3113-3D43-BFEF-37551B5B1E25}" srcOrd="1" destOrd="0" presId="urn:microsoft.com/office/officeart/2005/8/layout/list1"/>
    <dgm:cxn modelId="{6AB187A4-2CBF-1048-814C-D409631300A8}" type="presParOf" srcId="{F52FE239-D53E-0F40-87C0-2051DADFE7B6}" destId="{E7F68CCE-6FAE-334C-AB66-D3B664C50AAC}" srcOrd="5" destOrd="0" presId="urn:microsoft.com/office/officeart/2005/8/layout/list1"/>
    <dgm:cxn modelId="{1A83D170-F86B-0443-AA8F-2A0D2D47490E}" type="presParOf" srcId="{F52FE239-D53E-0F40-87C0-2051DADFE7B6}" destId="{5CA2D257-5B03-4246-A092-FEE70E01425E}" srcOrd="6" destOrd="0" presId="urn:microsoft.com/office/officeart/2005/8/layout/list1"/>
    <dgm:cxn modelId="{DF4E9901-FDC3-1C46-84F1-534D960421A0}" type="presParOf" srcId="{F52FE239-D53E-0F40-87C0-2051DADFE7B6}" destId="{5EAFD447-6146-4043-B94D-F71D3CB1F8BC}" srcOrd="7" destOrd="0" presId="urn:microsoft.com/office/officeart/2005/8/layout/list1"/>
    <dgm:cxn modelId="{ECD95777-5CD8-D142-936A-5FAEB05909D1}" type="presParOf" srcId="{F52FE239-D53E-0F40-87C0-2051DADFE7B6}" destId="{DAF383AF-F3DB-3D44-BDB4-F1B34BC22C28}" srcOrd="8" destOrd="0" presId="urn:microsoft.com/office/officeart/2005/8/layout/list1"/>
    <dgm:cxn modelId="{4757637D-96AF-9743-9AEE-C835AAC8455A}" type="presParOf" srcId="{DAF383AF-F3DB-3D44-BDB4-F1B34BC22C28}" destId="{A48ECBC8-0804-234D-A967-349AB6D3AA96}" srcOrd="0" destOrd="0" presId="urn:microsoft.com/office/officeart/2005/8/layout/list1"/>
    <dgm:cxn modelId="{AC064ABF-0EE7-BA48-B925-D88CF6C81AA9}" type="presParOf" srcId="{DAF383AF-F3DB-3D44-BDB4-F1B34BC22C28}" destId="{4183C9B9-C3C7-2A45-9D38-3EF59FDD5FB3}" srcOrd="1" destOrd="0" presId="urn:microsoft.com/office/officeart/2005/8/layout/list1"/>
    <dgm:cxn modelId="{3F047E62-8D0E-884E-BA3F-5C6020D35901}" type="presParOf" srcId="{F52FE239-D53E-0F40-87C0-2051DADFE7B6}" destId="{4DD34B77-AB3E-EE44-B3A7-A96E81F819BF}" srcOrd="9" destOrd="0" presId="urn:microsoft.com/office/officeart/2005/8/layout/list1"/>
    <dgm:cxn modelId="{B90904BD-B68E-A94B-AE17-FD03AF264DD9}" type="presParOf" srcId="{F52FE239-D53E-0F40-87C0-2051DADFE7B6}" destId="{8ECEABE6-D8EC-1C4D-A9DB-301BD072B7E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E3F29F-4D80-EA43-BED8-195A41A8C4B2}"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1DDD228F-B341-804D-8E44-44FA32CB5007}">
      <dgm:prSet phldrT="[Text]"/>
      <dgm:spPr>
        <a:solidFill>
          <a:schemeClr val="bg2">
            <a:lumMod val="75000"/>
          </a:schemeClr>
        </a:solidFill>
      </dgm:spPr>
      <dgm:t>
        <a:bodyPr/>
        <a:lstStyle/>
        <a:p>
          <a:r>
            <a:rPr lang="en-US" dirty="0"/>
            <a:t>PATIENTS</a:t>
          </a:r>
        </a:p>
      </dgm:t>
    </dgm:pt>
    <dgm:pt modelId="{E368951B-EFE1-0E4A-8373-931BFD6CBFF2}" type="parTrans" cxnId="{13BF0D9F-F2F8-AB4F-A32C-34C60BBDAE84}">
      <dgm:prSet/>
      <dgm:spPr/>
      <dgm:t>
        <a:bodyPr/>
        <a:lstStyle/>
        <a:p>
          <a:endParaRPr lang="en-US"/>
        </a:p>
      </dgm:t>
    </dgm:pt>
    <dgm:pt modelId="{276F7909-F4B5-774A-AE5D-F1579B3C31A7}" type="sibTrans" cxnId="{13BF0D9F-F2F8-AB4F-A32C-34C60BBDAE84}">
      <dgm:prSet/>
      <dgm:spPr/>
      <dgm:t>
        <a:bodyPr/>
        <a:lstStyle/>
        <a:p>
          <a:endParaRPr lang="en-US"/>
        </a:p>
      </dgm:t>
    </dgm:pt>
    <dgm:pt modelId="{9F902AAD-358D-7848-B71E-C3FA738B6FDD}">
      <dgm:prSet phldrT="[Text]"/>
      <dgm:spPr>
        <a:solidFill>
          <a:schemeClr val="bg2">
            <a:lumMod val="50000"/>
          </a:schemeClr>
        </a:solidFill>
      </dgm:spPr>
      <dgm:t>
        <a:bodyPr/>
        <a:lstStyle/>
        <a:p>
          <a:r>
            <a:rPr lang="en-US" dirty="0"/>
            <a:t>DOCTORS</a:t>
          </a:r>
        </a:p>
      </dgm:t>
    </dgm:pt>
    <dgm:pt modelId="{AD9A1A1A-4901-3D43-9C80-F19E3C027F0A}" type="parTrans" cxnId="{F1F3D3C3-2EFE-AC4F-B8D6-E57A8E100747}">
      <dgm:prSet/>
      <dgm:spPr/>
      <dgm:t>
        <a:bodyPr/>
        <a:lstStyle/>
        <a:p>
          <a:endParaRPr lang="en-US"/>
        </a:p>
      </dgm:t>
    </dgm:pt>
    <dgm:pt modelId="{04EB0256-B6ED-0644-B2D6-841124958FD8}" type="sibTrans" cxnId="{F1F3D3C3-2EFE-AC4F-B8D6-E57A8E100747}">
      <dgm:prSet/>
      <dgm:spPr/>
      <dgm:t>
        <a:bodyPr/>
        <a:lstStyle/>
        <a:p>
          <a:endParaRPr lang="en-US"/>
        </a:p>
      </dgm:t>
    </dgm:pt>
    <dgm:pt modelId="{1E0EBEA2-A59F-F047-996D-1CEA235DF0D5}">
      <dgm:prSet phldrT="[Text]"/>
      <dgm:spPr>
        <a:solidFill>
          <a:schemeClr val="bg2">
            <a:lumMod val="75000"/>
          </a:schemeClr>
        </a:solidFill>
      </dgm:spPr>
      <dgm:t>
        <a:bodyPr/>
        <a:lstStyle/>
        <a:p>
          <a:r>
            <a:rPr lang="en-US" dirty="0"/>
            <a:t>INSURANCE</a:t>
          </a:r>
        </a:p>
      </dgm:t>
    </dgm:pt>
    <dgm:pt modelId="{777A24CD-746F-D143-A015-71DA96A7EE8C}" type="parTrans" cxnId="{689A46C8-7302-294B-BBA9-CECD12EDE9BB}">
      <dgm:prSet/>
      <dgm:spPr/>
      <dgm:t>
        <a:bodyPr/>
        <a:lstStyle/>
        <a:p>
          <a:endParaRPr lang="en-US"/>
        </a:p>
      </dgm:t>
    </dgm:pt>
    <dgm:pt modelId="{C3467749-AA8A-8B4F-97A9-F6AFE729653D}" type="sibTrans" cxnId="{689A46C8-7302-294B-BBA9-CECD12EDE9BB}">
      <dgm:prSet/>
      <dgm:spPr/>
      <dgm:t>
        <a:bodyPr/>
        <a:lstStyle/>
        <a:p>
          <a:endParaRPr lang="en-US"/>
        </a:p>
      </dgm:t>
    </dgm:pt>
    <dgm:pt modelId="{2661BC59-6528-FD45-A1F0-BAC085BCF7AC}">
      <dgm:prSet/>
      <dgm:spPr>
        <a:solidFill>
          <a:schemeClr val="bg2">
            <a:lumMod val="50000"/>
          </a:schemeClr>
        </a:solidFill>
      </dgm:spPr>
      <dgm:t>
        <a:bodyPr/>
        <a:lstStyle/>
        <a:p>
          <a:r>
            <a:rPr lang="en-US" dirty="0"/>
            <a:t>INVOICE</a:t>
          </a:r>
        </a:p>
      </dgm:t>
    </dgm:pt>
    <dgm:pt modelId="{9970E699-E7EB-EC42-9452-E8D63B35A8E0}" type="parTrans" cxnId="{F59A90C3-013F-2A46-BA3C-80E509622192}">
      <dgm:prSet/>
      <dgm:spPr/>
      <dgm:t>
        <a:bodyPr/>
        <a:lstStyle/>
        <a:p>
          <a:endParaRPr lang="en-US"/>
        </a:p>
      </dgm:t>
    </dgm:pt>
    <dgm:pt modelId="{DBC90FE6-11FC-E44A-9BC7-99457C9B792C}" type="sibTrans" cxnId="{F59A90C3-013F-2A46-BA3C-80E509622192}">
      <dgm:prSet/>
      <dgm:spPr/>
      <dgm:t>
        <a:bodyPr/>
        <a:lstStyle/>
        <a:p>
          <a:endParaRPr lang="en-US"/>
        </a:p>
      </dgm:t>
    </dgm:pt>
    <dgm:pt modelId="{99E7F63B-B911-554F-9A54-ED953EB42753}">
      <dgm:prSet/>
      <dgm:spPr>
        <a:solidFill>
          <a:schemeClr val="bg2">
            <a:lumMod val="75000"/>
          </a:schemeClr>
        </a:solidFill>
      </dgm:spPr>
      <dgm:t>
        <a:bodyPr/>
        <a:lstStyle/>
        <a:p>
          <a:r>
            <a:rPr lang="en-US" dirty="0"/>
            <a:t>PAYMENTS</a:t>
          </a:r>
        </a:p>
      </dgm:t>
    </dgm:pt>
    <dgm:pt modelId="{060A8AEB-8DD4-4448-BAEB-E0AD2582FDE4}" type="parTrans" cxnId="{3E0D6C08-40EC-EB4D-89E7-61AB83FA604E}">
      <dgm:prSet/>
      <dgm:spPr/>
      <dgm:t>
        <a:bodyPr/>
        <a:lstStyle/>
        <a:p>
          <a:endParaRPr lang="en-US"/>
        </a:p>
      </dgm:t>
    </dgm:pt>
    <dgm:pt modelId="{34B7602C-EFB1-E24F-AFA3-2C15B9E82610}" type="sibTrans" cxnId="{3E0D6C08-40EC-EB4D-89E7-61AB83FA604E}">
      <dgm:prSet/>
      <dgm:spPr/>
      <dgm:t>
        <a:bodyPr/>
        <a:lstStyle/>
        <a:p>
          <a:endParaRPr lang="en-US"/>
        </a:p>
      </dgm:t>
    </dgm:pt>
    <dgm:pt modelId="{565790E5-E355-9A40-B2CE-41F7CAC15E53}">
      <dgm:prSet/>
      <dgm:spPr>
        <a:solidFill>
          <a:schemeClr val="bg2">
            <a:lumMod val="50000"/>
          </a:schemeClr>
        </a:solidFill>
      </dgm:spPr>
      <dgm:t>
        <a:bodyPr/>
        <a:lstStyle/>
        <a:p>
          <a:r>
            <a:rPr lang="en-US" dirty="0"/>
            <a:t>PHARMACY</a:t>
          </a:r>
        </a:p>
      </dgm:t>
    </dgm:pt>
    <dgm:pt modelId="{70757FCD-A580-014E-8D6A-62AD87B98C99}" type="parTrans" cxnId="{FCD02A4B-BD66-994D-BF78-2E5EA8236BA3}">
      <dgm:prSet/>
      <dgm:spPr/>
      <dgm:t>
        <a:bodyPr/>
        <a:lstStyle/>
        <a:p>
          <a:endParaRPr lang="en-US"/>
        </a:p>
      </dgm:t>
    </dgm:pt>
    <dgm:pt modelId="{2AAB3DAB-93D9-084B-AF0A-F9C267F110F8}" type="sibTrans" cxnId="{FCD02A4B-BD66-994D-BF78-2E5EA8236BA3}">
      <dgm:prSet/>
      <dgm:spPr/>
      <dgm:t>
        <a:bodyPr/>
        <a:lstStyle/>
        <a:p>
          <a:endParaRPr lang="en-US"/>
        </a:p>
      </dgm:t>
    </dgm:pt>
    <dgm:pt modelId="{5B76BEC5-59C8-A841-AB68-F0320C98C916}">
      <dgm:prSet/>
      <dgm:spPr>
        <a:solidFill>
          <a:schemeClr val="bg2">
            <a:lumMod val="75000"/>
          </a:schemeClr>
        </a:solidFill>
      </dgm:spPr>
      <dgm:t>
        <a:bodyPr/>
        <a:lstStyle/>
        <a:p>
          <a:r>
            <a:rPr lang="en-US" dirty="0"/>
            <a:t>TREATMENT</a:t>
          </a:r>
        </a:p>
      </dgm:t>
    </dgm:pt>
    <dgm:pt modelId="{AF28693B-1D88-0142-9E49-F94E7AD1E753}" type="parTrans" cxnId="{3EE0EB4F-C446-9546-92DB-9E303B38610C}">
      <dgm:prSet/>
      <dgm:spPr/>
      <dgm:t>
        <a:bodyPr/>
        <a:lstStyle/>
        <a:p>
          <a:endParaRPr lang="en-US"/>
        </a:p>
      </dgm:t>
    </dgm:pt>
    <dgm:pt modelId="{6C4623B5-23EF-5541-A096-71ED772455BF}" type="sibTrans" cxnId="{3EE0EB4F-C446-9546-92DB-9E303B38610C}">
      <dgm:prSet/>
      <dgm:spPr/>
      <dgm:t>
        <a:bodyPr/>
        <a:lstStyle/>
        <a:p>
          <a:endParaRPr lang="en-US"/>
        </a:p>
      </dgm:t>
    </dgm:pt>
    <dgm:pt modelId="{4F365293-03B1-254B-9A39-CB971ACE0A3F}" type="pres">
      <dgm:prSet presAssocID="{BAE3F29F-4D80-EA43-BED8-195A41A8C4B2}" presName="linear" presStyleCnt="0">
        <dgm:presLayoutVars>
          <dgm:dir/>
          <dgm:animLvl val="lvl"/>
          <dgm:resizeHandles val="exact"/>
        </dgm:presLayoutVars>
      </dgm:prSet>
      <dgm:spPr/>
    </dgm:pt>
    <dgm:pt modelId="{248A745C-16CC-AC42-97C1-2263D0032AED}" type="pres">
      <dgm:prSet presAssocID="{1DDD228F-B341-804D-8E44-44FA32CB5007}" presName="parentLin" presStyleCnt="0"/>
      <dgm:spPr/>
    </dgm:pt>
    <dgm:pt modelId="{3DE2E191-1EA5-B947-908C-B4384DFEB419}" type="pres">
      <dgm:prSet presAssocID="{1DDD228F-B341-804D-8E44-44FA32CB5007}" presName="parentLeftMargin" presStyleLbl="node1" presStyleIdx="0" presStyleCnt="7"/>
      <dgm:spPr/>
    </dgm:pt>
    <dgm:pt modelId="{1514D76B-63E3-DA45-931D-B15C38DE9FF3}" type="pres">
      <dgm:prSet presAssocID="{1DDD228F-B341-804D-8E44-44FA32CB5007}" presName="parentText" presStyleLbl="node1" presStyleIdx="0" presStyleCnt="7">
        <dgm:presLayoutVars>
          <dgm:chMax val="0"/>
          <dgm:bulletEnabled val="1"/>
        </dgm:presLayoutVars>
      </dgm:prSet>
      <dgm:spPr/>
    </dgm:pt>
    <dgm:pt modelId="{4C74EF18-EBDB-EF47-8B30-2B3461CC0D1C}" type="pres">
      <dgm:prSet presAssocID="{1DDD228F-B341-804D-8E44-44FA32CB5007}" presName="negativeSpace" presStyleCnt="0"/>
      <dgm:spPr/>
    </dgm:pt>
    <dgm:pt modelId="{91A72034-04A4-D545-B573-96ACDD844D17}" type="pres">
      <dgm:prSet presAssocID="{1DDD228F-B341-804D-8E44-44FA32CB5007}" presName="childText" presStyleLbl="conFgAcc1" presStyleIdx="0" presStyleCnt="7">
        <dgm:presLayoutVars>
          <dgm:bulletEnabled val="1"/>
        </dgm:presLayoutVars>
      </dgm:prSet>
      <dgm:spPr/>
    </dgm:pt>
    <dgm:pt modelId="{1B2D83C4-F306-4B49-A94F-46A325B4F64F}" type="pres">
      <dgm:prSet presAssocID="{276F7909-F4B5-774A-AE5D-F1579B3C31A7}" presName="spaceBetweenRectangles" presStyleCnt="0"/>
      <dgm:spPr/>
    </dgm:pt>
    <dgm:pt modelId="{F14AE4F8-18E9-A84F-B37D-680CC33AFF61}" type="pres">
      <dgm:prSet presAssocID="{9F902AAD-358D-7848-B71E-C3FA738B6FDD}" presName="parentLin" presStyleCnt="0"/>
      <dgm:spPr/>
    </dgm:pt>
    <dgm:pt modelId="{EA159D94-72AA-A542-9DFB-2CC2421EFBDC}" type="pres">
      <dgm:prSet presAssocID="{9F902AAD-358D-7848-B71E-C3FA738B6FDD}" presName="parentLeftMargin" presStyleLbl="node1" presStyleIdx="0" presStyleCnt="7"/>
      <dgm:spPr/>
    </dgm:pt>
    <dgm:pt modelId="{E8D2E119-2A11-5A4B-AA10-C118B40568F8}" type="pres">
      <dgm:prSet presAssocID="{9F902AAD-358D-7848-B71E-C3FA738B6FDD}" presName="parentText" presStyleLbl="node1" presStyleIdx="1" presStyleCnt="7">
        <dgm:presLayoutVars>
          <dgm:chMax val="0"/>
          <dgm:bulletEnabled val="1"/>
        </dgm:presLayoutVars>
      </dgm:prSet>
      <dgm:spPr/>
    </dgm:pt>
    <dgm:pt modelId="{F6A08C4F-2BA3-4840-A2CD-1BBDD88DB29B}" type="pres">
      <dgm:prSet presAssocID="{9F902AAD-358D-7848-B71E-C3FA738B6FDD}" presName="negativeSpace" presStyleCnt="0"/>
      <dgm:spPr/>
    </dgm:pt>
    <dgm:pt modelId="{A0BA3EE0-D324-7144-BF5C-24FC77762CB6}" type="pres">
      <dgm:prSet presAssocID="{9F902AAD-358D-7848-B71E-C3FA738B6FDD}" presName="childText" presStyleLbl="conFgAcc1" presStyleIdx="1" presStyleCnt="7">
        <dgm:presLayoutVars>
          <dgm:bulletEnabled val="1"/>
        </dgm:presLayoutVars>
      </dgm:prSet>
      <dgm:spPr/>
    </dgm:pt>
    <dgm:pt modelId="{1F9F7110-223A-5D49-8085-D9E57BB86352}" type="pres">
      <dgm:prSet presAssocID="{04EB0256-B6ED-0644-B2D6-841124958FD8}" presName="spaceBetweenRectangles" presStyleCnt="0"/>
      <dgm:spPr/>
    </dgm:pt>
    <dgm:pt modelId="{F477B8EB-1331-8240-9619-EEB77A9F4D9B}" type="pres">
      <dgm:prSet presAssocID="{1E0EBEA2-A59F-F047-996D-1CEA235DF0D5}" presName="parentLin" presStyleCnt="0"/>
      <dgm:spPr/>
    </dgm:pt>
    <dgm:pt modelId="{24A2C381-C5DD-4B41-B194-55F54641A72D}" type="pres">
      <dgm:prSet presAssocID="{1E0EBEA2-A59F-F047-996D-1CEA235DF0D5}" presName="parentLeftMargin" presStyleLbl="node1" presStyleIdx="1" presStyleCnt="7"/>
      <dgm:spPr/>
    </dgm:pt>
    <dgm:pt modelId="{C726280B-6370-8946-A003-A8CBE892B845}" type="pres">
      <dgm:prSet presAssocID="{1E0EBEA2-A59F-F047-996D-1CEA235DF0D5}" presName="parentText" presStyleLbl="node1" presStyleIdx="2" presStyleCnt="7">
        <dgm:presLayoutVars>
          <dgm:chMax val="0"/>
          <dgm:bulletEnabled val="1"/>
        </dgm:presLayoutVars>
      </dgm:prSet>
      <dgm:spPr/>
    </dgm:pt>
    <dgm:pt modelId="{D634D765-F19C-D747-AF38-24B165A8FACA}" type="pres">
      <dgm:prSet presAssocID="{1E0EBEA2-A59F-F047-996D-1CEA235DF0D5}" presName="negativeSpace" presStyleCnt="0"/>
      <dgm:spPr/>
    </dgm:pt>
    <dgm:pt modelId="{18630527-C23A-484B-8167-1F3F345AB854}" type="pres">
      <dgm:prSet presAssocID="{1E0EBEA2-A59F-F047-996D-1CEA235DF0D5}" presName="childText" presStyleLbl="conFgAcc1" presStyleIdx="2" presStyleCnt="7">
        <dgm:presLayoutVars>
          <dgm:bulletEnabled val="1"/>
        </dgm:presLayoutVars>
      </dgm:prSet>
      <dgm:spPr/>
    </dgm:pt>
    <dgm:pt modelId="{CA6961E4-D9BC-3040-9BB2-1FBC2E5570C5}" type="pres">
      <dgm:prSet presAssocID="{C3467749-AA8A-8B4F-97A9-F6AFE729653D}" presName="spaceBetweenRectangles" presStyleCnt="0"/>
      <dgm:spPr/>
    </dgm:pt>
    <dgm:pt modelId="{526CA9B4-76D3-AF45-B178-D48F8DCE8E8A}" type="pres">
      <dgm:prSet presAssocID="{2661BC59-6528-FD45-A1F0-BAC085BCF7AC}" presName="parentLin" presStyleCnt="0"/>
      <dgm:spPr/>
    </dgm:pt>
    <dgm:pt modelId="{155CC2A1-F2F4-954A-A248-D99CA27922BD}" type="pres">
      <dgm:prSet presAssocID="{2661BC59-6528-FD45-A1F0-BAC085BCF7AC}" presName="parentLeftMargin" presStyleLbl="node1" presStyleIdx="2" presStyleCnt="7"/>
      <dgm:spPr/>
    </dgm:pt>
    <dgm:pt modelId="{53C6FB71-C416-8241-AF08-9634F94615E6}" type="pres">
      <dgm:prSet presAssocID="{2661BC59-6528-FD45-A1F0-BAC085BCF7AC}" presName="parentText" presStyleLbl="node1" presStyleIdx="3" presStyleCnt="7">
        <dgm:presLayoutVars>
          <dgm:chMax val="0"/>
          <dgm:bulletEnabled val="1"/>
        </dgm:presLayoutVars>
      </dgm:prSet>
      <dgm:spPr/>
    </dgm:pt>
    <dgm:pt modelId="{3E120930-A9BF-F746-83CF-71591EE1C1BD}" type="pres">
      <dgm:prSet presAssocID="{2661BC59-6528-FD45-A1F0-BAC085BCF7AC}" presName="negativeSpace" presStyleCnt="0"/>
      <dgm:spPr/>
    </dgm:pt>
    <dgm:pt modelId="{F2A57509-0A10-0443-BEB0-F7F0F9AAF011}" type="pres">
      <dgm:prSet presAssocID="{2661BC59-6528-FD45-A1F0-BAC085BCF7AC}" presName="childText" presStyleLbl="conFgAcc1" presStyleIdx="3" presStyleCnt="7">
        <dgm:presLayoutVars>
          <dgm:bulletEnabled val="1"/>
        </dgm:presLayoutVars>
      </dgm:prSet>
      <dgm:spPr/>
    </dgm:pt>
    <dgm:pt modelId="{B6003D85-1E99-B84A-9D56-7FBD733DB43A}" type="pres">
      <dgm:prSet presAssocID="{DBC90FE6-11FC-E44A-9BC7-99457C9B792C}" presName="spaceBetweenRectangles" presStyleCnt="0"/>
      <dgm:spPr/>
    </dgm:pt>
    <dgm:pt modelId="{C39E9DEE-9F5A-F24F-B43F-6B9338700E60}" type="pres">
      <dgm:prSet presAssocID="{99E7F63B-B911-554F-9A54-ED953EB42753}" presName="parentLin" presStyleCnt="0"/>
      <dgm:spPr/>
    </dgm:pt>
    <dgm:pt modelId="{04563BC9-1D35-4A42-BD94-75C72A334777}" type="pres">
      <dgm:prSet presAssocID="{99E7F63B-B911-554F-9A54-ED953EB42753}" presName="parentLeftMargin" presStyleLbl="node1" presStyleIdx="3" presStyleCnt="7"/>
      <dgm:spPr/>
    </dgm:pt>
    <dgm:pt modelId="{3B50E856-6E86-324D-8F62-886CED6A6501}" type="pres">
      <dgm:prSet presAssocID="{99E7F63B-B911-554F-9A54-ED953EB42753}" presName="parentText" presStyleLbl="node1" presStyleIdx="4" presStyleCnt="7">
        <dgm:presLayoutVars>
          <dgm:chMax val="0"/>
          <dgm:bulletEnabled val="1"/>
        </dgm:presLayoutVars>
      </dgm:prSet>
      <dgm:spPr/>
    </dgm:pt>
    <dgm:pt modelId="{0763221D-0EDF-8140-933B-BE807D53B324}" type="pres">
      <dgm:prSet presAssocID="{99E7F63B-B911-554F-9A54-ED953EB42753}" presName="negativeSpace" presStyleCnt="0"/>
      <dgm:spPr/>
    </dgm:pt>
    <dgm:pt modelId="{C6BDAAE1-8BBE-8E46-B98E-529688BDD89E}" type="pres">
      <dgm:prSet presAssocID="{99E7F63B-B911-554F-9A54-ED953EB42753}" presName="childText" presStyleLbl="conFgAcc1" presStyleIdx="4" presStyleCnt="7">
        <dgm:presLayoutVars>
          <dgm:bulletEnabled val="1"/>
        </dgm:presLayoutVars>
      </dgm:prSet>
      <dgm:spPr/>
    </dgm:pt>
    <dgm:pt modelId="{A8D4C67F-37BA-4249-B1EE-60F4E07159BD}" type="pres">
      <dgm:prSet presAssocID="{34B7602C-EFB1-E24F-AFA3-2C15B9E82610}" presName="spaceBetweenRectangles" presStyleCnt="0"/>
      <dgm:spPr/>
    </dgm:pt>
    <dgm:pt modelId="{6F45419D-0067-4D47-BFAE-3E9C1944FF28}" type="pres">
      <dgm:prSet presAssocID="{565790E5-E355-9A40-B2CE-41F7CAC15E53}" presName="parentLin" presStyleCnt="0"/>
      <dgm:spPr/>
    </dgm:pt>
    <dgm:pt modelId="{6FC1A474-5514-CB4F-8337-5D8595993A25}" type="pres">
      <dgm:prSet presAssocID="{565790E5-E355-9A40-B2CE-41F7CAC15E53}" presName="parentLeftMargin" presStyleLbl="node1" presStyleIdx="4" presStyleCnt="7"/>
      <dgm:spPr/>
    </dgm:pt>
    <dgm:pt modelId="{1F0EBA2A-6F1D-3347-AD8E-8E62F012E30B}" type="pres">
      <dgm:prSet presAssocID="{565790E5-E355-9A40-B2CE-41F7CAC15E53}" presName="parentText" presStyleLbl="node1" presStyleIdx="5" presStyleCnt="7">
        <dgm:presLayoutVars>
          <dgm:chMax val="0"/>
          <dgm:bulletEnabled val="1"/>
        </dgm:presLayoutVars>
      </dgm:prSet>
      <dgm:spPr/>
    </dgm:pt>
    <dgm:pt modelId="{49448A52-C5A4-824F-86C2-D967A5837239}" type="pres">
      <dgm:prSet presAssocID="{565790E5-E355-9A40-B2CE-41F7CAC15E53}" presName="negativeSpace" presStyleCnt="0"/>
      <dgm:spPr/>
    </dgm:pt>
    <dgm:pt modelId="{640BB3B1-424D-9D45-A171-FE5CE617D707}" type="pres">
      <dgm:prSet presAssocID="{565790E5-E355-9A40-B2CE-41F7CAC15E53}" presName="childText" presStyleLbl="conFgAcc1" presStyleIdx="5" presStyleCnt="7">
        <dgm:presLayoutVars>
          <dgm:bulletEnabled val="1"/>
        </dgm:presLayoutVars>
      </dgm:prSet>
      <dgm:spPr/>
    </dgm:pt>
    <dgm:pt modelId="{1796159A-B9B6-0B4C-89DE-87326C8E4C2F}" type="pres">
      <dgm:prSet presAssocID="{2AAB3DAB-93D9-084B-AF0A-F9C267F110F8}" presName="spaceBetweenRectangles" presStyleCnt="0"/>
      <dgm:spPr/>
    </dgm:pt>
    <dgm:pt modelId="{31B31C72-1CA4-B74F-8A4C-1094FDC02D7C}" type="pres">
      <dgm:prSet presAssocID="{5B76BEC5-59C8-A841-AB68-F0320C98C916}" presName="parentLin" presStyleCnt="0"/>
      <dgm:spPr/>
    </dgm:pt>
    <dgm:pt modelId="{85FA6F4A-9571-8F44-B005-C728B91872C2}" type="pres">
      <dgm:prSet presAssocID="{5B76BEC5-59C8-A841-AB68-F0320C98C916}" presName="parentLeftMargin" presStyleLbl="node1" presStyleIdx="5" presStyleCnt="7"/>
      <dgm:spPr/>
    </dgm:pt>
    <dgm:pt modelId="{510FA957-A4A5-D840-ABDF-1D3FE2D7535D}" type="pres">
      <dgm:prSet presAssocID="{5B76BEC5-59C8-A841-AB68-F0320C98C916}" presName="parentText" presStyleLbl="node1" presStyleIdx="6" presStyleCnt="7">
        <dgm:presLayoutVars>
          <dgm:chMax val="0"/>
          <dgm:bulletEnabled val="1"/>
        </dgm:presLayoutVars>
      </dgm:prSet>
      <dgm:spPr/>
    </dgm:pt>
    <dgm:pt modelId="{03D65E36-FA1A-F54C-B893-3C916013959E}" type="pres">
      <dgm:prSet presAssocID="{5B76BEC5-59C8-A841-AB68-F0320C98C916}" presName="negativeSpace" presStyleCnt="0"/>
      <dgm:spPr/>
    </dgm:pt>
    <dgm:pt modelId="{65D41FCF-F27B-1147-A0EA-865635937568}" type="pres">
      <dgm:prSet presAssocID="{5B76BEC5-59C8-A841-AB68-F0320C98C916}" presName="childText" presStyleLbl="conFgAcc1" presStyleIdx="6" presStyleCnt="7">
        <dgm:presLayoutVars>
          <dgm:bulletEnabled val="1"/>
        </dgm:presLayoutVars>
      </dgm:prSet>
      <dgm:spPr/>
    </dgm:pt>
  </dgm:ptLst>
  <dgm:cxnLst>
    <dgm:cxn modelId="{C0674A07-55AE-674C-845B-C39A5669F4C0}" type="presOf" srcId="{1E0EBEA2-A59F-F047-996D-1CEA235DF0D5}" destId="{C726280B-6370-8946-A003-A8CBE892B845}" srcOrd="1" destOrd="0" presId="urn:microsoft.com/office/officeart/2005/8/layout/list1"/>
    <dgm:cxn modelId="{3E0D6C08-40EC-EB4D-89E7-61AB83FA604E}" srcId="{BAE3F29F-4D80-EA43-BED8-195A41A8C4B2}" destId="{99E7F63B-B911-554F-9A54-ED953EB42753}" srcOrd="4" destOrd="0" parTransId="{060A8AEB-8DD4-4448-BAEB-E0AD2582FDE4}" sibTransId="{34B7602C-EFB1-E24F-AFA3-2C15B9E82610}"/>
    <dgm:cxn modelId="{7D35391B-96FE-F944-82FF-E1944865A438}" type="presOf" srcId="{2661BC59-6528-FD45-A1F0-BAC085BCF7AC}" destId="{53C6FB71-C416-8241-AF08-9634F94615E6}" srcOrd="1" destOrd="0" presId="urn:microsoft.com/office/officeart/2005/8/layout/list1"/>
    <dgm:cxn modelId="{8A244F2B-E61E-B24A-804E-7669A37B2A01}" type="presOf" srcId="{1E0EBEA2-A59F-F047-996D-1CEA235DF0D5}" destId="{24A2C381-C5DD-4B41-B194-55F54641A72D}" srcOrd="0" destOrd="0" presId="urn:microsoft.com/office/officeart/2005/8/layout/list1"/>
    <dgm:cxn modelId="{3E64ED2B-D987-854B-BDE6-68757EB7CBAF}" type="presOf" srcId="{565790E5-E355-9A40-B2CE-41F7CAC15E53}" destId="{6FC1A474-5514-CB4F-8337-5D8595993A25}" srcOrd="0" destOrd="0" presId="urn:microsoft.com/office/officeart/2005/8/layout/list1"/>
    <dgm:cxn modelId="{EC2D2A35-1EE2-C347-A6FE-2ECAB3AF9882}" type="presOf" srcId="{5B76BEC5-59C8-A841-AB68-F0320C98C916}" destId="{510FA957-A4A5-D840-ABDF-1D3FE2D7535D}" srcOrd="1" destOrd="0" presId="urn:microsoft.com/office/officeart/2005/8/layout/list1"/>
    <dgm:cxn modelId="{D294FF35-D3F1-F44D-8700-32581903A0F1}" type="presOf" srcId="{1DDD228F-B341-804D-8E44-44FA32CB5007}" destId="{1514D76B-63E3-DA45-931D-B15C38DE9FF3}" srcOrd="1" destOrd="0" presId="urn:microsoft.com/office/officeart/2005/8/layout/list1"/>
    <dgm:cxn modelId="{F8ED9036-826E-9643-96E4-3D3F7F1B0BFA}" type="presOf" srcId="{BAE3F29F-4D80-EA43-BED8-195A41A8C4B2}" destId="{4F365293-03B1-254B-9A39-CB971ACE0A3F}" srcOrd="0" destOrd="0" presId="urn:microsoft.com/office/officeart/2005/8/layout/list1"/>
    <dgm:cxn modelId="{FCD02A4B-BD66-994D-BF78-2E5EA8236BA3}" srcId="{BAE3F29F-4D80-EA43-BED8-195A41A8C4B2}" destId="{565790E5-E355-9A40-B2CE-41F7CAC15E53}" srcOrd="5" destOrd="0" parTransId="{70757FCD-A580-014E-8D6A-62AD87B98C99}" sibTransId="{2AAB3DAB-93D9-084B-AF0A-F9C267F110F8}"/>
    <dgm:cxn modelId="{3EE0EB4F-C446-9546-92DB-9E303B38610C}" srcId="{BAE3F29F-4D80-EA43-BED8-195A41A8C4B2}" destId="{5B76BEC5-59C8-A841-AB68-F0320C98C916}" srcOrd="6" destOrd="0" parTransId="{AF28693B-1D88-0142-9E49-F94E7AD1E753}" sibTransId="{6C4623B5-23EF-5541-A096-71ED772455BF}"/>
    <dgm:cxn modelId="{AE711850-97AF-E347-90C3-7B7B0A419D00}" type="presOf" srcId="{2661BC59-6528-FD45-A1F0-BAC085BCF7AC}" destId="{155CC2A1-F2F4-954A-A248-D99CA27922BD}" srcOrd="0" destOrd="0" presId="urn:microsoft.com/office/officeart/2005/8/layout/list1"/>
    <dgm:cxn modelId="{FED7CA61-EC23-A046-8E7C-8C38A83E61E7}" type="presOf" srcId="{1DDD228F-B341-804D-8E44-44FA32CB5007}" destId="{3DE2E191-1EA5-B947-908C-B4384DFEB419}" srcOrd="0" destOrd="0" presId="urn:microsoft.com/office/officeart/2005/8/layout/list1"/>
    <dgm:cxn modelId="{586C9977-D40D-214B-9127-4F27C76176A6}" type="presOf" srcId="{99E7F63B-B911-554F-9A54-ED953EB42753}" destId="{04563BC9-1D35-4A42-BD94-75C72A334777}" srcOrd="0" destOrd="0" presId="urn:microsoft.com/office/officeart/2005/8/layout/list1"/>
    <dgm:cxn modelId="{F23C7C85-0552-FA48-9627-550095AF592F}" type="presOf" srcId="{5B76BEC5-59C8-A841-AB68-F0320C98C916}" destId="{85FA6F4A-9571-8F44-B005-C728B91872C2}" srcOrd="0" destOrd="0" presId="urn:microsoft.com/office/officeart/2005/8/layout/list1"/>
    <dgm:cxn modelId="{13BF0D9F-F2F8-AB4F-A32C-34C60BBDAE84}" srcId="{BAE3F29F-4D80-EA43-BED8-195A41A8C4B2}" destId="{1DDD228F-B341-804D-8E44-44FA32CB5007}" srcOrd="0" destOrd="0" parTransId="{E368951B-EFE1-0E4A-8373-931BFD6CBFF2}" sibTransId="{276F7909-F4B5-774A-AE5D-F1579B3C31A7}"/>
    <dgm:cxn modelId="{52D6DDB1-BB1D-D943-A6B7-4323A425DD56}" type="presOf" srcId="{9F902AAD-358D-7848-B71E-C3FA738B6FDD}" destId="{EA159D94-72AA-A542-9DFB-2CC2421EFBDC}" srcOrd="0" destOrd="0" presId="urn:microsoft.com/office/officeart/2005/8/layout/list1"/>
    <dgm:cxn modelId="{F59A90C3-013F-2A46-BA3C-80E509622192}" srcId="{BAE3F29F-4D80-EA43-BED8-195A41A8C4B2}" destId="{2661BC59-6528-FD45-A1F0-BAC085BCF7AC}" srcOrd="3" destOrd="0" parTransId="{9970E699-E7EB-EC42-9452-E8D63B35A8E0}" sibTransId="{DBC90FE6-11FC-E44A-9BC7-99457C9B792C}"/>
    <dgm:cxn modelId="{F1F3D3C3-2EFE-AC4F-B8D6-E57A8E100747}" srcId="{BAE3F29F-4D80-EA43-BED8-195A41A8C4B2}" destId="{9F902AAD-358D-7848-B71E-C3FA738B6FDD}" srcOrd="1" destOrd="0" parTransId="{AD9A1A1A-4901-3D43-9C80-F19E3C027F0A}" sibTransId="{04EB0256-B6ED-0644-B2D6-841124958FD8}"/>
    <dgm:cxn modelId="{C5DFD4C5-5F9D-F442-BC41-B6B0A4F7652D}" type="presOf" srcId="{9F902AAD-358D-7848-B71E-C3FA738B6FDD}" destId="{E8D2E119-2A11-5A4B-AA10-C118B40568F8}" srcOrd="1" destOrd="0" presId="urn:microsoft.com/office/officeart/2005/8/layout/list1"/>
    <dgm:cxn modelId="{689A46C8-7302-294B-BBA9-CECD12EDE9BB}" srcId="{BAE3F29F-4D80-EA43-BED8-195A41A8C4B2}" destId="{1E0EBEA2-A59F-F047-996D-1CEA235DF0D5}" srcOrd="2" destOrd="0" parTransId="{777A24CD-746F-D143-A015-71DA96A7EE8C}" sibTransId="{C3467749-AA8A-8B4F-97A9-F6AFE729653D}"/>
    <dgm:cxn modelId="{61EEDECB-067A-1744-8862-AF89F7DA6CB7}" type="presOf" srcId="{99E7F63B-B911-554F-9A54-ED953EB42753}" destId="{3B50E856-6E86-324D-8F62-886CED6A6501}" srcOrd="1" destOrd="0" presId="urn:microsoft.com/office/officeart/2005/8/layout/list1"/>
    <dgm:cxn modelId="{5F3421D9-7E9A-654B-91F2-D39FA6F67E56}" type="presOf" srcId="{565790E5-E355-9A40-B2CE-41F7CAC15E53}" destId="{1F0EBA2A-6F1D-3347-AD8E-8E62F012E30B}" srcOrd="1" destOrd="0" presId="urn:microsoft.com/office/officeart/2005/8/layout/list1"/>
    <dgm:cxn modelId="{2D873B2D-FD2A-A742-924B-1BA61237C5DE}" type="presParOf" srcId="{4F365293-03B1-254B-9A39-CB971ACE0A3F}" destId="{248A745C-16CC-AC42-97C1-2263D0032AED}" srcOrd="0" destOrd="0" presId="urn:microsoft.com/office/officeart/2005/8/layout/list1"/>
    <dgm:cxn modelId="{FFAF985A-0248-5941-9FA5-88308DE375E9}" type="presParOf" srcId="{248A745C-16CC-AC42-97C1-2263D0032AED}" destId="{3DE2E191-1EA5-B947-908C-B4384DFEB419}" srcOrd="0" destOrd="0" presId="urn:microsoft.com/office/officeart/2005/8/layout/list1"/>
    <dgm:cxn modelId="{A14F704A-37F8-5140-B426-40F8C6BC1685}" type="presParOf" srcId="{248A745C-16CC-AC42-97C1-2263D0032AED}" destId="{1514D76B-63E3-DA45-931D-B15C38DE9FF3}" srcOrd="1" destOrd="0" presId="urn:microsoft.com/office/officeart/2005/8/layout/list1"/>
    <dgm:cxn modelId="{8DCDBBB2-E33D-C840-9050-1CA53D2A602C}" type="presParOf" srcId="{4F365293-03B1-254B-9A39-CB971ACE0A3F}" destId="{4C74EF18-EBDB-EF47-8B30-2B3461CC0D1C}" srcOrd="1" destOrd="0" presId="urn:microsoft.com/office/officeart/2005/8/layout/list1"/>
    <dgm:cxn modelId="{7471598D-835B-7D42-8E56-169D41D41220}" type="presParOf" srcId="{4F365293-03B1-254B-9A39-CB971ACE0A3F}" destId="{91A72034-04A4-D545-B573-96ACDD844D17}" srcOrd="2" destOrd="0" presId="urn:microsoft.com/office/officeart/2005/8/layout/list1"/>
    <dgm:cxn modelId="{1369D926-7B12-DF4A-9701-7DD3B446F28E}" type="presParOf" srcId="{4F365293-03B1-254B-9A39-CB971ACE0A3F}" destId="{1B2D83C4-F306-4B49-A94F-46A325B4F64F}" srcOrd="3" destOrd="0" presId="urn:microsoft.com/office/officeart/2005/8/layout/list1"/>
    <dgm:cxn modelId="{29DF501E-3236-764D-9E64-15F2483CFDA3}" type="presParOf" srcId="{4F365293-03B1-254B-9A39-CB971ACE0A3F}" destId="{F14AE4F8-18E9-A84F-B37D-680CC33AFF61}" srcOrd="4" destOrd="0" presId="urn:microsoft.com/office/officeart/2005/8/layout/list1"/>
    <dgm:cxn modelId="{82E3BF9E-CA4B-1A45-9D0B-D82B1DBA3357}" type="presParOf" srcId="{F14AE4F8-18E9-A84F-B37D-680CC33AFF61}" destId="{EA159D94-72AA-A542-9DFB-2CC2421EFBDC}" srcOrd="0" destOrd="0" presId="urn:microsoft.com/office/officeart/2005/8/layout/list1"/>
    <dgm:cxn modelId="{3AD78DF7-D17B-864E-A999-EC38B71B90C1}" type="presParOf" srcId="{F14AE4F8-18E9-A84F-B37D-680CC33AFF61}" destId="{E8D2E119-2A11-5A4B-AA10-C118B40568F8}" srcOrd="1" destOrd="0" presId="urn:microsoft.com/office/officeart/2005/8/layout/list1"/>
    <dgm:cxn modelId="{487A49C6-F85B-0149-9DB7-28A79AAD9B06}" type="presParOf" srcId="{4F365293-03B1-254B-9A39-CB971ACE0A3F}" destId="{F6A08C4F-2BA3-4840-A2CD-1BBDD88DB29B}" srcOrd="5" destOrd="0" presId="urn:microsoft.com/office/officeart/2005/8/layout/list1"/>
    <dgm:cxn modelId="{2891B1D4-372E-BD43-A700-F7E6ED89FF7D}" type="presParOf" srcId="{4F365293-03B1-254B-9A39-CB971ACE0A3F}" destId="{A0BA3EE0-D324-7144-BF5C-24FC77762CB6}" srcOrd="6" destOrd="0" presId="urn:microsoft.com/office/officeart/2005/8/layout/list1"/>
    <dgm:cxn modelId="{6EF065C5-94DF-E049-8532-FE66F3259C13}" type="presParOf" srcId="{4F365293-03B1-254B-9A39-CB971ACE0A3F}" destId="{1F9F7110-223A-5D49-8085-D9E57BB86352}" srcOrd="7" destOrd="0" presId="urn:microsoft.com/office/officeart/2005/8/layout/list1"/>
    <dgm:cxn modelId="{6DDD7101-BC03-F245-87CE-CADCB9229CD9}" type="presParOf" srcId="{4F365293-03B1-254B-9A39-CB971ACE0A3F}" destId="{F477B8EB-1331-8240-9619-EEB77A9F4D9B}" srcOrd="8" destOrd="0" presId="urn:microsoft.com/office/officeart/2005/8/layout/list1"/>
    <dgm:cxn modelId="{BB2A8A60-7255-CB4F-87BA-7E68AA69044E}" type="presParOf" srcId="{F477B8EB-1331-8240-9619-EEB77A9F4D9B}" destId="{24A2C381-C5DD-4B41-B194-55F54641A72D}" srcOrd="0" destOrd="0" presId="urn:microsoft.com/office/officeart/2005/8/layout/list1"/>
    <dgm:cxn modelId="{DA39925C-449F-6A42-B4C7-DF00CC05E8DB}" type="presParOf" srcId="{F477B8EB-1331-8240-9619-EEB77A9F4D9B}" destId="{C726280B-6370-8946-A003-A8CBE892B845}" srcOrd="1" destOrd="0" presId="urn:microsoft.com/office/officeart/2005/8/layout/list1"/>
    <dgm:cxn modelId="{D12027AB-DA29-DF44-B51C-922DB8253083}" type="presParOf" srcId="{4F365293-03B1-254B-9A39-CB971ACE0A3F}" destId="{D634D765-F19C-D747-AF38-24B165A8FACA}" srcOrd="9" destOrd="0" presId="urn:microsoft.com/office/officeart/2005/8/layout/list1"/>
    <dgm:cxn modelId="{27F43A4E-9019-6E46-9E75-18E297295736}" type="presParOf" srcId="{4F365293-03B1-254B-9A39-CB971ACE0A3F}" destId="{18630527-C23A-484B-8167-1F3F345AB854}" srcOrd="10" destOrd="0" presId="urn:microsoft.com/office/officeart/2005/8/layout/list1"/>
    <dgm:cxn modelId="{5EAC80A8-B998-874E-B60A-99B412CE22CD}" type="presParOf" srcId="{4F365293-03B1-254B-9A39-CB971ACE0A3F}" destId="{CA6961E4-D9BC-3040-9BB2-1FBC2E5570C5}" srcOrd="11" destOrd="0" presId="urn:microsoft.com/office/officeart/2005/8/layout/list1"/>
    <dgm:cxn modelId="{4AD8A6B9-E7B7-3643-946B-F8890785F6C5}" type="presParOf" srcId="{4F365293-03B1-254B-9A39-CB971ACE0A3F}" destId="{526CA9B4-76D3-AF45-B178-D48F8DCE8E8A}" srcOrd="12" destOrd="0" presId="urn:microsoft.com/office/officeart/2005/8/layout/list1"/>
    <dgm:cxn modelId="{D08A6655-2B01-8940-84B6-B64322ACC78A}" type="presParOf" srcId="{526CA9B4-76D3-AF45-B178-D48F8DCE8E8A}" destId="{155CC2A1-F2F4-954A-A248-D99CA27922BD}" srcOrd="0" destOrd="0" presId="urn:microsoft.com/office/officeart/2005/8/layout/list1"/>
    <dgm:cxn modelId="{BF37BF6D-1D4F-9649-A46A-BD55737B43FE}" type="presParOf" srcId="{526CA9B4-76D3-AF45-B178-D48F8DCE8E8A}" destId="{53C6FB71-C416-8241-AF08-9634F94615E6}" srcOrd="1" destOrd="0" presId="urn:microsoft.com/office/officeart/2005/8/layout/list1"/>
    <dgm:cxn modelId="{FF9ACCB0-45F2-5A42-887A-1C6B1C58F5AA}" type="presParOf" srcId="{4F365293-03B1-254B-9A39-CB971ACE0A3F}" destId="{3E120930-A9BF-F746-83CF-71591EE1C1BD}" srcOrd="13" destOrd="0" presId="urn:microsoft.com/office/officeart/2005/8/layout/list1"/>
    <dgm:cxn modelId="{922B11DF-6AEF-D046-8682-70DDCEACA350}" type="presParOf" srcId="{4F365293-03B1-254B-9A39-CB971ACE0A3F}" destId="{F2A57509-0A10-0443-BEB0-F7F0F9AAF011}" srcOrd="14" destOrd="0" presId="urn:microsoft.com/office/officeart/2005/8/layout/list1"/>
    <dgm:cxn modelId="{CC1C642B-081B-9F49-B110-0CC2B3CDB1FA}" type="presParOf" srcId="{4F365293-03B1-254B-9A39-CB971ACE0A3F}" destId="{B6003D85-1E99-B84A-9D56-7FBD733DB43A}" srcOrd="15" destOrd="0" presId="urn:microsoft.com/office/officeart/2005/8/layout/list1"/>
    <dgm:cxn modelId="{6CD8C2BB-97E3-9749-83E0-78890F6C3A64}" type="presParOf" srcId="{4F365293-03B1-254B-9A39-CB971ACE0A3F}" destId="{C39E9DEE-9F5A-F24F-B43F-6B9338700E60}" srcOrd="16" destOrd="0" presId="urn:microsoft.com/office/officeart/2005/8/layout/list1"/>
    <dgm:cxn modelId="{906AE66C-3585-824F-949E-7AC68899629F}" type="presParOf" srcId="{C39E9DEE-9F5A-F24F-B43F-6B9338700E60}" destId="{04563BC9-1D35-4A42-BD94-75C72A334777}" srcOrd="0" destOrd="0" presId="urn:microsoft.com/office/officeart/2005/8/layout/list1"/>
    <dgm:cxn modelId="{9B77BEF5-196E-EC40-9281-246F1B92DC9F}" type="presParOf" srcId="{C39E9DEE-9F5A-F24F-B43F-6B9338700E60}" destId="{3B50E856-6E86-324D-8F62-886CED6A6501}" srcOrd="1" destOrd="0" presId="urn:microsoft.com/office/officeart/2005/8/layout/list1"/>
    <dgm:cxn modelId="{9ED6104F-F59A-C34F-8BD9-F735BFDA39E7}" type="presParOf" srcId="{4F365293-03B1-254B-9A39-CB971ACE0A3F}" destId="{0763221D-0EDF-8140-933B-BE807D53B324}" srcOrd="17" destOrd="0" presId="urn:microsoft.com/office/officeart/2005/8/layout/list1"/>
    <dgm:cxn modelId="{AF45A98E-EA81-2D4E-9765-FF300BCD3B11}" type="presParOf" srcId="{4F365293-03B1-254B-9A39-CB971ACE0A3F}" destId="{C6BDAAE1-8BBE-8E46-B98E-529688BDD89E}" srcOrd="18" destOrd="0" presId="urn:microsoft.com/office/officeart/2005/8/layout/list1"/>
    <dgm:cxn modelId="{70393461-70A8-994C-9507-226A5919A5A5}" type="presParOf" srcId="{4F365293-03B1-254B-9A39-CB971ACE0A3F}" destId="{A8D4C67F-37BA-4249-B1EE-60F4E07159BD}" srcOrd="19" destOrd="0" presId="urn:microsoft.com/office/officeart/2005/8/layout/list1"/>
    <dgm:cxn modelId="{94356BAC-2B14-2E49-A499-95E2797E620C}" type="presParOf" srcId="{4F365293-03B1-254B-9A39-CB971ACE0A3F}" destId="{6F45419D-0067-4D47-BFAE-3E9C1944FF28}" srcOrd="20" destOrd="0" presId="urn:microsoft.com/office/officeart/2005/8/layout/list1"/>
    <dgm:cxn modelId="{A0F28964-2CD6-C84F-99EA-9F3D9A418EAB}" type="presParOf" srcId="{6F45419D-0067-4D47-BFAE-3E9C1944FF28}" destId="{6FC1A474-5514-CB4F-8337-5D8595993A25}" srcOrd="0" destOrd="0" presId="urn:microsoft.com/office/officeart/2005/8/layout/list1"/>
    <dgm:cxn modelId="{72583E97-4BE6-1741-8353-1ED8A676F3C4}" type="presParOf" srcId="{6F45419D-0067-4D47-BFAE-3E9C1944FF28}" destId="{1F0EBA2A-6F1D-3347-AD8E-8E62F012E30B}" srcOrd="1" destOrd="0" presId="urn:microsoft.com/office/officeart/2005/8/layout/list1"/>
    <dgm:cxn modelId="{3552D9A8-3598-4046-B6AC-23DEA162AE52}" type="presParOf" srcId="{4F365293-03B1-254B-9A39-CB971ACE0A3F}" destId="{49448A52-C5A4-824F-86C2-D967A5837239}" srcOrd="21" destOrd="0" presId="urn:microsoft.com/office/officeart/2005/8/layout/list1"/>
    <dgm:cxn modelId="{E26F79EC-1ACD-9E41-84E9-7B18628FD13C}" type="presParOf" srcId="{4F365293-03B1-254B-9A39-CB971ACE0A3F}" destId="{640BB3B1-424D-9D45-A171-FE5CE617D707}" srcOrd="22" destOrd="0" presId="urn:microsoft.com/office/officeart/2005/8/layout/list1"/>
    <dgm:cxn modelId="{9FDACC9A-0091-C948-B32B-60FAFAF1C0B2}" type="presParOf" srcId="{4F365293-03B1-254B-9A39-CB971ACE0A3F}" destId="{1796159A-B9B6-0B4C-89DE-87326C8E4C2F}" srcOrd="23" destOrd="0" presId="urn:microsoft.com/office/officeart/2005/8/layout/list1"/>
    <dgm:cxn modelId="{12AB888E-B520-1D4D-82D9-82D37B003739}" type="presParOf" srcId="{4F365293-03B1-254B-9A39-CB971ACE0A3F}" destId="{31B31C72-1CA4-B74F-8A4C-1094FDC02D7C}" srcOrd="24" destOrd="0" presId="urn:microsoft.com/office/officeart/2005/8/layout/list1"/>
    <dgm:cxn modelId="{44139EA1-03D9-F04E-B155-3FCCFF4AFC7F}" type="presParOf" srcId="{31B31C72-1CA4-B74F-8A4C-1094FDC02D7C}" destId="{85FA6F4A-9571-8F44-B005-C728B91872C2}" srcOrd="0" destOrd="0" presId="urn:microsoft.com/office/officeart/2005/8/layout/list1"/>
    <dgm:cxn modelId="{C0BFCEF0-25C0-1B4C-951D-4E51A1CC3670}" type="presParOf" srcId="{31B31C72-1CA4-B74F-8A4C-1094FDC02D7C}" destId="{510FA957-A4A5-D840-ABDF-1D3FE2D7535D}" srcOrd="1" destOrd="0" presId="urn:microsoft.com/office/officeart/2005/8/layout/list1"/>
    <dgm:cxn modelId="{2BE4C47F-F6B1-A54D-AC88-E1D573ED7D0E}" type="presParOf" srcId="{4F365293-03B1-254B-9A39-CB971ACE0A3F}" destId="{03D65E36-FA1A-F54C-B893-3C916013959E}" srcOrd="25" destOrd="0" presId="urn:microsoft.com/office/officeart/2005/8/layout/list1"/>
    <dgm:cxn modelId="{959CAA57-846C-3E44-9B8C-BF1D6EEFBD32}" type="presParOf" srcId="{4F365293-03B1-254B-9A39-CB971ACE0A3F}" destId="{65D41FCF-F27B-1147-A0EA-865635937568}"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D18F46-B9D7-D24F-8224-6DB460B711E4}">
      <dsp:nvSpPr>
        <dsp:cNvPr id="0" name=""/>
        <dsp:cNvSpPr/>
      </dsp:nvSpPr>
      <dsp:spPr>
        <a:xfrm>
          <a:off x="0" y="473232"/>
          <a:ext cx="9905999" cy="68039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F25067-6D4B-5940-AD2D-85238F39FA28}">
      <dsp:nvSpPr>
        <dsp:cNvPr id="0" name=""/>
        <dsp:cNvSpPr/>
      </dsp:nvSpPr>
      <dsp:spPr>
        <a:xfrm>
          <a:off x="506315" y="74712"/>
          <a:ext cx="6934199" cy="797039"/>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200150">
            <a:lnSpc>
              <a:spcPct val="90000"/>
            </a:lnSpc>
            <a:spcBef>
              <a:spcPct val="0"/>
            </a:spcBef>
            <a:spcAft>
              <a:spcPct val="35000"/>
            </a:spcAft>
            <a:buNone/>
          </a:pPr>
          <a:r>
            <a:rPr lang="en-US" sz="2700" kern="1200" dirty="0"/>
            <a:t>Patient Care and Safety</a:t>
          </a:r>
        </a:p>
      </dsp:txBody>
      <dsp:txXfrm>
        <a:off x="545223" y="113620"/>
        <a:ext cx="6856383" cy="719223"/>
      </dsp:txXfrm>
    </dsp:sp>
    <dsp:sp modelId="{315241D0-C88B-0348-9AF2-2888DFC73352}">
      <dsp:nvSpPr>
        <dsp:cNvPr id="0" name=""/>
        <dsp:cNvSpPr/>
      </dsp:nvSpPr>
      <dsp:spPr>
        <a:xfrm>
          <a:off x="0" y="1697952"/>
          <a:ext cx="9905999" cy="68039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C0F58A-6818-0546-9002-545C077ACB36}">
      <dsp:nvSpPr>
        <dsp:cNvPr id="0" name=""/>
        <dsp:cNvSpPr/>
      </dsp:nvSpPr>
      <dsp:spPr>
        <a:xfrm>
          <a:off x="495299" y="1299432"/>
          <a:ext cx="6934199" cy="797039"/>
        </a:xfrm>
        <a:prstGeom prst="roundRect">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200150">
            <a:lnSpc>
              <a:spcPct val="90000"/>
            </a:lnSpc>
            <a:spcBef>
              <a:spcPct val="0"/>
            </a:spcBef>
            <a:spcAft>
              <a:spcPct val="35000"/>
            </a:spcAft>
            <a:buNone/>
          </a:pPr>
          <a:r>
            <a:rPr lang="en-US" sz="2700" kern="1200" dirty="0"/>
            <a:t>Efficiency and Workflow Optimization</a:t>
          </a:r>
        </a:p>
      </dsp:txBody>
      <dsp:txXfrm>
        <a:off x="534207" y="1338340"/>
        <a:ext cx="6856383" cy="719223"/>
      </dsp:txXfrm>
    </dsp:sp>
    <dsp:sp modelId="{BAB58643-BD90-8D47-BB78-97472DBA2E6A}">
      <dsp:nvSpPr>
        <dsp:cNvPr id="0" name=""/>
        <dsp:cNvSpPr/>
      </dsp:nvSpPr>
      <dsp:spPr>
        <a:xfrm>
          <a:off x="0" y="2922673"/>
          <a:ext cx="9905999" cy="68039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555275-5021-844F-842A-A06EAAE88F34}">
      <dsp:nvSpPr>
        <dsp:cNvPr id="0" name=""/>
        <dsp:cNvSpPr/>
      </dsp:nvSpPr>
      <dsp:spPr>
        <a:xfrm>
          <a:off x="495299" y="2524152"/>
          <a:ext cx="6934199" cy="797039"/>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200150">
            <a:lnSpc>
              <a:spcPct val="90000"/>
            </a:lnSpc>
            <a:spcBef>
              <a:spcPct val="0"/>
            </a:spcBef>
            <a:spcAft>
              <a:spcPct val="35000"/>
            </a:spcAft>
            <a:buNone/>
          </a:pPr>
          <a:r>
            <a:rPr lang="en-US" sz="2700" kern="1200" dirty="0"/>
            <a:t>Data Analysis and Decision Support</a:t>
          </a:r>
        </a:p>
      </dsp:txBody>
      <dsp:txXfrm>
        <a:off x="534207" y="2563060"/>
        <a:ext cx="6856383" cy="719223"/>
      </dsp:txXfrm>
    </dsp:sp>
    <dsp:sp modelId="{3A635A38-8FF5-7B41-931D-5CDC130B76D0}">
      <dsp:nvSpPr>
        <dsp:cNvPr id="0" name=""/>
        <dsp:cNvSpPr/>
      </dsp:nvSpPr>
      <dsp:spPr>
        <a:xfrm>
          <a:off x="0" y="4147393"/>
          <a:ext cx="9905999" cy="68039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B97971-B342-6A4E-9FFF-E5113221DD80}">
      <dsp:nvSpPr>
        <dsp:cNvPr id="0" name=""/>
        <dsp:cNvSpPr/>
      </dsp:nvSpPr>
      <dsp:spPr>
        <a:xfrm>
          <a:off x="495299" y="3748872"/>
          <a:ext cx="6934199" cy="797039"/>
        </a:xfrm>
        <a:prstGeom prst="roundRect">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200150">
            <a:lnSpc>
              <a:spcPct val="90000"/>
            </a:lnSpc>
            <a:spcBef>
              <a:spcPct val="0"/>
            </a:spcBef>
            <a:spcAft>
              <a:spcPct val="35000"/>
            </a:spcAft>
            <a:buNone/>
          </a:pPr>
          <a:r>
            <a:rPr lang="en-US" sz="2700" kern="1200" dirty="0"/>
            <a:t>Compliance and Regulations</a:t>
          </a:r>
        </a:p>
      </dsp:txBody>
      <dsp:txXfrm>
        <a:off x="534207" y="3787780"/>
        <a:ext cx="6856383" cy="7192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646DF-6E4A-E847-920F-DE59146A0C90}">
      <dsp:nvSpPr>
        <dsp:cNvPr id="0" name=""/>
        <dsp:cNvSpPr/>
      </dsp:nvSpPr>
      <dsp:spPr>
        <a:xfrm>
          <a:off x="0" y="424581"/>
          <a:ext cx="8185533" cy="68039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F51BB1-904F-4B41-B0D0-23000D9716C1}">
      <dsp:nvSpPr>
        <dsp:cNvPr id="0" name=""/>
        <dsp:cNvSpPr/>
      </dsp:nvSpPr>
      <dsp:spPr>
        <a:xfrm>
          <a:off x="409276" y="26061"/>
          <a:ext cx="5729873" cy="797039"/>
        </a:xfrm>
        <a:prstGeom prst="roundRect">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576" tIns="0" rIns="216576" bIns="0" numCol="1" spcCol="1270" anchor="ctr" anchorCtr="0">
          <a:noAutofit/>
        </a:bodyPr>
        <a:lstStyle/>
        <a:p>
          <a:pPr marL="0" lvl="0" indent="0" algn="l" defTabSz="1200150">
            <a:lnSpc>
              <a:spcPct val="90000"/>
            </a:lnSpc>
            <a:spcBef>
              <a:spcPct val="0"/>
            </a:spcBef>
            <a:spcAft>
              <a:spcPct val="35000"/>
            </a:spcAft>
            <a:buNone/>
          </a:pPr>
          <a:r>
            <a:rPr lang="en-US" sz="2700" b="1" i="0" kern="1200" dirty="0"/>
            <a:t>Structured Data Storage</a:t>
          </a:r>
          <a:endParaRPr lang="en-US" sz="2700" kern="1200" dirty="0"/>
        </a:p>
      </dsp:txBody>
      <dsp:txXfrm>
        <a:off x="448184" y="64969"/>
        <a:ext cx="5652057" cy="719223"/>
      </dsp:txXfrm>
    </dsp:sp>
    <dsp:sp modelId="{5CA2D257-5B03-4246-A092-FEE70E01425E}">
      <dsp:nvSpPr>
        <dsp:cNvPr id="0" name=""/>
        <dsp:cNvSpPr/>
      </dsp:nvSpPr>
      <dsp:spPr>
        <a:xfrm>
          <a:off x="0" y="1649301"/>
          <a:ext cx="8185533" cy="68039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FC707C-3113-3D43-BFEF-37551B5B1E25}">
      <dsp:nvSpPr>
        <dsp:cNvPr id="0" name=""/>
        <dsp:cNvSpPr/>
      </dsp:nvSpPr>
      <dsp:spPr>
        <a:xfrm>
          <a:off x="409276" y="1250781"/>
          <a:ext cx="5729873" cy="797039"/>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576" tIns="0" rIns="216576" bIns="0" numCol="1" spcCol="1270" anchor="ctr" anchorCtr="0">
          <a:noAutofit/>
        </a:bodyPr>
        <a:lstStyle/>
        <a:p>
          <a:pPr marL="0" lvl="0" indent="0" algn="l" defTabSz="1200150">
            <a:lnSpc>
              <a:spcPct val="90000"/>
            </a:lnSpc>
            <a:spcBef>
              <a:spcPct val="0"/>
            </a:spcBef>
            <a:spcAft>
              <a:spcPct val="35000"/>
            </a:spcAft>
            <a:buNone/>
          </a:pPr>
          <a:r>
            <a:rPr lang="en-US" sz="2700" b="1" i="0" kern="1200" dirty="0"/>
            <a:t>Data Integration and Interoperability</a:t>
          </a:r>
          <a:endParaRPr lang="en-US" sz="2700" kern="1200" dirty="0"/>
        </a:p>
      </dsp:txBody>
      <dsp:txXfrm>
        <a:off x="448184" y="1289689"/>
        <a:ext cx="5652057" cy="719223"/>
      </dsp:txXfrm>
    </dsp:sp>
    <dsp:sp modelId="{8ECEABE6-D8EC-1C4D-A9DB-301BD072B7E7}">
      <dsp:nvSpPr>
        <dsp:cNvPr id="0" name=""/>
        <dsp:cNvSpPr/>
      </dsp:nvSpPr>
      <dsp:spPr>
        <a:xfrm>
          <a:off x="0" y="2874021"/>
          <a:ext cx="8185533" cy="68039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83C9B9-C3C7-2A45-9D38-3EF59FDD5FB3}">
      <dsp:nvSpPr>
        <dsp:cNvPr id="0" name=""/>
        <dsp:cNvSpPr/>
      </dsp:nvSpPr>
      <dsp:spPr>
        <a:xfrm>
          <a:off x="409276" y="2475500"/>
          <a:ext cx="5729873" cy="797039"/>
        </a:xfrm>
        <a:prstGeom prst="roundRect">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576" tIns="0" rIns="216576" bIns="0" numCol="1" spcCol="1270" anchor="ctr" anchorCtr="0">
          <a:noAutofit/>
        </a:bodyPr>
        <a:lstStyle/>
        <a:p>
          <a:pPr marL="0" lvl="0" indent="0" algn="l" defTabSz="1200150">
            <a:lnSpc>
              <a:spcPct val="90000"/>
            </a:lnSpc>
            <a:spcBef>
              <a:spcPct val="0"/>
            </a:spcBef>
            <a:spcAft>
              <a:spcPct val="35000"/>
            </a:spcAft>
            <a:buNone/>
          </a:pPr>
          <a:r>
            <a:rPr lang="en-US" sz="2700" b="1" i="0" kern="1200"/>
            <a:t>Scalability and Flexibility</a:t>
          </a:r>
          <a:endParaRPr lang="en-US" sz="2700" kern="1200"/>
        </a:p>
      </dsp:txBody>
      <dsp:txXfrm>
        <a:off x="448184" y="2514408"/>
        <a:ext cx="5652057" cy="7192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A72034-04A4-D545-B573-96ACDD844D17}">
      <dsp:nvSpPr>
        <dsp:cNvPr id="0" name=""/>
        <dsp:cNvSpPr/>
      </dsp:nvSpPr>
      <dsp:spPr>
        <a:xfrm>
          <a:off x="0" y="363134"/>
          <a:ext cx="9168482" cy="42839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14D76B-63E3-DA45-931D-B15C38DE9FF3}">
      <dsp:nvSpPr>
        <dsp:cNvPr id="0" name=""/>
        <dsp:cNvSpPr/>
      </dsp:nvSpPr>
      <dsp:spPr>
        <a:xfrm>
          <a:off x="458424" y="112214"/>
          <a:ext cx="6417937" cy="501840"/>
        </a:xfrm>
        <a:prstGeom prst="roundRect">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583" tIns="0" rIns="242583" bIns="0" numCol="1" spcCol="1270" anchor="ctr" anchorCtr="0">
          <a:noAutofit/>
        </a:bodyPr>
        <a:lstStyle/>
        <a:p>
          <a:pPr marL="0" lvl="0" indent="0" algn="l" defTabSz="755650">
            <a:lnSpc>
              <a:spcPct val="90000"/>
            </a:lnSpc>
            <a:spcBef>
              <a:spcPct val="0"/>
            </a:spcBef>
            <a:spcAft>
              <a:spcPct val="35000"/>
            </a:spcAft>
            <a:buNone/>
          </a:pPr>
          <a:r>
            <a:rPr lang="en-US" sz="1700" kern="1200" dirty="0"/>
            <a:t>PATIENTS</a:t>
          </a:r>
        </a:p>
      </dsp:txBody>
      <dsp:txXfrm>
        <a:off x="482922" y="136712"/>
        <a:ext cx="6368941" cy="452844"/>
      </dsp:txXfrm>
    </dsp:sp>
    <dsp:sp modelId="{A0BA3EE0-D324-7144-BF5C-24FC77762CB6}">
      <dsp:nvSpPr>
        <dsp:cNvPr id="0" name=""/>
        <dsp:cNvSpPr/>
      </dsp:nvSpPr>
      <dsp:spPr>
        <a:xfrm>
          <a:off x="0" y="1134254"/>
          <a:ext cx="9168482" cy="42839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D2E119-2A11-5A4B-AA10-C118B40568F8}">
      <dsp:nvSpPr>
        <dsp:cNvPr id="0" name=""/>
        <dsp:cNvSpPr/>
      </dsp:nvSpPr>
      <dsp:spPr>
        <a:xfrm>
          <a:off x="458424" y="883334"/>
          <a:ext cx="6417937" cy="501840"/>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583" tIns="0" rIns="242583" bIns="0" numCol="1" spcCol="1270" anchor="ctr" anchorCtr="0">
          <a:noAutofit/>
        </a:bodyPr>
        <a:lstStyle/>
        <a:p>
          <a:pPr marL="0" lvl="0" indent="0" algn="l" defTabSz="755650">
            <a:lnSpc>
              <a:spcPct val="90000"/>
            </a:lnSpc>
            <a:spcBef>
              <a:spcPct val="0"/>
            </a:spcBef>
            <a:spcAft>
              <a:spcPct val="35000"/>
            </a:spcAft>
            <a:buNone/>
          </a:pPr>
          <a:r>
            <a:rPr lang="en-US" sz="1700" kern="1200" dirty="0"/>
            <a:t>DOCTORS</a:t>
          </a:r>
        </a:p>
      </dsp:txBody>
      <dsp:txXfrm>
        <a:off x="482922" y="907832"/>
        <a:ext cx="6368941" cy="452844"/>
      </dsp:txXfrm>
    </dsp:sp>
    <dsp:sp modelId="{18630527-C23A-484B-8167-1F3F345AB854}">
      <dsp:nvSpPr>
        <dsp:cNvPr id="0" name=""/>
        <dsp:cNvSpPr/>
      </dsp:nvSpPr>
      <dsp:spPr>
        <a:xfrm>
          <a:off x="0" y="1905374"/>
          <a:ext cx="9168482" cy="42839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26280B-6370-8946-A003-A8CBE892B845}">
      <dsp:nvSpPr>
        <dsp:cNvPr id="0" name=""/>
        <dsp:cNvSpPr/>
      </dsp:nvSpPr>
      <dsp:spPr>
        <a:xfrm>
          <a:off x="458424" y="1654454"/>
          <a:ext cx="6417937" cy="501840"/>
        </a:xfrm>
        <a:prstGeom prst="roundRect">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583" tIns="0" rIns="242583" bIns="0" numCol="1" spcCol="1270" anchor="ctr" anchorCtr="0">
          <a:noAutofit/>
        </a:bodyPr>
        <a:lstStyle/>
        <a:p>
          <a:pPr marL="0" lvl="0" indent="0" algn="l" defTabSz="755650">
            <a:lnSpc>
              <a:spcPct val="90000"/>
            </a:lnSpc>
            <a:spcBef>
              <a:spcPct val="0"/>
            </a:spcBef>
            <a:spcAft>
              <a:spcPct val="35000"/>
            </a:spcAft>
            <a:buNone/>
          </a:pPr>
          <a:r>
            <a:rPr lang="en-US" sz="1700" kern="1200" dirty="0"/>
            <a:t>INSURANCE</a:t>
          </a:r>
        </a:p>
      </dsp:txBody>
      <dsp:txXfrm>
        <a:off x="482922" y="1678952"/>
        <a:ext cx="6368941" cy="452844"/>
      </dsp:txXfrm>
    </dsp:sp>
    <dsp:sp modelId="{F2A57509-0A10-0443-BEB0-F7F0F9AAF011}">
      <dsp:nvSpPr>
        <dsp:cNvPr id="0" name=""/>
        <dsp:cNvSpPr/>
      </dsp:nvSpPr>
      <dsp:spPr>
        <a:xfrm>
          <a:off x="0" y="2676494"/>
          <a:ext cx="9168482" cy="42839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C6FB71-C416-8241-AF08-9634F94615E6}">
      <dsp:nvSpPr>
        <dsp:cNvPr id="0" name=""/>
        <dsp:cNvSpPr/>
      </dsp:nvSpPr>
      <dsp:spPr>
        <a:xfrm>
          <a:off x="458424" y="2425574"/>
          <a:ext cx="6417937" cy="501840"/>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583" tIns="0" rIns="242583" bIns="0" numCol="1" spcCol="1270" anchor="ctr" anchorCtr="0">
          <a:noAutofit/>
        </a:bodyPr>
        <a:lstStyle/>
        <a:p>
          <a:pPr marL="0" lvl="0" indent="0" algn="l" defTabSz="755650">
            <a:lnSpc>
              <a:spcPct val="90000"/>
            </a:lnSpc>
            <a:spcBef>
              <a:spcPct val="0"/>
            </a:spcBef>
            <a:spcAft>
              <a:spcPct val="35000"/>
            </a:spcAft>
            <a:buNone/>
          </a:pPr>
          <a:r>
            <a:rPr lang="en-US" sz="1700" kern="1200" dirty="0"/>
            <a:t>INVOICE</a:t>
          </a:r>
        </a:p>
      </dsp:txBody>
      <dsp:txXfrm>
        <a:off x="482922" y="2450072"/>
        <a:ext cx="6368941" cy="452844"/>
      </dsp:txXfrm>
    </dsp:sp>
    <dsp:sp modelId="{C6BDAAE1-8BBE-8E46-B98E-529688BDD89E}">
      <dsp:nvSpPr>
        <dsp:cNvPr id="0" name=""/>
        <dsp:cNvSpPr/>
      </dsp:nvSpPr>
      <dsp:spPr>
        <a:xfrm>
          <a:off x="0" y="3447614"/>
          <a:ext cx="9168482" cy="42839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50E856-6E86-324D-8F62-886CED6A6501}">
      <dsp:nvSpPr>
        <dsp:cNvPr id="0" name=""/>
        <dsp:cNvSpPr/>
      </dsp:nvSpPr>
      <dsp:spPr>
        <a:xfrm>
          <a:off x="458424" y="3196694"/>
          <a:ext cx="6417937" cy="501840"/>
        </a:xfrm>
        <a:prstGeom prst="roundRect">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583" tIns="0" rIns="242583" bIns="0" numCol="1" spcCol="1270" anchor="ctr" anchorCtr="0">
          <a:noAutofit/>
        </a:bodyPr>
        <a:lstStyle/>
        <a:p>
          <a:pPr marL="0" lvl="0" indent="0" algn="l" defTabSz="755650">
            <a:lnSpc>
              <a:spcPct val="90000"/>
            </a:lnSpc>
            <a:spcBef>
              <a:spcPct val="0"/>
            </a:spcBef>
            <a:spcAft>
              <a:spcPct val="35000"/>
            </a:spcAft>
            <a:buNone/>
          </a:pPr>
          <a:r>
            <a:rPr lang="en-US" sz="1700" kern="1200" dirty="0"/>
            <a:t>PAYMENTS</a:t>
          </a:r>
        </a:p>
      </dsp:txBody>
      <dsp:txXfrm>
        <a:off x="482922" y="3221192"/>
        <a:ext cx="6368941" cy="452844"/>
      </dsp:txXfrm>
    </dsp:sp>
    <dsp:sp modelId="{640BB3B1-424D-9D45-A171-FE5CE617D707}">
      <dsp:nvSpPr>
        <dsp:cNvPr id="0" name=""/>
        <dsp:cNvSpPr/>
      </dsp:nvSpPr>
      <dsp:spPr>
        <a:xfrm>
          <a:off x="0" y="4218734"/>
          <a:ext cx="9168482" cy="42839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0EBA2A-6F1D-3347-AD8E-8E62F012E30B}">
      <dsp:nvSpPr>
        <dsp:cNvPr id="0" name=""/>
        <dsp:cNvSpPr/>
      </dsp:nvSpPr>
      <dsp:spPr>
        <a:xfrm>
          <a:off x="458424" y="3967814"/>
          <a:ext cx="6417937" cy="501840"/>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583" tIns="0" rIns="242583" bIns="0" numCol="1" spcCol="1270" anchor="ctr" anchorCtr="0">
          <a:noAutofit/>
        </a:bodyPr>
        <a:lstStyle/>
        <a:p>
          <a:pPr marL="0" lvl="0" indent="0" algn="l" defTabSz="755650">
            <a:lnSpc>
              <a:spcPct val="90000"/>
            </a:lnSpc>
            <a:spcBef>
              <a:spcPct val="0"/>
            </a:spcBef>
            <a:spcAft>
              <a:spcPct val="35000"/>
            </a:spcAft>
            <a:buNone/>
          </a:pPr>
          <a:r>
            <a:rPr lang="en-US" sz="1700" kern="1200" dirty="0"/>
            <a:t>PHARMACY</a:t>
          </a:r>
        </a:p>
      </dsp:txBody>
      <dsp:txXfrm>
        <a:off x="482922" y="3992312"/>
        <a:ext cx="6368941" cy="452844"/>
      </dsp:txXfrm>
    </dsp:sp>
    <dsp:sp modelId="{65D41FCF-F27B-1147-A0EA-865635937568}">
      <dsp:nvSpPr>
        <dsp:cNvPr id="0" name=""/>
        <dsp:cNvSpPr/>
      </dsp:nvSpPr>
      <dsp:spPr>
        <a:xfrm>
          <a:off x="0" y="4989854"/>
          <a:ext cx="9168482" cy="42839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0FA957-A4A5-D840-ABDF-1D3FE2D7535D}">
      <dsp:nvSpPr>
        <dsp:cNvPr id="0" name=""/>
        <dsp:cNvSpPr/>
      </dsp:nvSpPr>
      <dsp:spPr>
        <a:xfrm>
          <a:off x="458424" y="4738934"/>
          <a:ext cx="6417937" cy="501840"/>
        </a:xfrm>
        <a:prstGeom prst="roundRect">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583" tIns="0" rIns="242583" bIns="0" numCol="1" spcCol="1270" anchor="ctr" anchorCtr="0">
          <a:noAutofit/>
        </a:bodyPr>
        <a:lstStyle/>
        <a:p>
          <a:pPr marL="0" lvl="0" indent="0" algn="l" defTabSz="755650">
            <a:lnSpc>
              <a:spcPct val="90000"/>
            </a:lnSpc>
            <a:spcBef>
              <a:spcPct val="0"/>
            </a:spcBef>
            <a:spcAft>
              <a:spcPct val="35000"/>
            </a:spcAft>
            <a:buNone/>
          </a:pPr>
          <a:r>
            <a:rPr lang="en-US" sz="1700" kern="1200" dirty="0"/>
            <a:t>TREATMENT</a:t>
          </a:r>
        </a:p>
      </dsp:txBody>
      <dsp:txXfrm>
        <a:off x="482922" y="4763432"/>
        <a:ext cx="6368941"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28F70D-E43E-5A40-AB88-9E1CEABBFF39}" type="datetimeFigureOut">
              <a:rPr lang="en-US" smtClean="0"/>
              <a:t>4/16/24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16387E-7F79-0E4D-8BCD-A88219939BAD}" type="slidenum">
              <a:rPr lang="en-US" smtClean="0"/>
              <a:t>‹#›</a:t>
            </a:fld>
            <a:endParaRPr lang="en-US"/>
          </a:p>
        </p:txBody>
      </p:sp>
    </p:spTree>
    <p:extLst>
      <p:ext uri="{BB962C8B-B14F-4D97-AF65-F5344CB8AC3E}">
        <p14:creationId xmlns:p14="http://schemas.microsoft.com/office/powerpoint/2010/main" val="1433643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6387E-7F79-0E4D-8BCD-A88219939BAD}" type="slidenum">
              <a:rPr lang="en-US" smtClean="0"/>
              <a:t>1</a:t>
            </a:fld>
            <a:endParaRPr lang="en-US"/>
          </a:p>
        </p:txBody>
      </p:sp>
    </p:spTree>
    <p:extLst>
      <p:ext uri="{BB962C8B-B14F-4D97-AF65-F5344CB8AC3E}">
        <p14:creationId xmlns:p14="http://schemas.microsoft.com/office/powerpoint/2010/main" val="15849124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4/16/24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4/16/24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69"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671" name="Group 670">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672" name="Group 671">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84"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685"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86"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87"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88"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89"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90"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91"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92"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93"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94"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95"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696"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97"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98"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99"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00"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701"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02"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03"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84"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85"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86"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87"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88"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89"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90"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grpSp>
          <p:nvGrpSpPr>
            <p:cNvPr id="673" name="Group 672">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674"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75"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76"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77"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78"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79"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80"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81"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82"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83"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grpSp>
      </p:grpSp>
      <p:grpSp>
        <p:nvGrpSpPr>
          <p:cNvPr id="705" name="Group 704">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06" name="Rectangle 705">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7"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776881B4-5461-572A-AEF7-A3E6AC4F1EC4}"/>
              </a:ext>
            </a:extLst>
          </p:cNvPr>
          <p:cNvSpPr>
            <a:spLocks noGrp="1"/>
          </p:cNvSpPr>
          <p:nvPr>
            <p:ph type="ctrTitle"/>
          </p:nvPr>
        </p:nvSpPr>
        <p:spPr>
          <a:xfrm>
            <a:off x="6448425" y="618517"/>
            <a:ext cx="5154613" cy="2642475"/>
          </a:xfrm>
          <a:noFill/>
        </p:spPr>
        <p:txBody>
          <a:bodyPr vert="horz" lIns="91440" tIns="45720" rIns="91440" bIns="45720" rtlCol="0" anchor="ctr">
            <a:noAutofit/>
          </a:bodyPr>
          <a:lstStyle/>
          <a:p>
            <a:r>
              <a:rPr lang="en-US" sz="5400" dirty="0"/>
              <a:t>HEALTHCARE MANAGEMENT SYSTEM</a:t>
            </a:r>
          </a:p>
        </p:txBody>
      </p:sp>
      <p:pic>
        <p:nvPicPr>
          <p:cNvPr id="64" name="Picture 63" descr="A group of people in a medical office&#10;&#10;Description automatically generated">
            <a:extLst>
              <a:ext uri="{FF2B5EF4-FFF2-40B4-BE49-F238E27FC236}">
                <a16:creationId xmlns:a16="http://schemas.microsoft.com/office/drawing/2014/main" id="{4A225101-ADAD-0189-2865-3CDF21A052B4}"/>
              </a:ext>
            </a:extLst>
          </p:cNvPr>
          <p:cNvPicPr>
            <a:picLocks noChangeAspect="1"/>
          </p:cNvPicPr>
          <p:nvPr/>
        </p:nvPicPr>
        <p:blipFill rotWithShape="1">
          <a:blip r:embed="rId5"/>
          <a:srcRect l="16361" r="36929"/>
          <a:stretch/>
        </p:blipFill>
        <p:spPr>
          <a:xfrm>
            <a:off x="-5597" y="10"/>
            <a:ext cx="6101597" cy="6857990"/>
          </a:xfrm>
          <a:prstGeom prst="rect">
            <a:avLst/>
          </a:prstGeom>
          <a:solidFill>
            <a:schemeClr val="bg1"/>
          </a:solidFill>
        </p:spPr>
      </p:pic>
      <p:grpSp>
        <p:nvGrpSpPr>
          <p:cNvPr id="709" name="Group 708">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10" name="Rectangle 709">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828"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29"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30" name="Rectangle 829">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831"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15"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16"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17"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18"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19"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20"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21"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22"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23"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24"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25"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26"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27"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28"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29"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30"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31"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32"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33"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34"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32"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33"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34"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35" name="Rectangle 834">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836"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37"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38"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39"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40"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41"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42"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43"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44"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45"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46"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47" name="Rectangle 846">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848"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49"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50"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51"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52"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53"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54"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55"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56"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57"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58"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59"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60"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sp>
        <p:nvSpPr>
          <p:cNvPr id="664" name="TextBox 663">
            <a:extLst>
              <a:ext uri="{FF2B5EF4-FFF2-40B4-BE49-F238E27FC236}">
                <a16:creationId xmlns:a16="http://schemas.microsoft.com/office/drawing/2014/main" id="{F027E312-4E9C-5525-0715-47011DD2C317}"/>
              </a:ext>
            </a:extLst>
          </p:cNvPr>
          <p:cNvSpPr txBox="1"/>
          <p:nvPr/>
        </p:nvSpPr>
        <p:spPr>
          <a:xfrm>
            <a:off x="6448425" y="3806825"/>
            <a:ext cx="4598986" cy="1984376"/>
          </a:xfrm>
          <a:prstGeom prst="rect">
            <a:avLst/>
          </a:prstGeom>
          <a:noFill/>
        </p:spPr>
        <p:txBody>
          <a:bodyPr vert="horz" lIns="91440" tIns="45720" rIns="91440" bIns="45720" rtlCol="0">
            <a:normAutofit lnSpcReduction="10000"/>
          </a:bodyPr>
          <a:lstStyle/>
          <a:p>
            <a:pPr defTabSz="914400">
              <a:lnSpc>
                <a:spcPct val="120000"/>
              </a:lnSpc>
              <a:spcAft>
                <a:spcPts val="600"/>
              </a:spcAft>
              <a:buSzPct val="125000"/>
            </a:pPr>
            <a:r>
              <a:rPr lang="en-US" b="1" dirty="0"/>
              <a:t>GROUP C</a:t>
            </a:r>
          </a:p>
          <a:p>
            <a:pPr indent="-228600" defTabSz="914400">
              <a:lnSpc>
                <a:spcPct val="120000"/>
              </a:lnSpc>
              <a:spcAft>
                <a:spcPts val="600"/>
              </a:spcAft>
              <a:buSzPct val="125000"/>
              <a:buFont typeface="Arial" panose="020B0604020202020204" pitchFamily="34" charset="0"/>
              <a:buChar char="•"/>
            </a:pPr>
            <a:r>
              <a:rPr lang="en-US" dirty="0"/>
              <a:t>AKSHITHA BEDRE SHIVAKUMAR</a:t>
            </a:r>
          </a:p>
          <a:p>
            <a:pPr indent="-228600" defTabSz="914400">
              <a:lnSpc>
                <a:spcPct val="120000"/>
              </a:lnSpc>
              <a:spcAft>
                <a:spcPts val="600"/>
              </a:spcAft>
              <a:buSzPct val="125000"/>
              <a:buFont typeface="Arial" panose="020B0604020202020204" pitchFamily="34" charset="0"/>
              <a:buChar char="•"/>
            </a:pPr>
            <a:r>
              <a:rPr lang="en-US" dirty="0"/>
              <a:t>RAMYA VENKATESH</a:t>
            </a:r>
          </a:p>
          <a:p>
            <a:pPr indent="-228600" defTabSz="914400">
              <a:lnSpc>
                <a:spcPct val="120000"/>
              </a:lnSpc>
              <a:spcAft>
                <a:spcPts val="600"/>
              </a:spcAft>
              <a:buSzPct val="125000"/>
              <a:buFont typeface="Arial" panose="020B0604020202020204" pitchFamily="34" charset="0"/>
              <a:buChar char="•"/>
            </a:pPr>
            <a:r>
              <a:rPr lang="en-US" dirty="0"/>
              <a:t>JEN KAI WANG</a:t>
            </a:r>
          </a:p>
          <a:p>
            <a:pPr indent="-228600" defTabSz="914400">
              <a:lnSpc>
                <a:spcPct val="120000"/>
              </a:lnSpc>
              <a:spcAft>
                <a:spcPts val="600"/>
              </a:spcAft>
              <a:buSzPct val="125000"/>
              <a:buFont typeface="Arial" panose="020B0604020202020204" pitchFamily="34" charset="0"/>
              <a:buChar char="•"/>
            </a:pPr>
            <a:r>
              <a:rPr lang="en-US" dirty="0"/>
              <a:t>WASEEM PASHA MOHAMMAD</a:t>
            </a:r>
          </a:p>
        </p:txBody>
      </p:sp>
    </p:spTree>
    <p:extLst>
      <p:ext uri="{BB962C8B-B14F-4D97-AF65-F5344CB8AC3E}">
        <p14:creationId xmlns:p14="http://schemas.microsoft.com/office/powerpoint/2010/main" val="126941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2" name="Group 11">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7"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9"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0"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0"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1"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42"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3"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4"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5"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6"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7"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8"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9"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0"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1"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2"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3"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54"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5"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6"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7"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8"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9"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0"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1"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2"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3"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4"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5"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6"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grpSp>
        <p:nvGrpSpPr>
          <p:cNvPr id="68" name="Group 67">
            <a:extLst>
              <a:ext uri="{FF2B5EF4-FFF2-40B4-BE49-F238E27FC236}">
                <a16:creationId xmlns:a16="http://schemas.microsoft.com/office/drawing/2014/main" id="{AD579530-1077-46B3-BD5C-81BB270A1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9" name="Rectangle 68">
              <a:extLst>
                <a:ext uri="{FF2B5EF4-FFF2-40B4-BE49-F238E27FC236}">
                  <a16:creationId xmlns:a16="http://schemas.microsoft.com/office/drawing/2014/main" id="{ACBB106A-B366-4349-B59F-E8FBDADD8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2">
              <a:extLst>
                <a:ext uri="{FF2B5EF4-FFF2-40B4-BE49-F238E27FC236}">
                  <a16:creationId xmlns:a16="http://schemas.microsoft.com/office/drawing/2014/main" id="{113FC03B-24E4-4A3F-9626-CC7F6356BC9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descr="A tablet with a stethoscope and clipboard&#10;&#10;Description automatically generated">
            <a:extLst>
              <a:ext uri="{FF2B5EF4-FFF2-40B4-BE49-F238E27FC236}">
                <a16:creationId xmlns:a16="http://schemas.microsoft.com/office/drawing/2014/main" id="{69FDE6DC-0155-4076-310A-BFD1654719ED}"/>
              </a:ext>
            </a:extLst>
          </p:cNvPr>
          <p:cNvPicPr>
            <a:picLocks noChangeAspect="1"/>
          </p:cNvPicPr>
          <p:nvPr/>
        </p:nvPicPr>
        <p:blipFill rotWithShape="1">
          <a:blip r:embed="rId4">
            <a:alphaModFix amt="30000"/>
          </a:blip>
          <a:srcRect l="1565" r="9573"/>
          <a:stretch/>
        </p:blipFill>
        <p:spPr>
          <a:xfrm>
            <a:off x="-2" y="10"/>
            <a:ext cx="12188389" cy="6857990"/>
          </a:xfrm>
          <a:prstGeom prst="rect">
            <a:avLst/>
          </a:prstGeom>
        </p:spPr>
      </p:pic>
      <p:grpSp>
        <p:nvGrpSpPr>
          <p:cNvPr id="72" name="Group 71">
            <a:extLst>
              <a:ext uri="{FF2B5EF4-FFF2-40B4-BE49-F238E27FC236}">
                <a16:creationId xmlns:a16="http://schemas.microsoft.com/office/drawing/2014/main" id="{83F79A5F-63B5-4802-B39B-BF0F89DDDA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73" name="Round Diagonal Corner Rectangle 7">
              <a:extLst>
                <a:ext uri="{FF2B5EF4-FFF2-40B4-BE49-F238E27FC236}">
                  <a16:creationId xmlns:a16="http://schemas.microsoft.com/office/drawing/2014/main" id="{00D14BF7-A799-4EDA-8C19-CED0B8EC5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AF292344-73C8-4E53-85C0-8CDB23EB53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75" name="Freeform 32">
                <a:extLst>
                  <a:ext uri="{FF2B5EF4-FFF2-40B4-BE49-F238E27FC236}">
                    <a16:creationId xmlns:a16="http://schemas.microsoft.com/office/drawing/2014/main" id="{4781E776-A0A7-4FB6-958B-8389BBA56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6" name="Freeform 33">
                <a:extLst>
                  <a:ext uri="{FF2B5EF4-FFF2-40B4-BE49-F238E27FC236}">
                    <a16:creationId xmlns:a16="http://schemas.microsoft.com/office/drawing/2014/main" id="{0F004D56-F177-45BC-8965-B72DB88A08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7" name="Freeform 34">
                <a:extLst>
                  <a:ext uri="{FF2B5EF4-FFF2-40B4-BE49-F238E27FC236}">
                    <a16:creationId xmlns:a16="http://schemas.microsoft.com/office/drawing/2014/main" id="{5F2F1F83-817B-4678-B0AE-8FFDC49FC8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8" name="Freeform 37">
                <a:extLst>
                  <a:ext uri="{FF2B5EF4-FFF2-40B4-BE49-F238E27FC236}">
                    <a16:creationId xmlns:a16="http://schemas.microsoft.com/office/drawing/2014/main" id="{F908EB47-32F4-4E82-BF56-FD25BB074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9" name="Freeform 35">
                <a:extLst>
                  <a:ext uri="{FF2B5EF4-FFF2-40B4-BE49-F238E27FC236}">
                    <a16:creationId xmlns:a16="http://schemas.microsoft.com/office/drawing/2014/main" id="{0966000D-B975-4E8A-9BF2-EACF21640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0" name="Freeform 36">
                <a:extLst>
                  <a:ext uri="{FF2B5EF4-FFF2-40B4-BE49-F238E27FC236}">
                    <a16:creationId xmlns:a16="http://schemas.microsoft.com/office/drawing/2014/main" id="{A9554499-6796-4AEE-B012-34A5B9A585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1" name="Freeform 38">
                <a:extLst>
                  <a:ext uri="{FF2B5EF4-FFF2-40B4-BE49-F238E27FC236}">
                    <a16:creationId xmlns:a16="http://schemas.microsoft.com/office/drawing/2014/main" id="{9DD40864-34BD-491F-B591-180E7B32C1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2" name="Freeform 39">
                <a:extLst>
                  <a:ext uri="{FF2B5EF4-FFF2-40B4-BE49-F238E27FC236}">
                    <a16:creationId xmlns:a16="http://schemas.microsoft.com/office/drawing/2014/main" id="{2623F54C-4373-4D30-90DB-3129BDDF5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3" name="Freeform 40">
                <a:extLst>
                  <a:ext uri="{FF2B5EF4-FFF2-40B4-BE49-F238E27FC236}">
                    <a16:creationId xmlns:a16="http://schemas.microsoft.com/office/drawing/2014/main" id="{1FF42884-D4B2-462F-9FA7-4FA892532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4" name="Rectangle 41">
                <a:extLst>
                  <a:ext uri="{FF2B5EF4-FFF2-40B4-BE49-F238E27FC236}">
                    <a16:creationId xmlns:a16="http://schemas.microsoft.com/office/drawing/2014/main" id="{27F4D4BA-37F5-4D54-BDFF-733F621D5D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5" name="Freeform 32">
                <a:extLst>
                  <a:ext uri="{FF2B5EF4-FFF2-40B4-BE49-F238E27FC236}">
                    <a16:creationId xmlns:a16="http://schemas.microsoft.com/office/drawing/2014/main" id="{29E4A0E5-0441-4563-A947-12A578110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6" name="Freeform 33">
                <a:extLst>
                  <a:ext uri="{FF2B5EF4-FFF2-40B4-BE49-F238E27FC236}">
                    <a16:creationId xmlns:a16="http://schemas.microsoft.com/office/drawing/2014/main" id="{4A8D89B4-AD1B-410A-870B-1042E075A0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7" name="Freeform 34">
                <a:extLst>
                  <a:ext uri="{FF2B5EF4-FFF2-40B4-BE49-F238E27FC236}">
                    <a16:creationId xmlns:a16="http://schemas.microsoft.com/office/drawing/2014/main" id="{DFC54570-9F45-44E6-AC94-4B3192D44B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8" name="Freeform 37">
                <a:extLst>
                  <a:ext uri="{FF2B5EF4-FFF2-40B4-BE49-F238E27FC236}">
                    <a16:creationId xmlns:a16="http://schemas.microsoft.com/office/drawing/2014/main" id="{A976F76C-4BBB-4CD4-9270-5E4E8802B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9" name="Freeform 35">
                <a:extLst>
                  <a:ext uri="{FF2B5EF4-FFF2-40B4-BE49-F238E27FC236}">
                    <a16:creationId xmlns:a16="http://schemas.microsoft.com/office/drawing/2014/main" id="{06081E5F-35E2-4E9E-A0DA-9E2F769C4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90" name="Freeform 36">
                <a:extLst>
                  <a:ext uri="{FF2B5EF4-FFF2-40B4-BE49-F238E27FC236}">
                    <a16:creationId xmlns:a16="http://schemas.microsoft.com/office/drawing/2014/main" id="{7B7B4F78-1391-433D-AAE5-0FA8B8EE18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91" name="Freeform 38">
                <a:extLst>
                  <a:ext uri="{FF2B5EF4-FFF2-40B4-BE49-F238E27FC236}">
                    <a16:creationId xmlns:a16="http://schemas.microsoft.com/office/drawing/2014/main" id="{EF63F42B-29ED-4285-99D1-5FA657DA92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92" name="Freeform 39">
                <a:extLst>
                  <a:ext uri="{FF2B5EF4-FFF2-40B4-BE49-F238E27FC236}">
                    <a16:creationId xmlns:a16="http://schemas.microsoft.com/office/drawing/2014/main" id="{EB7A6053-A7CF-4785-B396-6F70D6EBE9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93" name="Freeform 40">
                <a:extLst>
                  <a:ext uri="{FF2B5EF4-FFF2-40B4-BE49-F238E27FC236}">
                    <a16:creationId xmlns:a16="http://schemas.microsoft.com/office/drawing/2014/main" id="{E6337518-A10D-47A5-BD86-6D1F3FAF3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94" name="Rectangle 41">
                <a:extLst>
                  <a:ext uri="{FF2B5EF4-FFF2-40B4-BE49-F238E27FC236}">
                    <a16:creationId xmlns:a16="http://schemas.microsoft.com/office/drawing/2014/main" id="{7591C37F-6498-4992-992D-D413A84752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grpSp>
      <p:sp>
        <p:nvSpPr>
          <p:cNvPr id="2" name="Title 1">
            <a:extLst>
              <a:ext uri="{FF2B5EF4-FFF2-40B4-BE49-F238E27FC236}">
                <a16:creationId xmlns:a16="http://schemas.microsoft.com/office/drawing/2014/main" id="{7A00FE0A-FC2B-D216-4BFB-D3145D3BE3C7}"/>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t>THANK YOU </a:t>
            </a:r>
          </a:p>
        </p:txBody>
      </p:sp>
    </p:spTree>
    <p:extLst>
      <p:ext uri="{BB962C8B-B14F-4D97-AF65-F5344CB8AC3E}">
        <p14:creationId xmlns:p14="http://schemas.microsoft.com/office/powerpoint/2010/main" val="425109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2D609-F515-5A84-751D-6311929932BD}"/>
              </a:ext>
            </a:extLst>
          </p:cNvPr>
          <p:cNvSpPr>
            <a:spLocks noGrp="1"/>
          </p:cNvSpPr>
          <p:nvPr>
            <p:ph type="title"/>
          </p:nvPr>
        </p:nvSpPr>
        <p:spPr>
          <a:xfrm>
            <a:off x="1630496" y="236863"/>
            <a:ext cx="3470314" cy="908891"/>
          </a:xfrm>
          <a:noFill/>
        </p:spPr>
        <p:txBody>
          <a:bodyPr/>
          <a:lstStyle/>
          <a:p>
            <a:r>
              <a:rPr lang="en-US" b="1" dirty="0"/>
              <a:t>INTRODUCTION:</a:t>
            </a:r>
          </a:p>
        </p:txBody>
      </p:sp>
      <p:graphicFrame>
        <p:nvGraphicFramePr>
          <p:cNvPr id="6" name="Content Placeholder 5">
            <a:extLst>
              <a:ext uri="{FF2B5EF4-FFF2-40B4-BE49-F238E27FC236}">
                <a16:creationId xmlns:a16="http://schemas.microsoft.com/office/drawing/2014/main" id="{B8BB189F-51FB-58FB-04A9-6579AAA14511}"/>
              </a:ext>
            </a:extLst>
          </p:cNvPr>
          <p:cNvGraphicFramePr>
            <a:graphicFrameLocks noGrp="1"/>
          </p:cNvGraphicFramePr>
          <p:nvPr>
            <p:ph idx="1"/>
            <p:extLst>
              <p:ext uri="{D42A27DB-BD31-4B8C-83A1-F6EECF244321}">
                <p14:modId xmlns:p14="http://schemas.microsoft.com/office/powerpoint/2010/main" val="1961908977"/>
              </p:ext>
            </p:extLst>
          </p:nvPr>
        </p:nvGraphicFramePr>
        <p:xfrm>
          <a:off x="1141412" y="1718631"/>
          <a:ext cx="9905999" cy="4902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697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9ECA8C-3121-3B8A-089A-08689EE8E221}"/>
              </a:ext>
            </a:extLst>
          </p:cNvPr>
          <p:cNvSpPr txBox="1"/>
          <p:nvPr/>
        </p:nvSpPr>
        <p:spPr>
          <a:xfrm>
            <a:off x="1575412" y="584417"/>
            <a:ext cx="9166034" cy="646331"/>
          </a:xfrm>
          <a:prstGeom prst="rect">
            <a:avLst/>
          </a:prstGeom>
          <a:noFill/>
        </p:spPr>
        <p:txBody>
          <a:bodyPr wrap="square" rtlCol="0">
            <a:spAutoFit/>
          </a:bodyPr>
          <a:lstStyle/>
          <a:p>
            <a:r>
              <a:rPr lang="en-US" sz="3600" b="1" dirty="0"/>
              <a:t>Significance of Robust Relational Database</a:t>
            </a:r>
          </a:p>
        </p:txBody>
      </p:sp>
      <p:graphicFrame>
        <p:nvGraphicFramePr>
          <p:cNvPr id="8" name="Diagram 7">
            <a:extLst>
              <a:ext uri="{FF2B5EF4-FFF2-40B4-BE49-F238E27FC236}">
                <a16:creationId xmlns:a16="http://schemas.microsoft.com/office/drawing/2014/main" id="{CD8FB3F5-69B0-7CDE-A845-27AE9570B39B}"/>
              </a:ext>
            </a:extLst>
          </p:cNvPr>
          <p:cNvGraphicFramePr/>
          <p:nvPr>
            <p:extLst>
              <p:ext uri="{D42A27DB-BD31-4B8C-83A1-F6EECF244321}">
                <p14:modId xmlns:p14="http://schemas.microsoft.com/office/powerpoint/2010/main" val="807707238"/>
              </p:ext>
            </p:extLst>
          </p:nvPr>
        </p:nvGraphicFramePr>
        <p:xfrm>
          <a:off x="1663547" y="1696598"/>
          <a:ext cx="8185533" cy="3580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7461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C9431-E8F7-FF45-A576-F3D23032586E}"/>
              </a:ext>
            </a:extLst>
          </p:cNvPr>
          <p:cNvSpPr>
            <a:spLocks noGrp="1"/>
          </p:cNvSpPr>
          <p:nvPr>
            <p:ph type="title"/>
          </p:nvPr>
        </p:nvSpPr>
        <p:spPr>
          <a:xfrm>
            <a:off x="1141413" y="0"/>
            <a:ext cx="9699185" cy="958467"/>
          </a:xfrm>
        </p:spPr>
        <p:txBody>
          <a:bodyPr/>
          <a:lstStyle/>
          <a:p>
            <a:r>
              <a:rPr lang="en-US" b="1" dirty="0">
                <a:latin typeface="+mn-lt"/>
                <a:ea typeface="+mn-ea"/>
                <a:cs typeface="+mn-cs"/>
              </a:rPr>
              <a:t>Discrete Parts of the HMS Database:</a:t>
            </a:r>
          </a:p>
        </p:txBody>
      </p:sp>
      <p:sp>
        <p:nvSpPr>
          <p:cNvPr id="8" name="Rectangle 7">
            <a:extLst>
              <a:ext uri="{FF2B5EF4-FFF2-40B4-BE49-F238E27FC236}">
                <a16:creationId xmlns:a16="http://schemas.microsoft.com/office/drawing/2014/main" id="{56692019-95E5-8ACE-0C4B-E64670E0842A}"/>
              </a:ext>
            </a:extLst>
          </p:cNvPr>
          <p:cNvSpPr/>
          <p:nvPr/>
        </p:nvSpPr>
        <p:spPr>
          <a:xfrm>
            <a:off x="2032000" y="719666"/>
            <a:ext cx="8128000" cy="5418667"/>
          </a:xfrm>
          <a:prstGeom prst="rect">
            <a:avLst/>
          </a:prstGeom>
        </p:spPr>
        <p:txBody>
          <a:bodyPr/>
          <a:lstStyle/>
          <a:p>
            <a:pPr lvl="0">
              <a:buChar char="•"/>
            </a:pPr>
            <a:endParaRPr lang="en-US"/>
          </a:p>
          <a:p>
            <a:pPr lvl="1">
              <a:buChar char="•"/>
            </a:pPr>
            <a:endParaRPr lang="en-US"/>
          </a:p>
          <a:p>
            <a:pPr lvl="1">
              <a:buChar char="•"/>
            </a:pPr>
            <a:endParaRPr lang="en-US"/>
          </a:p>
          <a:p>
            <a:pPr lvl="1">
              <a:buChar char="•"/>
            </a:pPr>
            <a:endParaRPr lang="en-US"/>
          </a:p>
          <a:p>
            <a:pPr lvl="1">
              <a:buChar char="•"/>
            </a:pPr>
            <a:endParaRPr lang="en-US"/>
          </a:p>
        </p:txBody>
      </p:sp>
      <p:graphicFrame>
        <p:nvGraphicFramePr>
          <p:cNvPr id="12" name="Diagram 11">
            <a:extLst>
              <a:ext uri="{FF2B5EF4-FFF2-40B4-BE49-F238E27FC236}">
                <a16:creationId xmlns:a16="http://schemas.microsoft.com/office/drawing/2014/main" id="{464FA017-F54A-8936-83AD-A6AA56FFE40D}"/>
              </a:ext>
            </a:extLst>
          </p:cNvPr>
          <p:cNvGraphicFramePr/>
          <p:nvPr>
            <p:extLst>
              <p:ext uri="{D42A27DB-BD31-4B8C-83A1-F6EECF244321}">
                <p14:modId xmlns:p14="http://schemas.microsoft.com/office/powerpoint/2010/main" val="4264666004"/>
              </p:ext>
            </p:extLst>
          </p:nvPr>
        </p:nvGraphicFramePr>
        <p:xfrm>
          <a:off x="1672116" y="1079653"/>
          <a:ext cx="9168482" cy="5530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478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B92AD2-8158-FB2A-00C2-44DB3F88A049}"/>
              </a:ext>
            </a:extLst>
          </p:cNvPr>
          <p:cNvSpPr txBox="1"/>
          <p:nvPr/>
        </p:nvSpPr>
        <p:spPr>
          <a:xfrm>
            <a:off x="1123721" y="705079"/>
            <a:ext cx="10840598" cy="4801314"/>
          </a:xfrm>
          <a:prstGeom prst="rect">
            <a:avLst/>
          </a:prstGeom>
          <a:noFill/>
        </p:spPr>
        <p:txBody>
          <a:bodyPr wrap="square" rtlCol="0">
            <a:spAutoFit/>
          </a:bodyPr>
          <a:lstStyle/>
          <a:p>
            <a:pPr algn="l"/>
            <a:r>
              <a:rPr lang="en-US" sz="3600" b="1" cap="all" dirty="0"/>
              <a:t>CRUD operations: Create, Read, Update, Delete</a:t>
            </a:r>
          </a:p>
          <a:p>
            <a:pPr algn="l"/>
            <a:endParaRPr lang="en-US" sz="3600" b="1" cap="all" dirty="0"/>
          </a:p>
          <a:p>
            <a:pPr algn="l"/>
            <a:endParaRPr lang="en-US" dirty="0"/>
          </a:p>
          <a:p>
            <a:pPr algn="l"/>
            <a:r>
              <a:rPr lang="en-US" b="1" dirty="0"/>
              <a:t>CREATE: </a:t>
            </a:r>
            <a:r>
              <a:rPr lang="en-US" dirty="0"/>
              <a:t>The Create operation involves adding new records or entries into the database. In the context of healthcare management, it enables the addition of new patient information, doctor details, billing records, etc.</a:t>
            </a:r>
          </a:p>
          <a:p>
            <a:pPr algn="l"/>
            <a:endParaRPr lang="en-US" dirty="0"/>
          </a:p>
          <a:p>
            <a:pPr algn="l"/>
            <a:r>
              <a:rPr lang="en-US" b="1" dirty="0"/>
              <a:t>READ: </a:t>
            </a:r>
            <a:r>
              <a:rPr lang="en-US" dirty="0"/>
              <a:t>The Read operation involves retrieving existing data from the database. It allows users to access patient medical records, doctor profiles, insurance information, etc., facilitating informed decision-making and patient care.</a:t>
            </a:r>
          </a:p>
          <a:p>
            <a:pPr algn="l"/>
            <a:endParaRPr lang="en-US" dirty="0"/>
          </a:p>
          <a:p>
            <a:pPr algn="l"/>
            <a:r>
              <a:rPr lang="en-US" b="1" dirty="0"/>
              <a:t>UPDATE: </a:t>
            </a:r>
            <a:r>
              <a:rPr lang="en-US" dirty="0"/>
              <a:t>The Update operation involves modifying or updating existing records in the database. It enables the correction of errors, updating patient demographics, treatment plans, or any other relevant information as required.</a:t>
            </a:r>
          </a:p>
          <a:p>
            <a:pPr algn="l"/>
            <a:endParaRPr lang="en-US" dirty="0"/>
          </a:p>
          <a:p>
            <a:pPr algn="l"/>
            <a:r>
              <a:rPr lang="en-US" b="1" dirty="0"/>
              <a:t>DELETE: </a:t>
            </a:r>
            <a:r>
              <a:rPr lang="en-US" dirty="0"/>
              <a:t>The Delete operation involves removing records from the database. It allows the removal of outdated or redundant data, ensuring data accuracy and integrity within the healthcare </a:t>
            </a:r>
          </a:p>
          <a:p>
            <a:endParaRPr lang="en-US" dirty="0"/>
          </a:p>
        </p:txBody>
      </p:sp>
    </p:spTree>
    <p:extLst>
      <p:ext uri="{BB962C8B-B14F-4D97-AF65-F5344CB8AC3E}">
        <p14:creationId xmlns:p14="http://schemas.microsoft.com/office/powerpoint/2010/main" val="265283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 name="Rectangle 11">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6" name="Picture 5" descr="A close-up of a doctor's hand holding a stethoscope&#10;&#10;Description automatically generated">
            <a:extLst>
              <a:ext uri="{FF2B5EF4-FFF2-40B4-BE49-F238E27FC236}">
                <a16:creationId xmlns:a16="http://schemas.microsoft.com/office/drawing/2014/main" id="{77FE2AA0-4C3F-F3BC-BB8F-C4ACB00D266F}"/>
              </a:ext>
            </a:extLst>
          </p:cNvPr>
          <p:cNvPicPr>
            <a:picLocks noChangeAspect="1"/>
          </p:cNvPicPr>
          <p:nvPr/>
        </p:nvPicPr>
        <p:blipFill rotWithShape="1">
          <a:blip r:embed="rId4"/>
          <a:srcRect l="26687" r="15174" b="-1"/>
          <a:stretch/>
        </p:blipFill>
        <p:spPr>
          <a:xfrm>
            <a:off x="-5597" y="10"/>
            <a:ext cx="7558541" cy="6857990"/>
          </a:xfrm>
          <a:prstGeom prst="rect">
            <a:avLst/>
          </a:prstGeom>
        </p:spPr>
      </p:pic>
      <p:grpSp>
        <p:nvGrpSpPr>
          <p:cNvPr id="15" name="Group 14">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6" name="Rectangle 15">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7"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8"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 name="Rectangle 18">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20"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9"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0"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1"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2"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3"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4"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5"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6"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7"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8"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9"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0"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1"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2"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3"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4" name="Rectangle 43">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45"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6"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7"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8"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9"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0"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1"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2"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3"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4"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5"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6" name="Rectangle 55">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57"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8"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9"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0"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1"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2"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3"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4"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5"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6"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7"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8"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9"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376DEB23-7E81-3475-70BC-B9CD782BA48C}"/>
              </a:ext>
            </a:extLst>
          </p:cNvPr>
          <p:cNvSpPr>
            <a:spLocks noGrp="1"/>
          </p:cNvSpPr>
          <p:nvPr>
            <p:ph idx="1"/>
          </p:nvPr>
        </p:nvSpPr>
        <p:spPr>
          <a:xfrm>
            <a:off x="7962519" y="903288"/>
            <a:ext cx="4091368" cy="4887913"/>
          </a:xfrm>
        </p:spPr>
        <p:txBody>
          <a:bodyPr>
            <a:normAutofit fontScale="92500" lnSpcReduction="20000"/>
          </a:bodyPr>
          <a:lstStyle/>
          <a:p>
            <a:pPr marL="0" indent="0" algn="ctr">
              <a:lnSpc>
                <a:spcPct val="110000"/>
              </a:lnSpc>
              <a:buNone/>
            </a:pPr>
            <a:r>
              <a:rPr lang="en-US" b="1" dirty="0"/>
              <a:t>We are using Python script which enables CRUD operations on the healthcare database using MySQL along wit OLAP functionalities</a:t>
            </a:r>
          </a:p>
          <a:p>
            <a:pPr marL="0" marR="0" lvl="0" indent="0">
              <a:lnSpc>
                <a:spcPct val="110000"/>
              </a:lnSpc>
              <a:spcBef>
                <a:spcPts val="0"/>
              </a:spcBef>
              <a:spcAft>
                <a:spcPts val="0"/>
              </a:spcAft>
              <a:buNone/>
              <a:tabLst>
                <a:tab pos="457200" algn="l"/>
              </a:tabLst>
            </a:pPr>
            <a:endParaRPr lang="en-US" sz="1500" dirty="0"/>
          </a:p>
          <a:p>
            <a:pPr marL="0" marR="0" lvl="0" indent="0">
              <a:lnSpc>
                <a:spcPct val="110000"/>
              </a:lnSpc>
              <a:spcBef>
                <a:spcPts val="0"/>
              </a:spcBef>
              <a:spcAft>
                <a:spcPts val="0"/>
              </a:spcAft>
              <a:buNone/>
              <a:tabLst>
                <a:tab pos="457200" algn="l"/>
              </a:tabLst>
            </a:pPr>
            <a:endParaRPr lang="en-US" sz="1500" dirty="0"/>
          </a:p>
          <a:p>
            <a:pPr marL="0" marR="0" lvl="0" indent="0">
              <a:lnSpc>
                <a:spcPct val="110000"/>
              </a:lnSpc>
              <a:spcBef>
                <a:spcPts val="0"/>
              </a:spcBef>
              <a:spcAft>
                <a:spcPts val="0"/>
              </a:spcAft>
              <a:buNone/>
              <a:tabLst>
                <a:tab pos="457200" algn="l"/>
              </a:tabLst>
            </a:pPr>
            <a:endParaRPr lang="en-US" sz="1500" dirty="0"/>
          </a:p>
          <a:p>
            <a:pPr marL="0" marR="0" lvl="0" indent="0">
              <a:lnSpc>
                <a:spcPct val="110000"/>
              </a:lnSpc>
              <a:spcBef>
                <a:spcPts val="0"/>
              </a:spcBef>
              <a:spcAft>
                <a:spcPts val="0"/>
              </a:spcAft>
              <a:buNone/>
              <a:tabLst>
                <a:tab pos="457200" algn="l"/>
              </a:tabLst>
            </a:pPr>
            <a:endParaRPr lang="en-US" dirty="0"/>
          </a:p>
          <a:p>
            <a:pPr>
              <a:lnSpc>
                <a:spcPct val="110000"/>
              </a:lnSpc>
              <a:tabLst>
                <a:tab pos="457200" algn="l"/>
              </a:tabLst>
            </a:pPr>
            <a:r>
              <a:rPr lang="en-US" dirty="0">
                <a:latin typeface="Calibri" panose="020F0502020204030204" pitchFamily="34" charset="0"/>
                <a:cs typeface="Calibri" panose="020F0502020204030204" pitchFamily="34" charset="0"/>
              </a:rPr>
              <a:t>MySQL Connection Setup: The script establishes a connection to the MySQL database hosted locally.</a:t>
            </a:r>
          </a:p>
          <a:p>
            <a:pPr>
              <a:lnSpc>
                <a:spcPct val="110000"/>
              </a:lnSpc>
              <a:tabLst>
                <a:tab pos="457200" algn="l"/>
              </a:tabLst>
            </a:pPr>
            <a:r>
              <a:rPr lang="en-US" dirty="0">
                <a:latin typeface="Calibri" panose="020F0502020204030204" pitchFamily="34" charset="0"/>
                <a:cs typeface="Calibri" panose="020F0502020204030204" pitchFamily="34" charset="0"/>
              </a:rPr>
              <a:t>Table Column Retrieval</a:t>
            </a:r>
          </a:p>
          <a:p>
            <a:pPr>
              <a:lnSpc>
                <a:spcPct val="110000"/>
              </a:lnSpc>
              <a:tabLst>
                <a:tab pos="457200" algn="l"/>
              </a:tabLst>
            </a:pPr>
            <a:r>
              <a:rPr lang="en-US" dirty="0">
                <a:latin typeface="Calibri" panose="020F0502020204030204" pitchFamily="34" charset="0"/>
                <a:cs typeface="Calibri" panose="020F0502020204030204" pitchFamily="34" charset="0"/>
              </a:rPr>
              <a:t>CRUD Operations</a:t>
            </a:r>
          </a:p>
          <a:p>
            <a:pPr marL="0" marR="0" lvl="0" indent="0">
              <a:lnSpc>
                <a:spcPct val="110000"/>
              </a:lnSpc>
              <a:spcBef>
                <a:spcPts val="0"/>
              </a:spcBef>
              <a:spcAft>
                <a:spcPts val="0"/>
              </a:spcAft>
              <a:buNone/>
              <a:tabLst>
                <a:tab pos="457200" algn="l"/>
              </a:tabLst>
            </a:pPr>
            <a:endParaRPr lang="en-US" sz="15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0" indent="0">
              <a:lnSpc>
                <a:spcPct val="110000"/>
              </a:lnSpc>
              <a:buNone/>
            </a:pPr>
            <a:endParaRPr lang="en-US" sz="1500" b="1" dirty="0"/>
          </a:p>
        </p:txBody>
      </p:sp>
    </p:spTree>
    <p:extLst>
      <p:ext uri="{BB962C8B-B14F-4D97-AF65-F5344CB8AC3E}">
        <p14:creationId xmlns:p14="http://schemas.microsoft.com/office/powerpoint/2010/main" val="28938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F5EF3CB-04DC-2257-34C7-B34B58CB7643}"/>
              </a:ext>
            </a:extLst>
          </p:cNvPr>
          <p:cNvSpPr>
            <a:spLocks noGrp="1"/>
          </p:cNvSpPr>
          <p:nvPr>
            <p:ph idx="1"/>
          </p:nvPr>
        </p:nvSpPr>
        <p:spPr>
          <a:xfrm>
            <a:off x="1141413" y="606425"/>
            <a:ext cx="9906000" cy="5184775"/>
          </a:xfrm>
        </p:spPr>
        <p:txBody>
          <a:bodyPr>
            <a:normAutofit lnSpcReduction="10000"/>
          </a:bodyPr>
          <a:lstStyle/>
          <a:p>
            <a:pPr>
              <a:spcBef>
                <a:spcPts val="0"/>
              </a:spcBef>
              <a:tabLst>
                <a:tab pos="457200" algn="l"/>
              </a:tabLst>
            </a:pPr>
            <a:r>
              <a:rPr lang="en-US" sz="2800" dirty="0"/>
              <a:t>OLAP Operations</a:t>
            </a:r>
          </a:p>
          <a:p>
            <a:pPr marL="742950" marR="0" lvl="1" indent="-285750">
              <a:spcBef>
                <a:spcPts val="0"/>
              </a:spcBef>
              <a:spcAft>
                <a:spcPts val="0"/>
              </a:spcAft>
              <a:buSzPts val="1000"/>
              <a:buFont typeface="Symbol" pitchFamily="2" charset="2"/>
              <a:buChar char=""/>
              <a:tabLst>
                <a:tab pos="914400" algn="l"/>
              </a:tabLst>
            </a:pPr>
            <a:r>
              <a:rPr lang="en-US" sz="2800" dirty="0"/>
              <a:t>NTILE: Divides the data in a column into a specified number of buckets.</a:t>
            </a:r>
          </a:p>
          <a:p>
            <a:pPr marL="742950" marR="0" lvl="1" indent="-285750">
              <a:spcBef>
                <a:spcPts val="0"/>
              </a:spcBef>
              <a:spcAft>
                <a:spcPts val="0"/>
              </a:spcAft>
              <a:buSzPts val="1000"/>
              <a:buFont typeface="Symbol" pitchFamily="2" charset="2"/>
              <a:buChar char=""/>
              <a:tabLst>
                <a:tab pos="914400" algn="l"/>
              </a:tabLst>
            </a:pPr>
            <a:r>
              <a:rPr lang="en-US" sz="2800" dirty="0"/>
              <a:t>Cumulative Distribution: Computes the cumulative distribution of values in a column.</a:t>
            </a:r>
          </a:p>
          <a:p>
            <a:pPr marL="742950" marR="0" lvl="1" indent="-285750">
              <a:spcBef>
                <a:spcPts val="0"/>
              </a:spcBef>
              <a:spcAft>
                <a:spcPts val="0"/>
              </a:spcAft>
              <a:buSzPts val="1000"/>
              <a:buFont typeface="Symbol" pitchFamily="2" charset="2"/>
              <a:buChar char=""/>
              <a:tabLst>
                <a:tab pos="914400" algn="l"/>
              </a:tabLst>
            </a:pPr>
            <a:r>
              <a:rPr lang="en-US" sz="2800" dirty="0"/>
              <a:t>Union: Combines the results of two SELECT queries.</a:t>
            </a:r>
          </a:p>
          <a:p>
            <a:pPr marL="742950" marR="0" lvl="1" indent="-285750">
              <a:spcBef>
                <a:spcPts val="0"/>
              </a:spcBef>
              <a:spcAft>
                <a:spcPts val="0"/>
              </a:spcAft>
              <a:buSzPts val="1000"/>
              <a:buFont typeface="Symbol" pitchFamily="2" charset="2"/>
              <a:buChar char=""/>
              <a:tabLst>
                <a:tab pos="914400" algn="l"/>
              </a:tabLst>
            </a:pPr>
            <a:r>
              <a:rPr lang="en-US" sz="2800" dirty="0"/>
              <a:t>Intersect: Retrieves common rows between two tables.</a:t>
            </a:r>
          </a:p>
          <a:p>
            <a:pPr marL="742950" marR="0" lvl="1" indent="-285750">
              <a:spcBef>
                <a:spcPts val="0"/>
              </a:spcBef>
              <a:spcAft>
                <a:spcPts val="0"/>
              </a:spcAft>
              <a:buSzPts val="1000"/>
              <a:buFont typeface="Symbol" pitchFamily="2" charset="2"/>
              <a:buChar char=""/>
              <a:tabLst>
                <a:tab pos="914400" algn="l"/>
              </a:tabLst>
            </a:pPr>
            <a:r>
              <a:rPr lang="en-US" sz="2800" dirty="0"/>
              <a:t>Cube Simulation: Simulates the CUBE operation using UNION ALL.</a:t>
            </a:r>
          </a:p>
          <a:p>
            <a:pPr marL="742950" marR="0" lvl="1" indent="-285750">
              <a:spcBef>
                <a:spcPts val="0"/>
              </a:spcBef>
              <a:spcAft>
                <a:spcPts val="0"/>
              </a:spcAft>
              <a:buSzPts val="1000"/>
              <a:buFont typeface="Symbol" pitchFamily="2" charset="2"/>
              <a:buChar char=""/>
              <a:tabLst>
                <a:tab pos="914400" algn="l"/>
              </a:tabLst>
            </a:pPr>
            <a:r>
              <a:rPr lang="en-US" sz="2800" dirty="0"/>
              <a:t>Rollup: Performs the ROLLUP operation on specified columns.</a:t>
            </a:r>
          </a:p>
          <a:p>
            <a:pPr marL="0" indent="0">
              <a:buNone/>
            </a:pPr>
            <a:endParaRPr lang="en-US" dirty="0"/>
          </a:p>
        </p:txBody>
      </p:sp>
    </p:spTree>
    <p:extLst>
      <p:ext uri="{BB962C8B-B14F-4D97-AF65-F5344CB8AC3E}">
        <p14:creationId xmlns:p14="http://schemas.microsoft.com/office/powerpoint/2010/main" val="1007264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A22AB-E094-BD4E-A40B-660998C042A1}"/>
              </a:ext>
            </a:extLst>
          </p:cNvPr>
          <p:cNvSpPr>
            <a:spLocks noGrp="1"/>
          </p:cNvSpPr>
          <p:nvPr>
            <p:ph type="title"/>
          </p:nvPr>
        </p:nvSpPr>
        <p:spPr>
          <a:xfrm>
            <a:off x="1141413" y="618518"/>
            <a:ext cx="9905998" cy="4790764"/>
          </a:xfrm>
        </p:spPr>
        <p:txBody>
          <a:bodyPr>
            <a:normAutofit/>
          </a:bodyPr>
          <a:lstStyle/>
          <a:p>
            <a:pPr algn="ctr"/>
            <a:r>
              <a:rPr lang="en-US" sz="4400" dirty="0"/>
              <a:t>LET’S DIVE INTO THE DEMO OF HEALTHCARE MANAGEMENT SYSTEM </a:t>
            </a:r>
          </a:p>
        </p:txBody>
      </p:sp>
    </p:spTree>
    <p:extLst>
      <p:ext uri="{BB962C8B-B14F-4D97-AF65-F5344CB8AC3E}">
        <p14:creationId xmlns:p14="http://schemas.microsoft.com/office/powerpoint/2010/main" val="2527310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8FB1D-E888-0836-2A89-1F9EFA61C6EB}"/>
              </a:ext>
            </a:extLst>
          </p:cNvPr>
          <p:cNvSpPr>
            <a:spLocks noGrp="1"/>
          </p:cNvSpPr>
          <p:nvPr>
            <p:ph type="title"/>
          </p:nvPr>
        </p:nvSpPr>
        <p:spPr>
          <a:xfrm>
            <a:off x="1141413" y="618517"/>
            <a:ext cx="9905998" cy="5110253"/>
          </a:xfrm>
        </p:spPr>
        <p:txBody>
          <a:bodyPr>
            <a:normAutofit/>
          </a:bodyPr>
          <a:lstStyle/>
          <a:p>
            <a:pPr algn="ctr"/>
            <a:r>
              <a:rPr lang="en-US" sz="5400" dirty="0"/>
              <a:t>Any questions?</a:t>
            </a:r>
          </a:p>
        </p:txBody>
      </p:sp>
    </p:spTree>
    <p:extLst>
      <p:ext uri="{BB962C8B-B14F-4D97-AF65-F5344CB8AC3E}">
        <p14:creationId xmlns:p14="http://schemas.microsoft.com/office/powerpoint/2010/main" val="17956870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77</TotalTime>
  <Words>341</Words>
  <Application>Microsoft Macintosh PowerPoint</Application>
  <PresentationFormat>Widescreen</PresentationFormat>
  <Paragraphs>55</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Calibri</vt:lpstr>
      <vt:lpstr>Symbol</vt:lpstr>
      <vt:lpstr>Tw Cen MT</vt:lpstr>
      <vt:lpstr>Circuit</vt:lpstr>
      <vt:lpstr>HEALTHCARE MANAGEMENT SYSTEM</vt:lpstr>
      <vt:lpstr>INTRODUCTION:</vt:lpstr>
      <vt:lpstr>PowerPoint Presentation</vt:lpstr>
      <vt:lpstr>Discrete Parts of the HMS Database:</vt:lpstr>
      <vt:lpstr>PowerPoint Presentation</vt:lpstr>
      <vt:lpstr>PowerPoint Presentation</vt:lpstr>
      <vt:lpstr>PowerPoint Presentation</vt:lpstr>
      <vt:lpstr>LET’S DIVE INTO THE DEMO OF HEALTHCARE MANAGEMENT SYSTEM </vt:lpstr>
      <vt:lpstr>Any questions?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MANAGEMENT SYSTEM</dc:title>
  <dc:creator>Akshitha Bedre Shivakumar</dc:creator>
  <cp:lastModifiedBy>Akshitha Bedre Shivakumar</cp:lastModifiedBy>
  <cp:revision>4</cp:revision>
  <dcterms:created xsi:type="dcterms:W3CDTF">2024-04-16T05:49:48Z</dcterms:created>
  <dcterms:modified xsi:type="dcterms:W3CDTF">2024-04-16T07:07:37Z</dcterms:modified>
</cp:coreProperties>
</file>