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8"/>
  </p:notesMasterIdLst>
  <p:handoutMasterIdLst>
    <p:handoutMasterId r:id="rId19"/>
  </p:handoutMasterIdLst>
  <p:sldIdLst>
    <p:sldId id="256" r:id="rId3"/>
    <p:sldId id="265" r:id="rId4"/>
    <p:sldId id="276" r:id="rId5"/>
    <p:sldId id="267" r:id="rId6"/>
    <p:sldId id="269" r:id="rId7"/>
    <p:sldId id="270" r:id="rId8"/>
    <p:sldId id="266" r:id="rId9"/>
    <p:sldId id="271" r:id="rId10"/>
    <p:sldId id="272" r:id="rId11"/>
    <p:sldId id="275" r:id="rId12"/>
    <p:sldId id="274" r:id="rId13"/>
    <p:sldId id="273"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8" autoAdjust="0"/>
    <p:restoredTop sz="95091"/>
  </p:normalViewPr>
  <p:slideViewPr>
    <p:cSldViewPr>
      <p:cViewPr varScale="1">
        <p:scale>
          <a:sx n="89" d="100"/>
          <a:sy n="89" d="100"/>
        </p:scale>
        <p:origin x="1160" y="16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beebe2\Downloads\dailyWeightLog.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beebe2\Downloads\dailyWeightLog.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beebe2\Downloads\dailyWeightL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spPr>
            <a:ln>
              <a:solidFill>
                <a:srgbClr val="000000"/>
              </a:solidFill>
            </a:ln>
          </c:spPr>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[dailyWeightLog.xlsx]nutrition.txt!$I$1,[dailyWeightLog.xlsx]nutrition.txt!$J$1,[dailyWeightLog.xlsx]nutrition.txt!$K$1,[dailyWeightLog.xlsx]nutrition.txt!$L$1,[dailyWeightLog.xlsx]nutrition.txt!$M$1</c:f>
              <c:strCache>
                <c:ptCount val="5"/>
                <c:pt idx="0">
                  <c:v>Total Meat</c:v>
                </c:pt>
                <c:pt idx="1">
                  <c:v>Total Dairy</c:v>
                </c:pt>
                <c:pt idx="2">
                  <c:v>Total Grian</c:v>
                </c:pt>
                <c:pt idx="3">
                  <c:v>Total Vegetables &amp; Fruits</c:v>
                </c:pt>
                <c:pt idx="4">
                  <c:v>Total Fats &amp; Sugars</c:v>
                </c:pt>
              </c:strCache>
            </c:strRef>
          </c:cat>
          <c:val>
            <c:numRef>
              <c:f>[dailyWeightLog.xlsx]nutrition.txt!$I$2,[dailyWeightLog.xlsx]nutrition.txt!$J$2,[dailyWeightLog.xlsx]nutrition.txt!$K$2,[dailyWeightLog.xlsx]nutrition.txt!$L$2,[dailyWeightLog.xlsx]nutrition.txt!$M$2</c:f>
              <c:numCache>
                <c:formatCode>General</c:formatCode>
                <c:ptCount val="5"/>
                <c:pt idx="0">
                  <c:v>17.0</c:v>
                </c:pt>
                <c:pt idx="1">
                  <c:v>6.0</c:v>
                </c:pt>
                <c:pt idx="2">
                  <c:v>7.0</c:v>
                </c:pt>
                <c:pt idx="3">
                  <c:v>15.0</c:v>
                </c:pt>
                <c:pt idx="4">
                  <c:v>16.0</c:v>
                </c:pt>
              </c:numCache>
            </c:numRef>
          </c:val>
        </c:ser>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[dailyWeightLog.xlsx]nutrition.txt!$I$1,[dailyWeightLog.xlsx]nutrition.txt!$J$1,[dailyWeightLog.xlsx]nutrition.txt!$K$1,[dailyWeightLog.xlsx]nutrition.txt!$L$1,[dailyWeightLog.xlsx]nutrition.txt!$M$1</c:f>
              <c:strCache>
                <c:ptCount val="5"/>
                <c:pt idx="0">
                  <c:v>Total Meat</c:v>
                </c:pt>
                <c:pt idx="1">
                  <c:v>Total Dairy</c:v>
                </c:pt>
                <c:pt idx="2">
                  <c:v>Total Grian</c:v>
                </c:pt>
                <c:pt idx="3">
                  <c:v>Total Vegetables &amp; Fruits</c:v>
                </c:pt>
                <c:pt idx="4">
                  <c:v>Total Fats &amp; Sugars</c:v>
                </c:pt>
              </c:strCache>
            </c:strRef>
          </c:cat>
          <c:val>
            <c:numRef>
              <c:f>[dailyWeightLog.xlsx]nutrition.txt!$I$3,[dailyWeightLog.xlsx]nutrition.txt!$J$3,[dailyWeightLog.xlsx]nutrition.txt!$K$3,[dailyWeightLog.xlsx]nutrition.txt!$L$3,[dailyWeightLog.xlsx]nutrition.txt!$M$3</c:f>
              <c:numCache>
                <c:formatCode>General</c:formatCode>
                <c:ptCount val="5"/>
              </c:numCache>
            </c:numRef>
          </c:val>
        </c:ser>
        <c:ser>
          <c:idx val="2"/>
          <c:order val="2"/>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[dailyWeightLog.xlsx]nutrition.txt!$I$1,[dailyWeightLog.xlsx]nutrition.txt!$J$1,[dailyWeightLog.xlsx]nutrition.txt!$K$1,[dailyWeightLog.xlsx]nutrition.txt!$L$1,[dailyWeightLog.xlsx]nutrition.txt!$M$1</c:f>
              <c:strCache>
                <c:ptCount val="5"/>
                <c:pt idx="0">
                  <c:v>Total Meat</c:v>
                </c:pt>
                <c:pt idx="1">
                  <c:v>Total Dairy</c:v>
                </c:pt>
                <c:pt idx="2">
                  <c:v>Total Grian</c:v>
                </c:pt>
                <c:pt idx="3">
                  <c:v>Total Vegetables &amp; Fruits</c:v>
                </c:pt>
                <c:pt idx="4">
                  <c:v>Total Fats &amp; Sugars</c:v>
                </c:pt>
              </c:strCache>
            </c:strRef>
          </c:cat>
          <c:val>
            <c:numRef>
              <c:f>[dailyWeightLog.xlsx]nutrition.txt!$I$4,[dailyWeightLog.xlsx]nutrition.txt!$J$4,[dailyWeightLog.xlsx]nutrition.txt!$K$4,[dailyWeightLog.xlsx]nutrition.txt!$L$4,[dailyWeightLog.xlsx]nutrition.txt!$M$4</c:f>
              <c:numCache>
                <c:formatCode>General</c:formatCode>
                <c:ptCount val="5"/>
              </c:numCache>
            </c:numRef>
          </c:val>
        </c:ser>
        <c:dLbls>
          <c:showLegendKey val="0"/>
          <c:showVal val="0"/>
          <c:showCatName val="0"/>
          <c:showSerName val="0"/>
          <c:showPercent val="1"/>
          <c:showBubbleSize val="0"/>
          <c:showLeaderLines val="1"/>
        </c:dLbls>
        <c:firstSliceAng val="0"/>
      </c:pieChart>
    </c:plotArea>
    <c:legend>
      <c:legendPos val="r"/>
      <c:layout>
        <c:manualLayout>
          <c:xMode val="edge"/>
          <c:yMode val="edge"/>
          <c:x val="0.672606993544194"/>
          <c:y val="0.20163097836312"/>
          <c:w val="0.273024774342232"/>
          <c:h val="0.528376035986723"/>
        </c:manualLayout>
      </c:layout>
      <c:overlay val="0"/>
      <c:spPr>
        <a:solidFill>
          <a:srgbClr val="FFFFFF"/>
        </a:solidFill>
        <a:ln>
          <a:solidFill>
            <a:schemeClr val="tx1"/>
          </a:solidFill>
        </a:ln>
      </c:spPr>
      <c:txPr>
        <a:bodyPr/>
        <a:lstStyle/>
        <a:p>
          <a:pPr rtl="0">
            <a:defRPr sz="1000" b="0">
              <a:solidFill>
                <a:schemeClr val="bg1"/>
              </a:solidFill>
            </a:defRPr>
          </a:pPr>
          <a:endParaRPr lang="en-US"/>
        </a:p>
      </c:txPr>
    </c:legend>
    <c:plotVisOnly val="1"/>
    <c:dispBlanksAs val="gap"/>
    <c:showDLblsOverMax val="0"/>
  </c:chart>
  <c:spPr>
    <a:noFill/>
    <a:ln>
      <a:noFill/>
    </a:ln>
  </c:spPr>
  <c:txPr>
    <a:bodyPr/>
    <a:lstStyle/>
    <a:p>
      <a:pPr>
        <a:defRPr sz="2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autoTitleDeleted val="1"/>
    <c:plotArea>
      <c:layout/>
      <c:lineChart>
        <c:grouping val="standard"/>
        <c:varyColors val="0"/>
        <c:ser>
          <c:idx val="0"/>
          <c:order val="0"/>
          <c:cat>
            <c:numRef>
              <c:f>[dailyWeightLog.xlsx]calorieIntake.txt!$A$1:$A$6</c:f>
              <c:numCache>
                <c:formatCode>m/d/yyyy</c:formatCode>
                <c:ptCount val="6"/>
                <c:pt idx="0">
                  <c:v>42486.0</c:v>
                </c:pt>
                <c:pt idx="1">
                  <c:v>42487.0</c:v>
                </c:pt>
                <c:pt idx="2">
                  <c:v>42488.0</c:v>
                </c:pt>
                <c:pt idx="3">
                  <c:v>42489.0</c:v>
                </c:pt>
                <c:pt idx="4">
                  <c:v>42490.0</c:v>
                </c:pt>
                <c:pt idx="5">
                  <c:v>42491.0</c:v>
                </c:pt>
              </c:numCache>
            </c:numRef>
          </c:cat>
          <c:val>
            <c:numRef>
              <c:f>[dailyWeightLog.xlsx]calorieIntake.txt!$E$1:$E$6</c:f>
              <c:numCache>
                <c:formatCode>General</c:formatCode>
                <c:ptCount val="6"/>
                <c:pt idx="0">
                  <c:v>950.0</c:v>
                </c:pt>
                <c:pt idx="1">
                  <c:v>600.0</c:v>
                </c:pt>
                <c:pt idx="2">
                  <c:v>1800.0</c:v>
                </c:pt>
                <c:pt idx="3">
                  <c:v>975.0</c:v>
                </c:pt>
                <c:pt idx="4">
                  <c:v>900.0</c:v>
                </c:pt>
                <c:pt idx="5">
                  <c:v>3000.0</c:v>
                </c:pt>
              </c:numCache>
            </c:numRef>
          </c:val>
          <c:smooth val="0"/>
        </c:ser>
        <c:dLbls>
          <c:showLegendKey val="0"/>
          <c:showVal val="0"/>
          <c:showCatName val="0"/>
          <c:showSerName val="0"/>
          <c:showPercent val="0"/>
          <c:showBubbleSize val="0"/>
        </c:dLbls>
        <c:marker val="1"/>
        <c:smooth val="0"/>
        <c:axId val="-2090916752"/>
        <c:axId val="-2090913872"/>
      </c:lineChart>
      <c:dateAx>
        <c:axId val="-2090916752"/>
        <c:scaling>
          <c:orientation val="minMax"/>
        </c:scaling>
        <c:delete val="0"/>
        <c:axPos val="b"/>
        <c:numFmt formatCode="m/d/yyyy" sourceLinked="1"/>
        <c:majorTickMark val="none"/>
        <c:minorTickMark val="none"/>
        <c:tickLblPos val="nextTo"/>
        <c:crossAx val="-2090913872"/>
        <c:crosses val="autoZero"/>
        <c:auto val="1"/>
        <c:lblOffset val="100"/>
        <c:baseTimeUnit val="days"/>
      </c:dateAx>
      <c:valAx>
        <c:axId val="-2090913872"/>
        <c:scaling>
          <c:orientation val="minMax"/>
        </c:scaling>
        <c:delete val="0"/>
        <c:axPos val="l"/>
        <c:majorGridlines/>
        <c:title>
          <c:tx>
            <c:rich>
              <a:bodyPr/>
              <a:lstStyle/>
              <a:p>
                <a:pPr>
                  <a:defRPr/>
                </a:pPr>
                <a:r>
                  <a:rPr lang="en-US"/>
                  <a:t>Calories</a:t>
                </a:r>
              </a:p>
            </c:rich>
          </c:tx>
          <c:layout/>
          <c:overlay val="0"/>
        </c:title>
        <c:numFmt formatCode="General" sourceLinked="1"/>
        <c:majorTickMark val="none"/>
        <c:minorTickMark val="none"/>
        <c:tickLblPos val="nextTo"/>
        <c:crossAx val="-2090916752"/>
        <c:crosses val="autoZero"/>
        <c:crossBetween val="between"/>
      </c:valAx>
      <c:dTable>
        <c:showHorzBorder val="1"/>
        <c:showVertBorder val="1"/>
        <c:showOutline val="1"/>
        <c:showKeys val="1"/>
      </c:dTable>
    </c:plotArea>
    <c:plotVisOnly val="1"/>
    <c:dispBlanksAs val="gap"/>
    <c:showDLblsOverMax val="0"/>
  </c:chart>
  <c:spPr>
    <a:solidFill>
      <a:schemeClr val="tx1">
        <a:lumMod val="85000"/>
        <a:lumOff val="15000"/>
      </a:schemeClr>
    </a:solidFill>
    <a:ln>
      <a:solidFill>
        <a:schemeClr val="accent1">
          <a:lumMod val="60000"/>
          <a:lumOff val="40000"/>
        </a:schemeClr>
      </a:solidFill>
    </a:ln>
    <a:effectLst>
      <a:glow rad="101600">
        <a:schemeClr val="accent1">
          <a:lumMod val="60000"/>
          <a:lumOff val="40000"/>
          <a:alpha val="75000"/>
        </a:schemeClr>
      </a:glow>
      <a:outerShdw blurRad="50800" dist="38100" dir="2700000" algn="tl" rotWithShape="0">
        <a:srgbClr val="000000">
          <a:alpha val="43000"/>
        </a:srgbClr>
      </a:outerShdw>
    </a:effectLst>
  </c:spPr>
  <c:txPr>
    <a:bodyPr/>
    <a:lstStyle/>
    <a:p>
      <a:pPr>
        <a:defRPr sz="1600" b="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[dailyWeightLog.xlsx]dailyWeight.txt!$A$1:$A$5</c:f>
              <c:numCache>
                <c:formatCode>m/d/yyyy</c:formatCode>
                <c:ptCount val="5"/>
                <c:pt idx="0">
                  <c:v>42489.0</c:v>
                </c:pt>
                <c:pt idx="1">
                  <c:v>42490.0</c:v>
                </c:pt>
                <c:pt idx="2">
                  <c:v>42491.0</c:v>
                </c:pt>
              </c:numCache>
            </c:numRef>
          </c:cat>
          <c:val>
            <c:numRef>
              <c:f>[dailyWeightLog.xlsx]dailyWeight.txt!$D$1:$D$5</c:f>
              <c:numCache>
                <c:formatCode>General</c:formatCode>
                <c:ptCount val="5"/>
                <c:pt idx="0">
                  <c:v>2.0</c:v>
                </c:pt>
                <c:pt idx="1">
                  <c:v>2.0</c:v>
                </c:pt>
                <c:pt idx="2">
                  <c:v>-1.0</c:v>
                </c:pt>
              </c:numCache>
            </c:numRef>
          </c:val>
        </c:ser>
        <c:dLbls>
          <c:dLblPos val="outEnd"/>
          <c:showLegendKey val="0"/>
          <c:showVal val="1"/>
          <c:showCatName val="0"/>
          <c:showSerName val="0"/>
          <c:showPercent val="0"/>
          <c:showBubbleSize val="0"/>
        </c:dLbls>
        <c:gapWidth val="100"/>
        <c:overlap val="-24"/>
        <c:axId val="-2125613840"/>
        <c:axId val="-2125610608"/>
      </c:barChart>
      <c:dateAx>
        <c:axId val="-2125613840"/>
        <c:scaling>
          <c:orientation val="minMax"/>
        </c:scaling>
        <c:delete val="0"/>
        <c:axPos val="b"/>
        <c:numFmt formatCode="m/d/yy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25610608"/>
        <c:crosses val="autoZero"/>
        <c:auto val="1"/>
        <c:lblOffset val="100"/>
        <c:baseTimeUnit val="days"/>
      </c:dateAx>
      <c:valAx>
        <c:axId val="-21256106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2561384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400" b="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E13537-3EF3-184B-8BCD-4500CAA1A77D}" type="doc">
      <dgm:prSet loTypeId="urn:microsoft.com/office/officeart/2005/8/layout/orgChart1" loCatId="hierarchy" qsTypeId="urn:microsoft.com/office/officeart/2005/8/quickstyle/3D3" qsCatId="3D" csTypeId="urn:microsoft.com/office/officeart/2005/8/colors/colorful2" csCatId="colorful" phldr="1"/>
      <dgm:spPr/>
      <dgm:t>
        <a:bodyPr/>
        <a:lstStyle/>
        <a:p>
          <a:endParaRPr lang="en-US"/>
        </a:p>
      </dgm:t>
    </dgm:pt>
    <dgm:pt modelId="{C8B5018B-986B-F149-A996-0BD60752F8FC}">
      <dgm:prSet phldrT="[Text]"/>
      <dgm:spPr/>
      <dgm:t>
        <a:bodyPr/>
        <a:lstStyle/>
        <a:p>
          <a:r>
            <a:rPr lang="en-US" dirty="0" err="1"/>
            <a:t>WeightTrackerRT</a:t>
          </a:r>
          <a:endParaRPr lang="en-US" dirty="0"/>
        </a:p>
      </dgm:t>
    </dgm:pt>
    <dgm:pt modelId="{2FEB99B5-DD88-C34F-B7ED-EE815D91EEE0}" type="parTrans" cxnId="{C643C26B-653E-2544-BF23-B5B1F63C51F2}">
      <dgm:prSet/>
      <dgm:spPr/>
      <dgm:t>
        <a:bodyPr/>
        <a:lstStyle/>
        <a:p>
          <a:endParaRPr lang="en-US"/>
        </a:p>
      </dgm:t>
    </dgm:pt>
    <dgm:pt modelId="{F2849D8E-BC6C-A648-A257-0773D5733A02}" type="sibTrans" cxnId="{C643C26B-653E-2544-BF23-B5B1F63C51F2}">
      <dgm:prSet/>
      <dgm:spPr/>
      <dgm:t>
        <a:bodyPr/>
        <a:lstStyle/>
        <a:p>
          <a:endParaRPr lang="en-US"/>
        </a:p>
      </dgm:t>
    </dgm:pt>
    <dgm:pt modelId="{04D16DF8-54E6-384E-9F3D-E142BD1E8509}" type="asst">
      <dgm:prSet phldrT="[Text]"/>
      <dgm:spPr/>
      <dgm:t>
        <a:bodyPr/>
        <a:lstStyle/>
        <a:p>
          <a:r>
            <a:rPr lang="en-US"/>
            <a:t>WeightTrackerGUI	</a:t>
          </a:r>
        </a:p>
      </dgm:t>
    </dgm:pt>
    <dgm:pt modelId="{59A55AD0-ABDE-C84D-AF3B-9229D2EA8806}" type="parTrans" cxnId="{C8A80209-1080-A74A-8474-6739C027DC31}">
      <dgm:prSet/>
      <dgm:spPr/>
      <dgm:t>
        <a:bodyPr/>
        <a:lstStyle/>
        <a:p>
          <a:endParaRPr lang="en-US"/>
        </a:p>
      </dgm:t>
    </dgm:pt>
    <dgm:pt modelId="{8CD6C242-FCE8-D746-A80C-CF7B903BD6D8}" type="sibTrans" cxnId="{C8A80209-1080-A74A-8474-6739C027DC31}">
      <dgm:prSet/>
      <dgm:spPr/>
      <dgm:t>
        <a:bodyPr/>
        <a:lstStyle/>
        <a:p>
          <a:endParaRPr lang="en-US"/>
        </a:p>
      </dgm:t>
    </dgm:pt>
    <dgm:pt modelId="{6FF27629-5E65-034B-8E98-885892B8CCEC}">
      <dgm:prSet phldrT="[Text]"/>
      <dgm:spPr/>
      <dgm:t>
        <a:bodyPr/>
        <a:lstStyle/>
        <a:p>
          <a:r>
            <a:rPr lang="en-US"/>
            <a:t>dailyWeight</a:t>
          </a:r>
        </a:p>
      </dgm:t>
    </dgm:pt>
    <dgm:pt modelId="{74688AD5-9B2A-6540-BA26-D7067024CDDC}" type="parTrans" cxnId="{F8B63EFE-96CA-E245-B69B-76610EF8E752}">
      <dgm:prSet/>
      <dgm:spPr/>
      <dgm:t>
        <a:bodyPr/>
        <a:lstStyle/>
        <a:p>
          <a:endParaRPr lang="en-US"/>
        </a:p>
      </dgm:t>
    </dgm:pt>
    <dgm:pt modelId="{13748D13-B87C-9345-B7AB-CDDB8D6CEC7D}" type="sibTrans" cxnId="{F8B63EFE-96CA-E245-B69B-76610EF8E752}">
      <dgm:prSet/>
      <dgm:spPr/>
      <dgm:t>
        <a:bodyPr/>
        <a:lstStyle/>
        <a:p>
          <a:endParaRPr lang="en-US"/>
        </a:p>
      </dgm:t>
    </dgm:pt>
    <dgm:pt modelId="{3166EE00-807F-AE41-84B0-19EBFC55DBFD}">
      <dgm:prSet phldrT="[Text]"/>
      <dgm:spPr/>
      <dgm:t>
        <a:bodyPr/>
        <a:lstStyle/>
        <a:p>
          <a:r>
            <a:rPr lang="en-US"/>
            <a:t>calorieIntake</a:t>
          </a:r>
        </a:p>
      </dgm:t>
    </dgm:pt>
    <dgm:pt modelId="{95E005F9-66E9-5D44-AF43-5CFB85B097FA}" type="parTrans" cxnId="{B6284861-5FEE-A343-9A5C-148691EC5D70}">
      <dgm:prSet/>
      <dgm:spPr/>
      <dgm:t>
        <a:bodyPr/>
        <a:lstStyle/>
        <a:p>
          <a:endParaRPr lang="en-US"/>
        </a:p>
      </dgm:t>
    </dgm:pt>
    <dgm:pt modelId="{EFD2E7D2-D70F-C04D-A764-8EFC6B8755D2}" type="sibTrans" cxnId="{B6284861-5FEE-A343-9A5C-148691EC5D70}">
      <dgm:prSet/>
      <dgm:spPr/>
      <dgm:t>
        <a:bodyPr/>
        <a:lstStyle/>
        <a:p>
          <a:endParaRPr lang="en-US"/>
        </a:p>
      </dgm:t>
    </dgm:pt>
    <dgm:pt modelId="{141A339A-B55A-A74D-87F0-C50EAA47CD4E}">
      <dgm:prSet phldrT="[Text]"/>
      <dgm:spPr/>
      <dgm:t>
        <a:bodyPr/>
        <a:lstStyle/>
        <a:p>
          <a:r>
            <a:rPr lang="en-US"/>
            <a:t>nutrition</a:t>
          </a:r>
        </a:p>
      </dgm:t>
    </dgm:pt>
    <dgm:pt modelId="{81BEC545-CCF7-774A-91FC-EF9EAC7B71B2}" type="parTrans" cxnId="{166F15BC-C5B8-514B-AF44-FA1167CF7FE4}">
      <dgm:prSet/>
      <dgm:spPr/>
      <dgm:t>
        <a:bodyPr/>
        <a:lstStyle/>
        <a:p>
          <a:endParaRPr lang="en-US"/>
        </a:p>
      </dgm:t>
    </dgm:pt>
    <dgm:pt modelId="{3B7F7578-B8A5-9549-8DA1-FC860E57FBDF}" type="sibTrans" cxnId="{166F15BC-C5B8-514B-AF44-FA1167CF7FE4}">
      <dgm:prSet/>
      <dgm:spPr/>
      <dgm:t>
        <a:bodyPr/>
        <a:lstStyle/>
        <a:p>
          <a:endParaRPr lang="en-US"/>
        </a:p>
      </dgm:t>
    </dgm:pt>
    <dgm:pt modelId="{7286F519-FA95-5848-86D8-77E4AA546334}">
      <dgm:prSet/>
      <dgm:spPr/>
      <dgm:t>
        <a:bodyPr/>
        <a:lstStyle/>
        <a:p>
          <a:r>
            <a:rPr lang="en-US"/>
            <a:t>dailyWeight.txt</a:t>
          </a:r>
        </a:p>
      </dgm:t>
    </dgm:pt>
    <dgm:pt modelId="{B7DB0FBA-4008-E643-BD60-BC002E6BF27E}" type="parTrans" cxnId="{1565B31F-B82D-E640-9185-C3D1AAEFBF63}">
      <dgm:prSet/>
      <dgm:spPr/>
      <dgm:t>
        <a:bodyPr/>
        <a:lstStyle/>
        <a:p>
          <a:endParaRPr lang="en-US"/>
        </a:p>
      </dgm:t>
    </dgm:pt>
    <dgm:pt modelId="{63AE4DB6-7C9B-764E-BC7B-907680122137}" type="sibTrans" cxnId="{1565B31F-B82D-E640-9185-C3D1AAEFBF63}">
      <dgm:prSet/>
      <dgm:spPr/>
      <dgm:t>
        <a:bodyPr/>
        <a:lstStyle/>
        <a:p>
          <a:endParaRPr lang="en-US"/>
        </a:p>
      </dgm:t>
    </dgm:pt>
    <dgm:pt modelId="{3FA2403D-F932-374A-9C0A-B5D6BBAAFE5C}">
      <dgm:prSet/>
      <dgm:spPr/>
      <dgm:t>
        <a:bodyPr/>
        <a:lstStyle/>
        <a:p>
          <a:r>
            <a:rPr lang="en-US"/>
            <a:t>nutrition.txt</a:t>
          </a:r>
        </a:p>
      </dgm:t>
    </dgm:pt>
    <dgm:pt modelId="{F419EF59-DA81-A241-96AD-D00720BFCEB4}" type="parTrans" cxnId="{E27F30AA-AB76-614F-A016-CDFF2F856680}">
      <dgm:prSet/>
      <dgm:spPr/>
      <dgm:t>
        <a:bodyPr/>
        <a:lstStyle/>
        <a:p>
          <a:endParaRPr lang="en-US"/>
        </a:p>
      </dgm:t>
    </dgm:pt>
    <dgm:pt modelId="{FCEA034F-D2BB-9040-9B11-CD2EE0480802}" type="sibTrans" cxnId="{E27F30AA-AB76-614F-A016-CDFF2F856680}">
      <dgm:prSet/>
      <dgm:spPr/>
      <dgm:t>
        <a:bodyPr/>
        <a:lstStyle/>
        <a:p>
          <a:endParaRPr lang="en-US"/>
        </a:p>
      </dgm:t>
    </dgm:pt>
    <dgm:pt modelId="{0F6BFF94-F323-5F47-9BD0-9D3CF7D7F386}">
      <dgm:prSet/>
      <dgm:spPr/>
      <dgm:t>
        <a:bodyPr/>
        <a:lstStyle/>
        <a:p>
          <a:r>
            <a:rPr lang="en-US" dirty="0" err="1"/>
            <a:t>calorieIntake.txt</a:t>
          </a:r>
          <a:endParaRPr lang="en-US" dirty="0"/>
        </a:p>
      </dgm:t>
    </dgm:pt>
    <dgm:pt modelId="{EFFD380B-CE1C-A040-8554-0E2C902F18B7}" type="parTrans" cxnId="{722B2AED-50C5-1B46-821D-D7D27D998623}">
      <dgm:prSet/>
      <dgm:spPr/>
      <dgm:t>
        <a:bodyPr/>
        <a:lstStyle/>
        <a:p>
          <a:endParaRPr lang="en-US"/>
        </a:p>
      </dgm:t>
    </dgm:pt>
    <dgm:pt modelId="{5AF31CA2-A28D-8C49-A3FF-D79D2DFA7070}" type="sibTrans" cxnId="{722B2AED-50C5-1B46-821D-D7D27D998623}">
      <dgm:prSet/>
      <dgm:spPr/>
      <dgm:t>
        <a:bodyPr/>
        <a:lstStyle/>
        <a:p>
          <a:endParaRPr lang="en-US"/>
        </a:p>
      </dgm:t>
    </dgm:pt>
    <dgm:pt modelId="{3CF6B9C6-480D-C34E-98BA-D8D13488A896}" type="pres">
      <dgm:prSet presAssocID="{A5E13537-3EF3-184B-8BCD-4500CAA1A77D}" presName="hierChild1" presStyleCnt="0">
        <dgm:presLayoutVars>
          <dgm:orgChart val="1"/>
          <dgm:chPref val="1"/>
          <dgm:dir/>
          <dgm:animOne val="branch"/>
          <dgm:animLvl val="lvl"/>
          <dgm:resizeHandles/>
        </dgm:presLayoutVars>
      </dgm:prSet>
      <dgm:spPr/>
      <dgm:t>
        <a:bodyPr/>
        <a:lstStyle/>
        <a:p>
          <a:endParaRPr lang="en-US"/>
        </a:p>
      </dgm:t>
    </dgm:pt>
    <dgm:pt modelId="{1D92390A-8763-D942-A19D-E71288DAC40F}" type="pres">
      <dgm:prSet presAssocID="{C8B5018B-986B-F149-A996-0BD60752F8FC}" presName="hierRoot1" presStyleCnt="0">
        <dgm:presLayoutVars>
          <dgm:hierBranch val="init"/>
        </dgm:presLayoutVars>
      </dgm:prSet>
      <dgm:spPr/>
      <dgm:t>
        <a:bodyPr/>
        <a:lstStyle/>
        <a:p>
          <a:endParaRPr lang="en-US"/>
        </a:p>
      </dgm:t>
    </dgm:pt>
    <dgm:pt modelId="{2F40A1BE-09D1-584B-B029-1A80202F489F}" type="pres">
      <dgm:prSet presAssocID="{C8B5018B-986B-F149-A996-0BD60752F8FC}" presName="rootComposite1" presStyleCnt="0"/>
      <dgm:spPr/>
      <dgm:t>
        <a:bodyPr/>
        <a:lstStyle/>
        <a:p>
          <a:endParaRPr lang="en-US"/>
        </a:p>
      </dgm:t>
    </dgm:pt>
    <dgm:pt modelId="{59ED15F1-DB05-2649-A877-8ECDBD75F6D3}" type="pres">
      <dgm:prSet presAssocID="{C8B5018B-986B-F149-A996-0BD60752F8FC}" presName="rootText1" presStyleLbl="node0" presStyleIdx="0" presStyleCnt="1">
        <dgm:presLayoutVars>
          <dgm:chPref val="3"/>
        </dgm:presLayoutVars>
      </dgm:prSet>
      <dgm:spPr/>
      <dgm:t>
        <a:bodyPr/>
        <a:lstStyle/>
        <a:p>
          <a:endParaRPr lang="en-US"/>
        </a:p>
      </dgm:t>
    </dgm:pt>
    <dgm:pt modelId="{B786F83B-C58D-1B44-816F-EC44D2EFFFCD}" type="pres">
      <dgm:prSet presAssocID="{C8B5018B-986B-F149-A996-0BD60752F8FC}" presName="rootConnector1" presStyleLbl="node1" presStyleIdx="0" presStyleCnt="0"/>
      <dgm:spPr/>
      <dgm:t>
        <a:bodyPr/>
        <a:lstStyle/>
        <a:p>
          <a:endParaRPr lang="en-US"/>
        </a:p>
      </dgm:t>
    </dgm:pt>
    <dgm:pt modelId="{05EE3AA6-DEE3-3B42-A2D2-23CB21912DD9}" type="pres">
      <dgm:prSet presAssocID="{C8B5018B-986B-F149-A996-0BD60752F8FC}" presName="hierChild2" presStyleCnt="0"/>
      <dgm:spPr/>
      <dgm:t>
        <a:bodyPr/>
        <a:lstStyle/>
        <a:p>
          <a:endParaRPr lang="en-US"/>
        </a:p>
      </dgm:t>
    </dgm:pt>
    <dgm:pt modelId="{A5A556F9-7BB2-9043-AFE4-BAA2F3AAB625}" type="pres">
      <dgm:prSet presAssocID="{95E005F9-66E9-5D44-AF43-5CFB85B097FA}" presName="Name37" presStyleLbl="parChTrans1D2" presStyleIdx="0" presStyleCnt="4"/>
      <dgm:spPr/>
      <dgm:t>
        <a:bodyPr/>
        <a:lstStyle/>
        <a:p>
          <a:endParaRPr lang="en-US"/>
        </a:p>
      </dgm:t>
    </dgm:pt>
    <dgm:pt modelId="{EE9A7754-37F5-0144-8D34-13B037F0905D}" type="pres">
      <dgm:prSet presAssocID="{3166EE00-807F-AE41-84B0-19EBFC55DBFD}" presName="hierRoot2" presStyleCnt="0">
        <dgm:presLayoutVars>
          <dgm:hierBranch val="init"/>
        </dgm:presLayoutVars>
      </dgm:prSet>
      <dgm:spPr/>
      <dgm:t>
        <a:bodyPr/>
        <a:lstStyle/>
        <a:p>
          <a:endParaRPr lang="en-US"/>
        </a:p>
      </dgm:t>
    </dgm:pt>
    <dgm:pt modelId="{0D04C0C3-BED2-DF4F-B9B2-9261110A44CD}" type="pres">
      <dgm:prSet presAssocID="{3166EE00-807F-AE41-84B0-19EBFC55DBFD}" presName="rootComposite" presStyleCnt="0"/>
      <dgm:spPr/>
      <dgm:t>
        <a:bodyPr/>
        <a:lstStyle/>
        <a:p>
          <a:endParaRPr lang="en-US"/>
        </a:p>
      </dgm:t>
    </dgm:pt>
    <dgm:pt modelId="{3ECF927C-2BD6-6A42-8239-232D7DF44518}" type="pres">
      <dgm:prSet presAssocID="{3166EE00-807F-AE41-84B0-19EBFC55DBFD}" presName="rootText" presStyleLbl="node2" presStyleIdx="0" presStyleCnt="3">
        <dgm:presLayoutVars>
          <dgm:chPref val="3"/>
        </dgm:presLayoutVars>
      </dgm:prSet>
      <dgm:spPr/>
      <dgm:t>
        <a:bodyPr/>
        <a:lstStyle/>
        <a:p>
          <a:endParaRPr lang="en-US"/>
        </a:p>
      </dgm:t>
    </dgm:pt>
    <dgm:pt modelId="{7911F8DC-ED41-9E41-B24F-01103B27DFCB}" type="pres">
      <dgm:prSet presAssocID="{3166EE00-807F-AE41-84B0-19EBFC55DBFD}" presName="rootConnector" presStyleLbl="node2" presStyleIdx="0" presStyleCnt="3"/>
      <dgm:spPr/>
      <dgm:t>
        <a:bodyPr/>
        <a:lstStyle/>
        <a:p>
          <a:endParaRPr lang="en-US"/>
        </a:p>
      </dgm:t>
    </dgm:pt>
    <dgm:pt modelId="{6917CE30-933A-3C4F-8693-99124C2B37E2}" type="pres">
      <dgm:prSet presAssocID="{3166EE00-807F-AE41-84B0-19EBFC55DBFD}" presName="hierChild4" presStyleCnt="0"/>
      <dgm:spPr/>
      <dgm:t>
        <a:bodyPr/>
        <a:lstStyle/>
        <a:p>
          <a:endParaRPr lang="en-US"/>
        </a:p>
      </dgm:t>
    </dgm:pt>
    <dgm:pt modelId="{8A852771-F57B-EC4C-B125-7C77C3AA1A87}" type="pres">
      <dgm:prSet presAssocID="{EFFD380B-CE1C-A040-8554-0E2C902F18B7}" presName="Name37" presStyleLbl="parChTrans1D3" presStyleIdx="0" presStyleCnt="3"/>
      <dgm:spPr/>
      <dgm:t>
        <a:bodyPr/>
        <a:lstStyle/>
        <a:p>
          <a:endParaRPr lang="en-US"/>
        </a:p>
      </dgm:t>
    </dgm:pt>
    <dgm:pt modelId="{A7CCD593-52EB-CA45-A9DB-0070AAB4DEE9}" type="pres">
      <dgm:prSet presAssocID="{0F6BFF94-F323-5F47-9BD0-9D3CF7D7F386}" presName="hierRoot2" presStyleCnt="0">
        <dgm:presLayoutVars>
          <dgm:hierBranch val="init"/>
        </dgm:presLayoutVars>
      </dgm:prSet>
      <dgm:spPr/>
      <dgm:t>
        <a:bodyPr/>
        <a:lstStyle/>
        <a:p>
          <a:endParaRPr lang="en-US"/>
        </a:p>
      </dgm:t>
    </dgm:pt>
    <dgm:pt modelId="{C577FBA0-AB52-0046-A422-179C6C2C30CC}" type="pres">
      <dgm:prSet presAssocID="{0F6BFF94-F323-5F47-9BD0-9D3CF7D7F386}" presName="rootComposite" presStyleCnt="0"/>
      <dgm:spPr/>
      <dgm:t>
        <a:bodyPr/>
        <a:lstStyle/>
        <a:p>
          <a:endParaRPr lang="en-US"/>
        </a:p>
      </dgm:t>
    </dgm:pt>
    <dgm:pt modelId="{16FF13C8-6413-A94E-9503-E043E063ADD4}" type="pres">
      <dgm:prSet presAssocID="{0F6BFF94-F323-5F47-9BD0-9D3CF7D7F386}" presName="rootText" presStyleLbl="node3" presStyleIdx="0" presStyleCnt="3" custScaleX="106794">
        <dgm:presLayoutVars>
          <dgm:chPref val="3"/>
        </dgm:presLayoutVars>
      </dgm:prSet>
      <dgm:spPr/>
      <dgm:t>
        <a:bodyPr/>
        <a:lstStyle/>
        <a:p>
          <a:endParaRPr lang="en-US"/>
        </a:p>
      </dgm:t>
    </dgm:pt>
    <dgm:pt modelId="{863E138F-9ED4-A14A-BCE9-659E16D57994}" type="pres">
      <dgm:prSet presAssocID="{0F6BFF94-F323-5F47-9BD0-9D3CF7D7F386}" presName="rootConnector" presStyleLbl="node3" presStyleIdx="0" presStyleCnt="3"/>
      <dgm:spPr/>
      <dgm:t>
        <a:bodyPr/>
        <a:lstStyle/>
        <a:p>
          <a:endParaRPr lang="en-US"/>
        </a:p>
      </dgm:t>
    </dgm:pt>
    <dgm:pt modelId="{6EF4275C-96D3-2348-826A-FAF302FD9ABE}" type="pres">
      <dgm:prSet presAssocID="{0F6BFF94-F323-5F47-9BD0-9D3CF7D7F386}" presName="hierChild4" presStyleCnt="0"/>
      <dgm:spPr/>
      <dgm:t>
        <a:bodyPr/>
        <a:lstStyle/>
        <a:p>
          <a:endParaRPr lang="en-US"/>
        </a:p>
      </dgm:t>
    </dgm:pt>
    <dgm:pt modelId="{88357D42-69EE-BC48-9A18-F78E3C9969D4}" type="pres">
      <dgm:prSet presAssocID="{0F6BFF94-F323-5F47-9BD0-9D3CF7D7F386}" presName="hierChild5" presStyleCnt="0"/>
      <dgm:spPr/>
      <dgm:t>
        <a:bodyPr/>
        <a:lstStyle/>
        <a:p>
          <a:endParaRPr lang="en-US"/>
        </a:p>
      </dgm:t>
    </dgm:pt>
    <dgm:pt modelId="{E300494E-8380-AF4E-A420-0D555C13117C}" type="pres">
      <dgm:prSet presAssocID="{3166EE00-807F-AE41-84B0-19EBFC55DBFD}" presName="hierChild5" presStyleCnt="0"/>
      <dgm:spPr/>
      <dgm:t>
        <a:bodyPr/>
        <a:lstStyle/>
        <a:p>
          <a:endParaRPr lang="en-US"/>
        </a:p>
      </dgm:t>
    </dgm:pt>
    <dgm:pt modelId="{E76259AE-BDA7-5A4E-B41B-5CB6190123CB}" type="pres">
      <dgm:prSet presAssocID="{74688AD5-9B2A-6540-BA26-D7067024CDDC}" presName="Name37" presStyleLbl="parChTrans1D2" presStyleIdx="1" presStyleCnt="4"/>
      <dgm:spPr/>
      <dgm:t>
        <a:bodyPr/>
        <a:lstStyle/>
        <a:p>
          <a:endParaRPr lang="en-US"/>
        </a:p>
      </dgm:t>
    </dgm:pt>
    <dgm:pt modelId="{76F76675-45AB-5344-93EF-424E3C4B275E}" type="pres">
      <dgm:prSet presAssocID="{6FF27629-5E65-034B-8E98-885892B8CCEC}" presName="hierRoot2" presStyleCnt="0">
        <dgm:presLayoutVars>
          <dgm:hierBranch val="init"/>
        </dgm:presLayoutVars>
      </dgm:prSet>
      <dgm:spPr/>
      <dgm:t>
        <a:bodyPr/>
        <a:lstStyle/>
        <a:p>
          <a:endParaRPr lang="en-US"/>
        </a:p>
      </dgm:t>
    </dgm:pt>
    <dgm:pt modelId="{32FF62B8-0C54-7B48-93BD-D0A978D6527D}" type="pres">
      <dgm:prSet presAssocID="{6FF27629-5E65-034B-8E98-885892B8CCEC}" presName="rootComposite" presStyleCnt="0"/>
      <dgm:spPr/>
      <dgm:t>
        <a:bodyPr/>
        <a:lstStyle/>
        <a:p>
          <a:endParaRPr lang="en-US"/>
        </a:p>
      </dgm:t>
    </dgm:pt>
    <dgm:pt modelId="{D83AD172-1918-634A-81CA-B230D88C02A1}" type="pres">
      <dgm:prSet presAssocID="{6FF27629-5E65-034B-8E98-885892B8CCEC}" presName="rootText" presStyleLbl="node2" presStyleIdx="1" presStyleCnt="3">
        <dgm:presLayoutVars>
          <dgm:chPref val="3"/>
        </dgm:presLayoutVars>
      </dgm:prSet>
      <dgm:spPr/>
      <dgm:t>
        <a:bodyPr/>
        <a:lstStyle/>
        <a:p>
          <a:endParaRPr lang="en-US"/>
        </a:p>
      </dgm:t>
    </dgm:pt>
    <dgm:pt modelId="{A14AC49F-A2F7-1D48-A1A1-67B84A383726}" type="pres">
      <dgm:prSet presAssocID="{6FF27629-5E65-034B-8E98-885892B8CCEC}" presName="rootConnector" presStyleLbl="node2" presStyleIdx="1" presStyleCnt="3"/>
      <dgm:spPr/>
      <dgm:t>
        <a:bodyPr/>
        <a:lstStyle/>
        <a:p>
          <a:endParaRPr lang="en-US"/>
        </a:p>
      </dgm:t>
    </dgm:pt>
    <dgm:pt modelId="{A4D400D1-A0F7-8540-8F1A-6A0389267E64}" type="pres">
      <dgm:prSet presAssocID="{6FF27629-5E65-034B-8E98-885892B8CCEC}" presName="hierChild4" presStyleCnt="0"/>
      <dgm:spPr/>
      <dgm:t>
        <a:bodyPr/>
        <a:lstStyle/>
        <a:p>
          <a:endParaRPr lang="en-US"/>
        </a:p>
      </dgm:t>
    </dgm:pt>
    <dgm:pt modelId="{D743D7F0-806B-994F-BE10-858746E694D3}" type="pres">
      <dgm:prSet presAssocID="{B7DB0FBA-4008-E643-BD60-BC002E6BF27E}" presName="Name37" presStyleLbl="parChTrans1D3" presStyleIdx="1" presStyleCnt="3"/>
      <dgm:spPr/>
      <dgm:t>
        <a:bodyPr/>
        <a:lstStyle/>
        <a:p>
          <a:endParaRPr lang="en-US"/>
        </a:p>
      </dgm:t>
    </dgm:pt>
    <dgm:pt modelId="{D7F87799-8AF8-CD49-89E1-1F745F312285}" type="pres">
      <dgm:prSet presAssocID="{7286F519-FA95-5848-86D8-77E4AA546334}" presName="hierRoot2" presStyleCnt="0">
        <dgm:presLayoutVars>
          <dgm:hierBranch val="init"/>
        </dgm:presLayoutVars>
      </dgm:prSet>
      <dgm:spPr/>
      <dgm:t>
        <a:bodyPr/>
        <a:lstStyle/>
        <a:p>
          <a:endParaRPr lang="en-US"/>
        </a:p>
      </dgm:t>
    </dgm:pt>
    <dgm:pt modelId="{ED29E224-AC30-6E48-B6FE-24DC98200BE8}" type="pres">
      <dgm:prSet presAssocID="{7286F519-FA95-5848-86D8-77E4AA546334}" presName="rootComposite" presStyleCnt="0"/>
      <dgm:spPr/>
      <dgm:t>
        <a:bodyPr/>
        <a:lstStyle/>
        <a:p>
          <a:endParaRPr lang="en-US"/>
        </a:p>
      </dgm:t>
    </dgm:pt>
    <dgm:pt modelId="{3439E322-F59F-2D42-8127-666130F64CF2}" type="pres">
      <dgm:prSet presAssocID="{7286F519-FA95-5848-86D8-77E4AA546334}" presName="rootText" presStyleLbl="node3" presStyleIdx="1" presStyleCnt="3">
        <dgm:presLayoutVars>
          <dgm:chPref val="3"/>
        </dgm:presLayoutVars>
      </dgm:prSet>
      <dgm:spPr/>
      <dgm:t>
        <a:bodyPr/>
        <a:lstStyle/>
        <a:p>
          <a:endParaRPr lang="en-US"/>
        </a:p>
      </dgm:t>
    </dgm:pt>
    <dgm:pt modelId="{2C33A1A7-A4AF-3F4F-AFB8-547E0414AE01}" type="pres">
      <dgm:prSet presAssocID="{7286F519-FA95-5848-86D8-77E4AA546334}" presName="rootConnector" presStyleLbl="node3" presStyleIdx="1" presStyleCnt="3"/>
      <dgm:spPr/>
      <dgm:t>
        <a:bodyPr/>
        <a:lstStyle/>
        <a:p>
          <a:endParaRPr lang="en-US"/>
        </a:p>
      </dgm:t>
    </dgm:pt>
    <dgm:pt modelId="{29899113-5E07-3346-8522-5D60151C926D}" type="pres">
      <dgm:prSet presAssocID="{7286F519-FA95-5848-86D8-77E4AA546334}" presName="hierChild4" presStyleCnt="0"/>
      <dgm:spPr/>
      <dgm:t>
        <a:bodyPr/>
        <a:lstStyle/>
        <a:p>
          <a:endParaRPr lang="en-US"/>
        </a:p>
      </dgm:t>
    </dgm:pt>
    <dgm:pt modelId="{D9BA3D57-538D-BF4B-A181-0F823BB878D3}" type="pres">
      <dgm:prSet presAssocID="{7286F519-FA95-5848-86D8-77E4AA546334}" presName="hierChild5" presStyleCnt="0"/>
      <dgm:spPr/>
      <dgm:t>
        <a:bodyPr/>
        <a:lstStyle/>
        <a:p>
          <a:endParaRPr lang="en-US"/>
        </a:p>
      </dgm:t>
    </dgm:pt>
    <dgm:pt modelId="{489367D4-A5DD-A24E-909A-358C8C056908}" type="pres">
      <dgm:prSet presAssocID="{6FF27629-5E65-034B-8E98-885892B8CCEC}" presName="hierChild5" presStyleCnt="0"/>
      <dgm:spPr/>
      <dgm:t>
        <a:bodyPr/>
        <a:lstStyle/>
        <a:p>
          <a:endParaRPr lang="en-US"/>
        </a:p>
      </dgm:t>
    </dgm:pt>
    <dgm:pt modelId="{60B725EA-DE5A-A14C-9A62-FCE5E69C8AAE}" type="pres">
      <dgm:prSet presAssocID="{81BEC545-CCF7-774A-91FC-EF9EAC7B71B2}" presName="Name37" presStyleLbl="parChTrans1D2" presStyleIdx="2" presStyleCnt="4"/>
      <dgm:spPr/>
      <dgm:t>
        <a:bodyPr/>
        <a:lstStyle/>
        <a:p>
          <a:endParaRPr lang="en-US"/>
        </a:p>
      </dgm:t>
    </dgm:pt>
    <dgm:pt modelId="{2F43449D-509D-7C48-860D-56178A4E0312}" type="pres">
      <dgm:prSet presAssocID="{141A339A-B55A-A74D-87F0-C50EAA47CD4E}" presName="hierRoot2" presStyleCnt="0">
        <dgm:presLayoutVars>
          <dgm:hierBranch val="init"/>
        </dgm:presLayoutVars>
      </dgm:prSet>
      <dgm:spPr/>
      <dgm:t>
        <a:bodyPr/>
        <a:lstStyle/>
        <a:p>
          <a:endParaRPr lang="en-US"/>
        </a:p>
      </dgm:t>
    </dgm:pt>
    <dgm:pt modelId="{C320E1A7-DE98-E840-91CA-1612D8DEE62B}" type="pres">
      <dgm:prSet presAssocID="{141A339A-B55A-A74D-87F0-C50EAA47CD4E}" presName="rootComposite" presStyleCnt="0"/>
      <dgm:spPr/>
      <dgm:t>
        <a:bodyPr/>
        <a:lstStyle/>
        <a:p>
          <a:endParaRPr lang="en-US"/>
        </a:p>
      </dgm:t>
    </dgm:pt>
    <dgm:pt modelId="{7F204D59-82FA-9240-AC81-4280E3E91A3C}" type="pres">
      <dgm:prSet presAssocID="{141A339A-B55A-A74D-87F0-C50EAA47CD4E}" presName="rootText" presStyleLbl="node2" presStyleIdx="2" presStyleCnt="3">
        <dgm:presLayoutVars>
          <dgm:chPref val="3"/>
        </dgm:presLayoutVars>
      </dgm:prSet>
      <dgm:spPr/>
      <dgm:t>
        <a:bodyPr/>
        <a:lstStyle/>
        <a:p>
          <a:endParaRPr lang="en-US"/>
        </a:p>
      </dgm:t>
    </dgm:pt>
    <dgm:pt modelId="{27A59E9B-0754-034E-BE01-CE3DFE71FF64}" type="pres">
      <dgm:prSet presAssocID="{141A339A-B55A-A74D-87F0-C50EAA47CD4E}" presName="rootConnector" presStyleLbl="node2" presStyleIdx="2" presStyleCnt="3"/>
      <dgm:spPr/>
      <dgm:t>
        <a:bodyPr/>
        <a:lstStyle/>
        <a:p>
          <a:endParaRPr lang="en-US"/>
        </a:p>
      </dgm:t>
    </dgm:pt>
    <dgm:pt modelId="{5CFB228E-837C-5549-95D4-20D6DF5E6C31}" type="pres">
      <dgm:prSet presAssocID="{141A339A-B55A-A74D-87F0-C50EAA47CD4E}" presName="hierChild4" presStyleCnt="0"/>
      <dgm:spPr/>
      <dgm:t>
        <a:bodyPr/>
        <a:lstStyle/>
        <a:p>
          <a:endParaRPr lang="en-US"/>
        </a:p>
      </dgm:t>
    </dgm:pt>
    <dgm:pt modelId="{79B5A00A-37F6-2F42-A72A-70FC7356773D}" type="pres">
      <dgm:prSet presAssocID="{F419EF59-DA81-A241-96AD-D00720BFCEB4}" presName="Name37" presStyleLbl="parChTrans1D3" presStyleIdx="2" presStyleCnt="3"/>
      <dgm:spPr/>
      <dgm:t>
        <a:bodyPr/>
        <a:lstStyle/>
        <a:p>
          <a:endParaRPr lang="en-US"/>
        </a:p>
      </dgm:t>
    </dgm:pt>
    <dgm:pt modelId="{72FE8DF6-43E5-2E4E-AD7D-9885F360A4F8}" type="pres">
      <dgm:prSet presAssocID="{3FA2403D-F932-374A-9C0A-B5D6BBAAFE5C}" presName="hierRoot2" presStyleCnt="0">
        <dgm:presLayoutVars>
          <dgm:hierBranch val="init"/>
        </dgm:presLayoutVars>
      </dgm:prSet>
      <dgm:spPr/>
      <dgm:t>
        <a:bodyPr/>
        <a:lstStyle/>
        <a:p>
          <a:endParaRPr lang="en-US"/>
        </a:p>
      </dgm:t>
    </dgm:pt>
    <dgm:pt modelId="{F07AA578-DD84-A449-A300-CAACB9036DC6}" type="pres">
      <dgm:prSet presAssocID="{3FA2403D-F932-374A-9C0A-B5D6BBAAFE5C}" presName="rootComposite" presStyleCnt="0"/>
      <dgm:spPr/>
      <dgm:t>
        <a:bodyPr/>
        <a:lstStyle/>
        <a:p>
          <a:endParaRPr lang="en-US"/>
        </a:p>
      </dgm:t>
    </dgm:pt>
    <dgm:pt modelId="{519DE170-22FB-E04C-9EEA-38355650CC2C}" type="pres">
      <dgm:prSet presAssocID="{3FA2403D-F932-374A-9C0A-B5D6BBAAFE5C}" presName="rootText" presStyleLbl="node3" presStyleIdx="2" presStyleCnt="3">
        <dgm:presLayoutVars>
          <dgm:chPref val="3"/>
        </dgm:presLayoutVars>
      </dgm:prSet>
      <dgm:spPr/>
      <dgm:t>
        <a:bodyPr/>
        <a:lstStyle/>
        <a:p>
          <a:endParaRPr lang="en-US"/>
        </a:p>
      </dgm:t>
    </dgm:pt>
    <dgm:pt modelId="{83673D8F-A23D-204A-B51A-76F8D7DD4378}" type="pres">
      <dgm:prSet presAssocID="{3FA2403D-F932-374A-9C0A-B5D6BBAAFE5C}" presName="rootConnector" presStyleLbl="node3" presStyleIdx="2" presStyleCnt="3"/>
      <dgm:spPr/>
      <dgm:t>
        <a:bodyPr/>
        <a:lstStyle/>
        <a:p>
          <a:endParaRPr lang="en-US"/>
        </a:p>
      </dgm:t>
    </dgm:pt>
    <dgm:pt modelId="{B907E424-A4DB-A545-8DF3-E7C975548AFB}" type="pres">
      <dgm:prSet presAssocID="{3FA2403D-F932-374A-9C0A-B5D6BBAAFE5C}" presName="hierChild4" presStyleCnt="0"/>
      <dgm:spPr/>
      <dgm:t>
        <a:bodyPr/>
        <a:lstStyle/>
        <a:p>
          <a:endParaRPr lang="en-US"/>
        </a:p>
      </dgm:t>
    </dgm:pt>
    <dgm:pt modelId="{9961EE8D-4293-BB44-8499-522652CF73B9}" type="pres">
      <dgm:prSet presAssocID="{3FA2403D-F932-374A-9C0A-B5D6BBAAFE5C}" presName="hierChild5" presStyleCnt="0"/>
      <dgm:spPr/>
      <dgm:t>
        <a:bodyPr/>
        <a:lstStyle/>
        <a:p>
          <a:endParaRPr lang="en-US"/>
        </a:p>
      </dgm:t>
    </dgm:pt>
    <dgm:pt modelId="{FD49646C-1E9F-7347-925C-4ABAEFACEE2F}" type="pres">
      <dgm:prSet presAssocID="{141A339A-B55A-A74D-87F0-C50EAA47CD4E}" presName="hierChild5" presStyleCnt="0"/>
      <dgm:spPr/>
      <dgm:t>
        <a:bodyPr/>
        <a:lstStyle/>
        <a:p>
          <a:endParaRPr lang="en-US"/>
        </a:p>
      </dgm:t>
    </dgm:pt>
    <dgm:pt modelId="{C97B7D0F-4B1B-3340-B3C1-EA36060BECA6}" type="pres">
      <dgm:prSet presAssocID="{C8B5018B-986B-F149-A996-0BD60752F8FC}" presName="hierChild3" presStyleCnt="0"/>
      <dgm:spPr/>
      <dgm:t>
        <a:bodyPr/>
        <a:lstStyle/>
        <a:p>
          <a:endParaRPr lang="en-US"/>
        </a:p>
      </dgm:t>
    </dgm:pt>
    <dgm:pt modelId="{80B8034A-47E0-FE45-8483-BA96D31E1C7E}" type="pres">
      <dgm:prSet presAssocID="{59A55AD0-ABDE-C84D-AF3B-9229D2EA8806}" presName="Name111" presStyleLbl="parChTrans1D2" presStyleIdx="3" presStyleCnt="4"/>
      <dgm:spPr/>
      <dgm:t>
        <a:bodyPr/>
        <a:lstStyle/>
        <a:p>
          <a:endParaRPr lang="en-US"/>
        </a:p>
      </dgm:t>
    </dgm:pt>
    <dgm:pt modelId="{07E36D79-48FA-2B43-AF01-B2F13C278A35}" type="pres">
      <dgm:prSet presAssocID="{04D16DF8-54E6-384E-9F3D-E142BD1E8509}" presName="hierRoot3" presStyleCnt="0">
        <dgm:presLayoutVars>
          <dgm:hierBranch val="init"/>
        </dgm:presLayoutVars>
      </dgm:prSet>
      <dgm:spPr/>
      <dgm:t>
        <a:bodyPr/>
        <a:lstStyle/>
        <a:p>
          <a:endParaRPr lang="en-US"/>
        </a:p>
      </dgm:t>
    </dgm:pt>
    <dgm:pt modelId="{D68749EB-F4F7-E44B-9047-4AAEAF85136C}" type="pres">
      <dgm:prSet presAssocID="{04D16DF8-54E6-384E-9F3D-E142BD1E8509}" presName="rootComposite3" presStyleCnt="0"/>
      <dgm:spPr/>
      <dgm:t>
        <a:bodyPr/>
        <a:lstStyle/>
        <a:p>
          <a:endParaRPr lang="en-US"/>
        </a:p>
      </dgm:t>
    </dgm:pt>
    <dgm:pt modelId="{D7DB0B86-849B-EE47-9255-F79C99C75B38}" type="pres">
      <dgm:prSet presAssocID="{04D16DF8-54E6-384E-9F3D-E142BD1E8509}" presName="rootText3" presStyleLbl="asst1" presStyleIdx="0" presStyleCnt="1" custScaleX="117083">
        <dgm:presLayoutVars>
          <dgm:chPref val="3"/>
        </dgm:presLayoutVars>
      </dgm:prSet>
      <dgm:spPr/>
      <dgm:t>
        <a:bodyPr/>
        <a:lstStyle/>
        <a:p>
          <a:endParaRPr lang="en-US"/>
        </a:p>
      </dgm:t>
    </dgm:pt>
    <dgm:pt modelId="{0D2B749F-05C3-E24D-85F5-751FC1D0FBF9}" type="pres">
      <dgm:prSet presAssocID="{04D16DF8-54E6-384E-9F3D-E142BD1E8509}" presName="rootConnector3" presStyleLbl="asst1" presStyleIdx="0" presStyleCnt="1"/>
      <dgm:spPr/>
      <dgm:t>
        <a:bodyPr/>
        <a:lstStyle/>
        <a:p>
          <a:endParaRPr lang="en-US"/>
        </a:p>
      </dgm:t>
    </dgm:pt>
    <dgm:pt modelId="{056A30FF-7082-3543-A15D-9D2CE9AF497B}" type="pres">
      <dgm:prSet presAssocID="{04D16DF8-54E6-384E-9F3D-E142BD1E8509}" presName="hierChild6" presStyleCnt="0"/>
      <dgm:spPr/>
      <dgm:t>
        <a:bodyPr/>
        <a:lstStyle/>
        <a:p>
          <a:endParaRPr lang="en-US"/>
        </a:p>
      </dgm:t>
    </dgm:pt>
    <dgm:pt modelId="{E0C7B91B-29F6-0941-A2C7-EBDFF04F1DFF}" type="pres">
      <dgm:prSet presAssocID="{04D16DF8-54E6-384E-9F3D-E142BD1E8509}" presName="hierChild7" presStyleCnt="0"/>
      <dgm:spPr/>
      <dgm:t>
        <a:bodyPr/>
        <a:lstStyle/>
        <a:p>
          <a:endParaRPr lang="en-US"/>
        </a:p>
      </dgm:t>
    </dgm:pt>
  </dgm:ptLst>
  <dgm:cxnLst>
    <dgm:cxn modelId="{248976F9-10A1-44BF-9539-EECA08E72823}" type="presOf" srcId="{7286F519-FA95-5848-86D8-77E4AA546334}" destId="{2C33A1A7-A4AF-3F4F-AFB8-547E0414AE01}" srcOrd="1" destOrd="0" presId="urn:microsoft.com/office/officeart/2005/8/layout/orgChart1"/>
    <dgm:cxn modelId="{74A6E698-59B4-474C-8B62-32F8B0EE0472}" type="presOf" srcId="{6FF27629-5E65-034B-8E98-885892B8CCEC}" destId="{A14AC49F-A2F7-1D48-A1A1-67B84A383726}" srcOrd="1" destOrd="0" presId="urn:microsoft.com/office/officeart/2005/8/layout/orgChart1"/>
    <dgm:cxn modelId="{E27F30AA-AB76-614F-A016-CDFF2F856680}" srcId="{141A339A-B55A-A74D-87F0-C50EAA47CD4E}" destId="{3FA2403D-F932-374A-9C0A-B5D6BBAAFE5C}" srcOrd="0" destOrd="0" parTransId="{F419EF59-DA81-A241-96AD-D00720BFCEB4}" sibTransId="{FCEA034F-D2BB-9040-9B11-CD2EE0480802}"/>
    <dgm:cxn modelId="{9BF23854-2440-4505-8BC4-3E24341AF5D0}" type="presOf" srcId="{3166EE00-807F-AE41-84B0-19EBFC55DBFD}" destId="{7911F8DC-ED41-9E41-B24F-01103B27DFCB}" srcOrd="1" destOrd="0" presId="urn:microsoft.com/office/officeart/2005/8/layout/orgChart1"/>
    <dgm:cxn modelId="{C643C26B-653E-2544-BF23-B5B1F63C51F2}" srcId="{A5E13537-3EF3-184B-8BCD-4500CAA1A77D}" destId="{C8B5018B-986B-F149-A996-0BD60752F8FC}" srcOrd="0" destOrd="0" parTransId="{2FEB99B5-DD88-C34F-B7ED-EE815D91EEE0}" sibTransId="{F2849D8E-BC6C-A648-A257-0773D5733A02}"/>
    <dgm:cxn modelId="{F8B63EFE-96CA-E245-B69B-76610EF8E752}" srcId="{C8B5018B-986B-F149-A996-0BD60752F8FC}" destId="{6FF27629-5E65-034B-8E98-885892B8CCEC}" srcOrd="2" destOrd="0" parTransId="{74688AD5-9B2A-6540-BA26-D7067024CDDC}" sibTransId="{13748D13-B87C-9345-B7AB-CDDB8D6CEC7D}"/>
    <dgm:cxn modelId="{61CFD861-C432-4C1A-ABD3-1790AD73CB3B}" type="presOf" srcId="{6FF27629-5E65-034B-8E98-885892B8CCEC}" destId="{D83AD172-1918-634A-81CA-B230D88C02A1}" srcOrd="0" destOrd="0" presId="urn:microsoft.com/office/officeart/2005/8/layout/orgChart1"/>
    <dgm:cxn modelId="{F2B62D3C-3695-4CB6-9CF7-9DF495A27B0F}" type="presOf" srcId="{C8B5018B-986B-F149-A996-0BD60752F8FC}" destId="{59ED15F1-DB05-2649-A877-8ECDBD75F6D3}" srcOrd="0" destOrd="0" presId="urn:microsoft.com/office/officeart/2005/8/layout/orgChart1"/>
    <dgm:cxn modelId="{F2371C67-0B02-46FC-B3B1-0A966FF8B049}" type="presOf" srcId="{F419EF59-DA81-A241-96AD-D00720BFCEB4}" destId="{79B5A00A-37F6-2F42-A72A-70FC7356773D}" srcOrd="0" destOrd="0" presId="urn:microsoft.com/office/officeart/2005/8/layout/orgChart1"/>
    <dgm:cxn modelId="{EB479EDB-FE27-49F9-AE5D-406EFDFC180E}" type="presOf" srcId="{04D16DF8-54E6-384E-9F3D-E142BD1E8509}" destId="{0D2B749F-05C3-E24D-85F5-751FC1D0FBF9}" srcOrd="1" destOrd="0" presId="urn:microsoft.com/office/officeart/2005/8/layout/orgChart1"/>
    <dgm:cxn modelId="{1565B31F-B82D-E640-9185-C3D1AAEFBF63}" srcId="{6FF27629-5E65-034B-8E98-885892B8CCEC}" destId="{7286F519-FA95-5848-86D8-77E4AA546334}" srcOrd="0" destOrd="0" parTransId="{B7DB0FBA-4008-E643-BD60-BC002E6BF27E}" sibTransId="{63AE4DB6-7C9B-764E-BC7B-907680122137}"/>
    <dgm:cxn modelId="{93E5E546-E1C8-4D57-B565-13B7DCD53589}" type="presOf" srcId="{3166EE00-807F-AE41-84B0-19EBFC55DBFD}" destId="{3ECF927C-2BD6-6A42-8239-232D7DF44518}" srcOrd="0" destOrd="0" presId="urn:microsoft.com/office/officeart/2005/8/layout/orgChart1"/>
    <dgm:cxn modelId="{021D599F-F9CB-46AF-A391-A0FCC87F8EDF}" type="presOf" srcId="{0F6BFF94-F323-5F47-9BD0-9D3CF7D7F386}" destId="{863E138F-9ED4-A14A-BCE9-659E16D57994}" srcOrd="1" destOrd="0" presId="urn:microsoft.com/office/officeart/2005/8/layout/orgChart1"/>
    <dgm:cxn modelId="{9C56AB1D-2550-4EE4-8C6D-356B6CEDE2C5}" type="presOf" srcId="{A5E13537-3EF3-184B-8BCD-4500CAA1A77D}" destId="{3CF6B9C6-480D-C34E-98BA-D8D13488A896}" srcOrd="0" destOrd="0" presId="urn:microsoft.com/office/officeart/2005/8/layout/orgChart1"/>
    <dgm:cxn modelId="{B6284861-5FEE-A343-9A5C-148691EC5D70}" srcId="{C8B5018B-986B-F149-A996-0BD60752F8FC}" destId="{3166EE00-807F-AE41-84B0-19EBFC55DBFD}" srcOrd="1" destOrd="0" parTransId="{95E005F9-66E9-5D44-AF43-5CFB85B097FA}" sibTransId="{EFD2E7D2-D70F-C04D-A764-8EFC6B8755D2}"/>
    <dgm:cxn modelId="{39E122FA-232F-4D47-A3F4-78B7298EA2AC}" type="presOf" srcId="{141A339A-B55A-A74D-87F0-C50EAA47CD4E}" destId="{7F204D59-82FA-9240-AC81-4280E3E91A3C}" srcOrd="0" destOrd="0" presId="urn:microsoft.com/office/officeart/2005/8/layout/orgChart1"/>
    <dgm:cxn modelId="{722B2AED-50C5-1B46-821D-D7D27D998623}" srcId="{3166EE00-807F-AE41-84B0-19EBFC55DBFD}" destId="{0F6BFF94-F323-5F47-9BD0-9D3CF7D7F386}" srcOrd="0" destOrd="0" parTransId="{EFFD380B-CE1C-A040-8554-0E2C902F18B7}" sibTransId="{5AF31CA2-A28D-8C49-A3FF-D79D2DFA7070}"/>
    <dgm:cxn modelId="{49F09F2F-81D3-4FFB-925F-AD0B407841EE}" type="presOf" srcId="{B7DB0FBA-4008-E643-BD60-BC002E6BF27E}" destId="{D743D7F0-806B-994F-BE10-858746E694D3}" srcOrd="0" destOrd="0" presId="urn:microsoft.com/office/officeart/2005/8/layout/orgChart1"/>
    <dgm:cxn modelId="{F2217575-8636-41B2-A6EC-20CCE88D35F7}" type="presOf" srcId="{74688AD5-9B2A-6540-BA26-D7067024CDDC}" destId="{E76259AE-BDA7-5A4E-B41B-5CB6190123CB}" srcOrd="0" destOrd="0" presId="urn:microsoft.com/office/officeart/2005/8/layout/orgChart1"/>
    <dgm:cxn modelId="{612EF57D-FD9B-4F2E-8BFF-6C06ED7FBB97}" type="presOf" srcId="{EFFD380B-CE1C-A040-8554-0E2C902F18B7}" destId="{8A852771-F57B-EC4C-B125-7C77C3AA1A87}" srcOrd="0" destOrd="0" presId="urn:microsoft.com/office/officeart/2005/8/layout/orgChart1"/>
    <dgm:cxn modelId="{5BE85002-BBBF-4424-95D0-96518F7B32E5}" type="presOf" srcId="{3FA2403D-F932-374A-9C0A-B5D6BBAAFE5C}" destId="{83673D8F-A23D-204A-B51A-76F8D7DD4378}" srcOrd="1" destOrd="0" presId="urn:microsoft.com/office/officeart/2005/8/layout/orgChart1"/>
    <dgm:cxn modelId="{D1931B44-CD43-49CC-AE49-0888D2D2E6A7}" type="presOf" srcId="{81BEC545-CCF7-774A-91FC-EF9EAC7B71B2}" destId="{60B725EA-DE5A-A14C-9A62-FCE5E69C8AAE}" srcOrd="0" destOrd="0" presId="urn:microsoft.com/office/officeart/2005/8/layout/orgChart1"/>
    <dgm:cxn modelId="{A8EE1684-C88A-4060-8304-91522E29481E}" type="presOf" srcId="{04D16DF8-54E6-384E-9F3D-E142BD1E8509}" destId="{D7DB0B86-849B-EE47-9255-F79C99C75B38}" srcOrd="0" destOrd="0" presId="urn:microsoft.com/office/officeart/2005/8/layout/orgChart1"/>
    <dgm:cxn modelId="{2FBA6EC6-748B-49C1-87D1-D37AF1296EDF}" type="presOf" srcId="{C8B5018B-986B-F149-A996-0BD60752F8FC}" destId="{B786F83B-C58D-1B44-816F-EC44D2EFFFCD}" srcOrd="1" destOrd="0" presId="urn:microsoft.com/office/officeart/2005/8/layout/orgChart1"/>
    <dgm:cxn modelId="{CD36D7C2-C5C2-4483-993F-113487420272}" type="presOf" srcId="{141A339A-B55A-A74D-87F0-C50EAA47CD4E}" destId="{27A59E9B-0754-034E-BE01-CE3DFE71FF64}" srcOrd="1" destOrd="0" presId="urn:microsoft.com/office/officeart/2005/8/layout/orgChart1"/>
    <dgm:cxn modelId="{C8A80209-1080-A74A-8474-6739C027DC31}" srcId="{C8B5018B-986B-F149-A996-0BD60752F8FC}" destId="{04D16DF8-54E6-384E-9F3D-E142BD1E8509}" srcOrd="0" destOrd="0" parTransId="{59A55AD0-ABDE-C84D-AF3B-9229D2EA8806}" sibTransId="{8CD6C242-FCE8-D746-A80C-CF7B903BD6D8}"/>
    <dgm:cxn modelId="{4D1B3941-C0B3-48B3-8322-0D9E63D3D741}" type="presOf" srcId="{3FA2403D-F932-374A-9C0A-B5D6BBAAFE5C}" destId="{519DE170-22FB-E04C-9EEA-38355650CC2C}" srcOrd="0" destOrd="0" presId="urn:microsoft.com/office/officeart/2005/8/layout/orgChart1"/>
    <dgm:cxn modelId="{E19E179B-E44F-4C3D-B88A-AFE09DF74C0F}" type="presOf" srcId="{7286F519-FA95-5848-86D8-77E4AA546334}" destId="{3439E322-F59F-2D42-8127-666130F64CF2}" srcOrd="0" destOrd="0" presId="urn:microsoft.com/office/officeart/2005/8/layout/orgChart1"/>
    <dgm:cxn modelId="{6C084169-1B64-4F02-9D3E-D21EFD11A3DA}" type="presOf" srcId="{95E005F9-66E9-5D44-AF43-5CFB85B097FA}" destId="{A5A556F9-7BB2-9043-AFE4-BAA2F3AAB625}" srcOrd="0" destOrd="0" presId="urn:microsoft.com/office/officeart/2005/8/layout/orgChart1"/>
    <dgm:cxn modelId="{CCB0AB8C-D7F4-408A-8099-586322747FB6}" type="presOf" srcId="{59A55AD0-ABDE-C84D-AF3B-9229D2EA8806}" destId="{80B8034A-47E0-FE45-8483-BA96D31E1C7E}" srcOrd="0" destOrd="0" presId="urn:microsoft.com/office/officeart/2005/8/layout/orgChart1"/>
    <dgm:cxn modelId="{32961F83-9CB5-40B3-8683-F4AB2E09828E}" type="presOf" srcId="{0F6BFF94-F323-5F47-9BD0-9D3CF7D7F386}" destId="{16FF13C8-6413-A94E-9503-E043E063ADD4}" srcOrd="0" destOrd="0" presId="urn:microsoft.com/office/officeart/2005/8/layout/orgChart1"/>
    <dgm:cxn modelId="{166F15BC-C5B8-514B-AF44-FA1167CF7FE4}" srcId="{C8B5018B-986B-F149-A996-0BD60752F8FC}" destId="{141A339A-B55A-A74D-87F0-C50EAA47CD4E}" srcOrd="3" destOrd="0" parTransId="{81BEC545-CCF7-774A-91FC-EF9EAC7B71B2}" sibTransId="{3B7F7578-B8A5-9549-8DA1-FC860E57FBDF}"/>
    <dgm:cxn modelId="{4C0BD4AE-7D14-42F3-AA83-768814271341}" type="presParOf" srcId="{3CF6B9C6-480D-C34E-98BA-D8D13488A896}" destId="{1D92390A-8763-D942-A19D-E71288DAC40F}" srcOrd="0" destOrd="0" presId="urn:microsoft.com/office/officeart/2005/8/layout/orgChart1"/>
    <dgm:cxn modelId="{3751E90E-40FF-44D3-8CAD-50D78C96F78E}" type="presParOf" srcId="{1D92390A-8763-D942-A19D-E71288DAC40F}" destId="{2F40A1BE-09D1-584B-B029-1A80202F489F}" srcOrd="0" destOrd="0" presId="urn:microsoft.com/office/officeart/2005/8/layout/orgChart1"/>
    <dgm:cxn modelId="{9CCEAA9B-26D2-48DB-96BF-09D04459478C}" type="presParOf" srcId="{2F40A1BE-09D1-584B-B029-1A80202F489F}" destId="{59ED15F1-DB05-2649-A877-8ECDBD75F6D3}" srcOrd="0" destOrd="0" presId="urn:microsoft.com/office/officeart/2005/8/layout/orgChart1"/>
    <dgm:cxn modelId="{352546AD-C89C-476C-9BDB-33B8C132B6C8}" type="presParOf" srcId="{2F40A1BE-09D1-584B-B029-1A80202F489F}" destId="{B786F83B-C58D-1B44-816F-EC44D2EFFFCD}" srcOrd="1" destOrd="0" presId="urn:microsoft.com/office/officeart/2005/8/layout/orgChart1"/>
    <dgm:cxn modelId="{9D4F447F-15C7-497C-95CF-27094088BE46}" type="presParOf" srcId="{1D92390A-8763-D942-A19D-E71288DAC40F}" destId="{05EE3AA6-DEE3-3B42-A2D2-23CB21912DD9}" srcOrd="1" destOrd="0" presId="urn:microsoft.com/office/officeart/2005/8/layout/orgChart1"/>
    <dgm:cxn modelId="{0ADCED99-7522-460D-B141-780A3481DD18}" type="presParOf" srcId="{05EE3AA6-DEE3-3B42-A2D2-23CB21912DD9}" destId="{A5A556F9-7BB2-9043-AFE4-BAA2F3AAB625}" srcOrd="0" destOrd="0" presId="urn:microsoft.com/office/officeart/2005/8/layout/orgChart1"/>
    <dgm:cxn modelId="{23F22739-C39A-4FFF-B560-9B85DC61AE79}" type="presParOf" srcId="{05EE3AA6-DEE3-3B42-A2D2-23CB21912DD9}" destId="{EE9A7754-37F5-0144-8D34-13B037F0905D}" srcOrd="1" destOrd="0" presId="urn:microsoft.com/office/officeart/2005/8/layout/orgChart1"/>
    <dgm:cxn modelId="{C6336567-01C1-439E-A55A-3297C783DD40}" type="presParOf" srcId="{EE9A7754-37F5-0144-8D34-13B037F0905D}" destId="{0D04C0C3-BED2-DF4F-B9B2-9261110A44CD}" srcOrd="0" destOrd="0" presId="urn:microsoft.com/office/officeart/2005/8/layout/orgChart1"/>
    <dgm:cxn modelId="{8CF77530-5790-4B52-9DCB-341A25869A7E}" type="presParOf" srcId="{0D04C0C3-BED2-DF4F-B9B2-9261110A44CD}" destId="{3ECF927C-2BD6-6A42-8239-232D7DF44518}" srcOrd="0" destOrd="0" presId="urn:microsoft.com/office/officeart/2005/8/layout/orgChart1"/>
    <dgm:cxn modelId="{1914592A-AB6F-4270-AEFD-6EB9D55CF24A}" type="presParOf" srcId="{0D04C0C3-BED2-DF4F-B9B2-9261110A44CD}" destId="{7911F8DC-ED41-9E41-B24F-01103B27DFCB}" srcOrd="1" destOrd="0" presId="urn:microsoft.com/office/officeart/2005/8/layout/orgChart1"/>
    <dgm:cxn modelId="{2DA070C3-08B4-44F9-8A51-5561732D44FC}" type="presParOf" srcId="{EE9A7754-37F5-0144-8D34-13B037F0905D}" destId="{6917CE30-933A-3C4F-8693-99124C2B37E2}" srcOrd="1" destOrd="0" presId="urn:microsoft.com/office/officeart/2005/8/layout/orgChart1"/>
    <dgm:cxn modelId="{3941F80E-9769-4C0F-9C0A-D88E11AE8E57}" type="presParOf" srcId="{6917CE30-933A-3C4F-8693-99124C2B37E2}" destId="{8A852771-F57B-EC4C-B125-7C77C3AA1A87}" srcOrd="0" destOrd="0" presId="urn:microsoft.com/office/officeart/2005/8/layout/orgChart1"/>
    <dgm:cxn modelId="{21A993FE-52EF-4C05-86F6-4B8DD1DCC4C2}" type="presParOf" srcId="{6917CE30-933A-3C4F-8693-99124C2B37E2}" destId="{A7CCD593-52EB-CA45-A9DB-0070AAB4DEE9}" srcOrd="1" destOrd="0" presId="urn:microsoft.com/office/officeart/2005/8/layout/orgChart1"/>
    <dgm:cxn modelId="{991B0151-8A57-4D10-BDBB-D5CA902EAD1F}" type="presParOf" srcId="{A7CCD593-52EB-CA45-A9DB-0070AAB4DEE9}" destId="{C577FBA0-AB52-0046-A422-179C6C2C30CC}" srcOrd="0" destOrd="0" presId="urn:microsoft.com/office/officeart/2005/8/layout/orgChart1"/>
    <dgm:cxn modelId="{0C329353-93E0-4C0A-B7FB-BEABBC30DEE3}" type="presParOf" srcId="{C577FBA0-AB52-0046-A422-179C6C2C30CC}" destId="{16FF13C8-6413-A94E-9503-E043E063ADD4}" srcOrd="0" destOrd="0" presId="urn:microsoft.com/office/officeart/2005/8/layout/orgChart1"/>
    <dgm:cxn modelId="{137B6F12-6B9F-4424-B5D3-216136503C41}" type="presParOf" srcId="{C577FBA0-AB52-0046-A422-179C6C2C30CC}" destId="{863E138F-9ED4-A14A-BCE9-659E16D57994}" srcOrd="1" destOrd="0" presId="urn:microsoft.com/office/officeart/2005/8/layout/orgChart1"/>
    <dgm:cxn modelId="{D684E592-2DB2-4728-81BB-2C5636AF49AC}" type="presParOf" srcId="{A7CCD593-52EB-CA45-A9DB-0070AAB4DEE9}" destId="{6EF4275C-96D3-2348-826A-FAF302FD9ABE}" srcOrd="1" destOrd="0" presId="urn:microsoft.com/office/officeart/2005/8/layout/orgChart1"/>
    <dgm:cxn modelId="{AF55FEBC-2822-4D1E-BF9C-44C71D5564B0}" type="presParOf" srcId="{A7CCD593-52EB-CA45-A9DB-0070AAB4DEE9}" destId="{88357D42-69EE-BC48-9A18-F78E3C9969D4}" srcOrd="2" destOrd="0" presId="urn:microsoft.com/office/officeart/2005/8/layout/orgChart1"/>
    <dgm:cxn modelId="{C0839442-3DA9-46A2-86AB-35A9E1BBFBC9}" type="presParOf" srcId="{EE9A7754-37F5-0144-8D34-13B037F0905D}" destId="{E300494E-8380-AF4E-A420-0D555C13117C}" srcOrd="2" destOrd="0" presId="urn:microsoft.com/office/officeart/2005/8/layout/orgChart1"/>
    <dgm:cxn modelId="{D9BD3463-01E0-4154-9BE4-739DAF6C606E}" type="presParOf" srcId="{05EE3AA6-DEE3-3B42-A2D2-23CB21912DD9}" destId="{E76259AE-BDA7-5A4E-B41B-5CB6190123CB}" srcOrd="2" destOrd="0" presId="urn:microsoft.com/office/officeart/2005/8/layout/orgChart1"/>
    <dgm:cxn modelId="{E5A20BAE-5F42-4712-8AD4-3D40A454662C}" type="presParOf" srcId="{05EE3AA6-DEE3-3B42-A2D2-23CB21912DD9}" destId="{76F76675-45AB-5344-93EF-424E3C4B275E}" srcOrd="3" destOrd="0" presId="urn:microsoft.com/office/officeart/2005/8/layout/orgChart1"/>
    <dgm:cxn modelId="{0BAE54FE-8676-4AF4-B7B9-F232320070D2}" type="presParOf" srcId="{76F76675-45AB-5344-93EF-424E3C4B275E}" destId="{32FF62B8-0C54-7B48-93BD-D0A978D6527D}" srcOrd="0" destOrd="0" presId="urn:microsoft.com/office/officeart/2005/8/layout/orgChart1"/>
    <dgm:cxn modelId="{4515BFEE-8B56-46C3-B1B9-A758D7069799}" type="presParOf" srcId="{32FF62B8-0C54-7B48-93BD-D0A978D6527D}" destId="{D83AD172-1918-634A-81CA-B230D88C02A1}" srcOrd="0" destOrd="0" presId="urn:microsoft.com/office/officeart/2005/8/layout/orgChart1"/>
    <dgm:cxn modelId="{473F49FC-8495-4175-9982-0158DC98931E}" type="presParOf" srcId="{32FF62B8-0C54-7B48-93BD-D0A978D6527D}" destId="{A14AC49F-A2F7-1D48-A1A1-67B84A383726}" srcOrd="1" destOrd="0" presId="urn:microsoft.com/office/officeart/2005/8/layout/orgChart1"/>
    <dgm:cxn modelId="{F500336F-3F96-4063-8637-81B41F823AFB}" type="presParOf" srcId="{76F76675-45AB-5344-93EF-424E3C4B275E}" destId="{A4D400D1-A0F7-8540-8F1A-6A0389267E64}" srcOrd="1" destOrd="0" presId="urn:microsoft.com/office/officeart/2005/8/layout/orgChart1"/>
    <dgm:cxn modelId="{60BEB77F-ECFF-4BFA-81B7-B1DE8E2C119A}" type="presParOf" srcId="{A4D400D1-A0F7-8540-8F1A-6A0389267E64}" destId="{D743D7F0-806B-994F-BE10-858746E694D3}" srcOrd="0" destOrd="0" presId="urn:microsoft.com/office/officeart/2005/8/layout/orgChart1"/>
    <dgm:cxn modelId="{623898B9-48E7-4DAB-9549-B745E0F72541}" type="presParOf" srcId="{A4D400D1-A0F7-8540-8F1A-6A0389267E64}" destId="{D7F87799-8AF8-CD49-89E1-1F745F312285}" srcOrd="1" destOrd="0" presId="urn:microsoft.com/office/officeart/2005/8/layout/orgChart1"/>
    <dgm:cxn modelId="{E27C1FBA-67DD-4BD7-AA7A-2E2E633AE770}" type="presParOf" srcId="{D7F87799-8AF8-CD49-89E1-1F745F312285}" destId="{ED29E224-AC30-6E48-B6FE-24DC98200BE8}" srcOrd="0" destOrd="0" presId="urn:microsoft.com/office/officeart/2005/8/layout/orgChart1"/>
    <dgm:cxn modelId="{5C2AF498-979F-44C7-ABEB-1F3B2C4A4232}" type="presParOf" srcId="{ED29E224-AC30-6E48-B6FE-24DC98200BE8}" destId="{3439E322-F59F-2D42-8127-666130F64CF2}" srcOrd="0" destOrd="0" presId="urn:microsoft.com/office/officeart/2005/8/layout/orgChart1"/>
    <dgm:cxn modelId="{DD8234DF-44C1-4F00-A64E-2FB6E1B23ECA}" type="presParOf" srcId="{ED29E224-AC30-6E48-B6FE-24DC98200BE8}" destId="{2C33A1A7-A4AF-3F4F-AFB8-547E0414AE01}" srcOrd="1" destOrd="0" presId="urn:microsoft.com/office/officeart/2005/8/layout/orgChart1"/>
    <dgm:cxn modelId="{E54B10F5-DE62-4FF5-88E4-448AA7EFC566}" type="presParOf" srcId="{D7F87799-8AF8-CD49-89E1-1F745F312285}" destId="{29899113-5E07-3346-8522-5D60151C926D}" srcOrd="1" destOrd="0" presId="urn:microsoft.com/office/officeart/2005/8/layout/orgChart1"/>
    <dgm:cxn modelId="{0BA1DA79-2D83-4D43-8226-458E08FE2F15}" type="presParOf" srcId="{D7F87799-8AF8-CD49-89E1-1F745F312285}" destId="{D9BA3D57-538D-BF4B-A181-0F823BB878D3}" srcOrd="2" destOrd="0" presId="urn:microsoft.com/office/officeart/2005/8/layout/orgChart1"/>
    <dgm:cxn modelId="{F3C4BC71-5C73-4148-8625-89960DFFA88C}" type="presParOf" srcId="{76F76675-45AB-5344-93EF-424E3C4B275E}" destId="{489367D4-A5DD-A24E-909A-358C8C056908}" srcOrd="2" destOrd="0" presId="urn:microsoft.com/office/officeart/2005/8/layout/orgChart1"/>
    <dgm:cxn modelId="{A4F98C22-C4A9-42F6-8C71-669060B966B7}" type="presParOf" srcId="{05EE3AA6-DEE3-3B42-A2D2-23CB21912DD9}" destId="{60B725EA-DE5A-A14C-9A62-FCE5E69C8AAE}" srcOrd="4" destOrd="0" presId="urn:microsoft.com/office/officeart/2005/8/layout/orgChart1"/>
    <dgm:cxn modelId="{B5A65160-0353-428B-86F8-77D5E8107159}" type="presParOf" srcId="{05EE3AA6-DEE3-3B42-A2D2-23CB21912DD9}" destId="{2F43449D-509D-7C48-860D-56178A4E0312}" srcOrd="5" destOrd="0" presId="urn:microsoft.com/office/officeart/2005/8/layout/orgChart1"/>
    <dgm:cxn modelId="{8211A08A-E677-452F-BC68-EF7ED8EC4107}" type="presParOf" srcId="{2F43449D-509D-7C48-860D-56178A4E0312}" destId="{C320E1A7-DE98-E840-91CA-1612D8DEE62B}" srcOrd="0" destOrd="0" presId="urn:microsoft.com/office/officeart/2005/8/layout/orgChart1"/>
    <dgm:cxn modelId="{AB00130F-252A-4BC9-8F32-50AFFF3E4E70}" type="presParOf" srcId="{C320E1A7-DE98-E840-91CA-1612D8DEE62B}" destId="{7F204D59-82FA-9240-AC81-4280E3E91A3C}" srcOrd="0" destOrd="0" presId="urn:microsoft.com/office/officeart/2005/8/layout/orgChart1"/>
    <dgm:cxn modelId="{74715D98-5EC0-4896-A875-D96FD151E260}" type="presParOf" srcId="{C320E1A7-DE98-E840-91CA-1612D8DEE62B}" destId="{27A59E9B-0754-034E-BE01-CE3DFE71FF64}" srcOrd="1" destOrd="0" presId="urn:microsoft.com/office/officeart/2005/8/layout/orgChart1"/>
    <dgm:cxn modelId="{BE6678FD-C3E1-44EE-A65B-8963FBB85E38}" type="presParOf" srcId="{2F43449D-509D-7C48-860D-56178A4E0312}" destId="{5CFB228E-837C-5549-95D4-20D6DF5E6C31}" srcOrd="1" destOrd="0" presId="urn:microsoft.com/office/officeart/2005/8/layout/orgChart1"/>
    <dgm:cxn modelId="{AE670B34-C9AE-4076-ABDA-47F61E59EA52}" type="presParOf" srcId="{5CFB228E-837C-5549-95D4-20D6DF5E6C31}" destId="{79B5A00A-37F6-2F42-A72A-70FC7356773D}" srcOrd="0" destOrd="0" presId="urn:microsoft.com/office/officeart/2005/8/layout/orgChart1"/>
    <dgm:cxn modelId="{42EE6490-CFAA-4A37-8F54-FA2C7E24F8FB}" type="presParOf" srcId="{5CFB228E-837C-5549-95D4-20D6DF5E6C31}" destId="{72FE8DF6-43E5-2E4E-AD7D-9885F360A4F8}" srcOrd="1" destOrd="0" presId="urn:microsoft.com/office/officeart/2005/8/layout/orgChart1"/>
    <dgm:cxn modelId="{CCA4CC1B-8BDD-44AB-87A2-5383CDC20255}" type="presParOf" srcId="{72FE8DF6-43E5-2E4E-AD7D-9885F360A4F8}" destId="{F07AA578-DD84-A449-A300-CAACB9036DC6}" srcOrd="0" destOrd="0" presId="urn:microsoft.com/office/officeart/2005/8/layout/orgChart1"/>
    <dgm:cxn modelId="{F22CB477-EE73-4AB9-8893-444A26F2BCF4}" type="presParOf" srcId="{F07AA578-DD84-A449-A300-CAACB9036DC6}" destId="{519DE170-22FB-E04C-9EEA-38355650CC2C}" srcOrd="0" destOrd="0" presId="urn:microsoft.com/office/officeart/2005/8/layout/orgChart1"/>
    <dgm:cxn modelId="{DDB3BF1B-D1B2-458E-8D2F-404B5CD107EF}" type="presParOf" srcId="{F07AA578-DD84-A449-A300-CAACB9036DC6}" destId="{83673D8F-A23D-204A-B51A-76F8D7DD4378}" srcOrd="1" destOrd="0" presId="urn:microsoft.com/office/officeart/2005/8/layout/orgChart1"/>
    <dgm:cxn modelId="{6162A6C5-D6A2-4E94-95BD-5797B5C4006B}" type="presParOf" srcId="{72FE8DF6-43E5-2E4E-AD7D-9885F360A4F8}" destId="{B907E424-A4DB-A545-8DF3-E7C975548AFB}" srcOrd="1" destOrd="0" presId="urn:microsoft.com/office/officeart/2005/8/layout/orgChart1"/>
    <dgm:cxn modelId="{1282A469-07BB-4762-80FC-6CB19EC5D3F7}" type="presParOf" srcId="{72FE8DF6-43E5-2E4E-AD7D-9885F360A4F8}" destId="{9961EE8D-4293-BB44-8499-522652CF73B9}" srcOrd="2" destOrd="0" presId="urn:microsoft.com/office/officeart/2005/8/layout/orgChart1"/>
    <dgm:cxn modelId="{81407EC4-6D9B-4715-AECE-31DF01BB1EC0}" type="presParOf" srcId="{2F43449D-509D-7C48-860D-56178A4E0312}" destId="{FD49646C-1E9F-7347-925C-4ABAEFACEE2F}" srcOrd="2" destOrd="0" presId="urn:microsoft.com/office/officeart/2005/8/layout/orgChart1"/>
    <dgm:cxn modelId="{B1E20B44-982C-450E-AC11-2D0E764368E2}" type="presParOf" srcId="{1D92390A-8763-D942-A19D-E71288DAC40F}" destId="{C97B7D0F-4B1B-3340-B3C1-EA36060BECA6}" srcOrd="2" destOrd="0" presId="urn:microsoft.com/office/officeart/2005/8/layout/orgChart1"/>
    <dgm:cxn modelId="{A6EE0C90-4CFE-403E-85B0-E5F5879D4578}" type="presParOf" srcId="{C97B7D0F-4B1B-3340-B3C1-EA36060BECA6}" destId="{80B8034A-47E0-FE45-8483-BA96D31E1C7E}" srcOrd="0" destOrd="0" presId="urn:microsoft.com/office/officeart/2005/8/layout/orgChart1"/>
    <dgm:cxn modelId="{C5A14A02-FE43-4C55-AA6B-9F5F02A7BC0C}" type="presParOf" srcId="{C97B7D0F-4B1B-3340-B3C1-EA36060BECA6}" destId="{07E36D79-48FA-2B43-AF01-B2F13C278A35}" srcOrd="1" destOrd="0" presId="urn:microsoft.com/office/officeart/2005/8/layout/orgChart1"/>
    <dgm:cxn modelId="{254C872C-1394-4DFB-B26E-80916C10883C}" type="presParOf" srcId="{07E36D79-48FA-2B43-AF01-B2F13C278A35}" destId="{D68749EB-F4F7-E44B-9047-4AAEAF85136C}" srcOrd="0" destOrd="0" presId="urn:microsoft.com/office/officeart/2005/8/layout/orgChart1"/>
    <dgm:cxn modelId="{B02E4FFC-7DE3-4168-AEF0-6154BB18ABD1}" type="presParOf" srcId="{D68749EB-F4F7-E44B-9047-4AAEAF85136C}" destId="{D7DB0B86-849B-EE47-9255-F79C99C75B38}" srcOrd="0" destOrd="0" presId="urn:microsoft.com/office/officeart/2005/8/layout/orgChart1"/>
    <dgm:cxn modelId="{4738609F-E0F7-4EA1-A068-97F96A06A6B9}" type="presParOf" srcId="{D68749EB-F4F7-E44B-9047-4AAEAF85136C}" destId="{0D2B749F-05C3-E24D-85F5-751FC1D0FBF9}" srcOrd="1" destOrd="0" presId="urn:microsoft.com/office/officeart/2005/8/layout/orgChart1"/>
    <dgm:cxn modelId="{C1320DA6-703D-4531-A606-F9ECBF79763D}" type="presParOf" srcId="{07E36D79-48FA-2B43-AF01-B2F13C278A35}" destId="{056A30FF-7082-3543-A15D-9D2CE9AF497B}" srcOrd="1" destOrd="0" presId="urn:microsoft.com/office/officeart/2005/8/layout/orgChart1"/>
    <dgm:cxn modelId="{EC88E682-64AE-43DE-B24F-571F1C445A1E}" type="presParOf" srcId="{07E36D79-48FA-2B43-AF01-B2F13C278A35}" destId="{E0C7B91B-29F6-0941-A2C7-EBDFF04F1DF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034A-47E0-FE45-8483-BA96D31E1C7E}">
      <dsp:nvSpPr>
        <dsp:cNvPr id="0" name=""/>
        <dsp:cNvSpPr/>
      </dsp:nvSpPr>
      <dsp:spPr>
        <a:xfrm>
          <a:off x="3006387" y="753695"/>
          <a:ext cx="158144" cy="692824"/>
        </a:xfrm>
        <a:custGeom>
          <a:avLst/>
          <a:gdLst/>
          <a:ahLst/>
          <a:cxnLst/>
          <a:rect l="0" t="0" r="0" b="0"/>
          <a:pathLst>
            <a:path>
              <a:moveTo>
                <a:pt x="158144" y="0"/>
              </a:moveTo>
              <a:lnTo>
                <a:pt x="158144" y="692824"/>
              </a:lnTo>
              <a:lnTo>
                <a:pt x="0" y="692824"/>
              </a:lnTo>
            </a:path>
          </a:pathLst>
        </a:custGeom>
        <a:noFill/>
        <a:ln w="1270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9B5A00A-37F6-2F42-A72A-70FC7356773D}">
      <dsp:nvSpPr>
        <dsp:cNvPr id="0" name=""/>
        <dsp:cNvSpPr/>
      </dsp:nvSpPr>
      <dsp:spPr>
        <a:xfrm>
          <a:off x="4435669" y="2892415"/>
          <a:ext cx="225921" cy="692824"/>
        </a:xfrm>
        <a:custGeom>
          <a:avLst/>
          <a:gdLst/>
          <a:ahLst/>
          <a:cxnLst/>
          <a:rect l="0" t="0" r="0" b="0"/>
          <a:pathLst>
            <a:path>
              <a:moveTo>
                <a:pt x="0" y="0"/>
              </a:moveTo>
              <a:lnTo>
                <a:pt x="0" y="692824"/>
              </a:lnTo>
              <a:lnTo>
                <a:pt x="225921" y="692824"/>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0B725EA-DE5A-A14C-9A62-FCE5E69C8AAE}">
      <dsp:nvSpPr>
        <dsp:cNvPr id="0" name=""/>
        <dsp:cNvSpPr/>
      </dsp:nvSpPr>
      <dsp:spPr>
        <a:xfrm>
          <a:off x="3164532" y="753695"/>
          <a:ext cx="1873593" cy="1385649"/>
        </a:xfrm>
        <a:custGeom>
          <a:avLst/>
          <a:gdLst/>
          <a:ahLst/>
          <a:cxnLst/>
          <a:rect l="0" t="0" r="0" b="0"/>
          <a:pathLst>
            <a:path>
              <a:moveTo>
                <a:pt x="0" y="0"/>
              </a:moveTo>
              <a:lnTo>
                <a:pt x="0" y="1227504"/>
              </a:lnTo>
              <a:lnTo>
                <a:pt x="1873593" y="1227504"/>
              </a:lnTo>
              <a:lnTo>
                <a:pt x="1873593" y="1385649"/>
              </a:lnTo>
            </a:path>
          </a:pathLst>
        </a:custGeom>
        <a:noFill/>
        <a:ln w="1270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743D7F0-806B-994F-BE10-858746E694D3}">
      <dsp:nvSpPr>
        <dsp:cNvPr id="0" name=""/>
        <dsp:cNvSpPr/>
      </dsp:nvSpPr>
      <dsp:spPr>
        <a:xfrm>
          <a:off x="2613239" y="2892415"/>
          <a:ext cx="225921" cy="692824"/>
        </a:xfrm>
        <a:custGeom>
          <a:avLst/>
          <a:gdLst/>
          <a:ahLst/>
          <a:cxnLst/>
          <a:rect l="0" t="0" r="0" b="0"/>
          <a:pathLst>
            <a:path>
              <a:moveTo>
                <a:pt x="0" y="0"/>
              </a:moveTo>
              <a:lnTo>
                <a:pt x="0" y="692824"/>
              </a:lnTo>
              <a:lnTo>
                <a:pt x="225921" y="692824"/>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76259AE-BDA7-5A4E-B41B-5CB6190123CB}">
      <dsp:nvSpPr>
        <dsp:cNvPr id="0" name=""/>
        <dsp:cNvSpPr/>
      </dsp:nvSpPr>
      <dsp:spPr>
        <a:xfrm>
          <a:off x="3118812" y="753695"/>
          <a:ext cx="91440" cy="1385649"/>
        </a:xfrm>
        <a:custGeom>
          <a:avLst/>
          <a:gdLst/>
          <a:ahLst/>
          <a:cxnLst/>
          <a:rect l="0" t="0" r="0" b="0"/>
          <a:pathLst>
            <a:path>
              <a:moveTo>
                <a:pt x="45720" y="0"/>
              </a:moveTo>
              <a:lnTo>
                <a:pt x="45720" y="1227504"/>
              </a:lnTo>
              <a:lnTo>
                <a:pt x="96883" y="1227504"/>
              </a:lnTo>
              <a:lnTo>
                <a:pt x="96883" y="1385649"/>
              </a:lnTo>
            </a:path>
          </a:pathLst>
        </a:custGeom>
        <a:noFill/>
        <a:ln w="1270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A852771-F57B-EC4C-B125-7C77C3AA1A87}">
      <dsp:nvSpPr>
        <dsp:cNvPr id="0" name=""/>
        <dsp:cNvSpPr/>
      </dsp:nvSpPr>
      <dsp:spPr>
        <a:xfrm>
          <a:off x="688482" y="2892415"/>
          <a:ext cx="225921" cy="692824"/>
        </a:xfrm>
        <a:custGeom>
          <a:avLst/>
          <a:gdLst/>
          <a:ahLst/>
          <a:cxnLst/>
          <a:rect l="0" t="0" r="0" b="0"/>
          <a:pathLst>
            <a:path>
              <a:moveTo>
                <a:pt x="0" y="0"/>
              </a:moveTo>
              <a:lnTo>
                <a:pt x="0" y="692824"/>
              </a:lnTo>
              <a:lnTo>
                <a:pt x="225921" y="692824"/>
              </a:lnTo>
            </a:path>
          </a:pathLst>
        </a:custGeom>
        <a:noFill/>
        <a:ln w="12700" cap="flat" cmpd="sng" algn="ctr">
          <a:solidFill>
            <a:schemeClr val="accent4">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5A556F9-7BB2-9043-AFE4-BAA2F3AAB625}">
      <dsp:nvSpPr>
        <dsp:cNvPr id="0" name=""/>
        <dsp:cNvSpPr/>
      </dsp:nvSpPr>
      <dsp:spPr>
        <a:xfrm>
          <a:off x="1290938" y="753695"/>
          <a:ext cx="1873593" cy="1385649"/>
        </a:xfrm>
        <a:custGeom>
          <a:avLst/>
          <a:gdLst/>
          <a:ahLst/>
          <a:cxnLst/>
          <a:rect l="0" t="0" r="0" b="0"/>
          <a:pathLst>
            <a:path>
              <a:moveTo>
                <a:pt x="1873593" y="0"/>
              </a:moveTo>
              <a:lnTo>
                <a:pt x="1873593" y="1227504"/>
              </a:lnTo>
              <a:lnTo>
                <a:pt x="0" y="1227504"/>
              </a:lnTo>
              <a:lnTo>
                <a:pt x="0" y="1385649"/>
              </a:lnTo>
            </a:path>
          </a:pathLst>
        </a:custGeom>
        <a:noFill/>
        <a:ln w="1270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9ED15F1-DB05-2649-A877-8ECDBD75F6D3}">
      <dsp:nvSpPr>
        <dsp:cNvPr id="0" name=""/>
        <dsp:cNvSpPr/>
      </dsp:nvSpPr>
      <dsp:spPr>
        <a:xfrm>
          <a:off x="2411462" y="625"/>
          <a:ext cx="1506140" cy="75307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a:t>WeightTrackerRT</a:t>
          </a:r>
          <a:endParaRPr lang="en-US" sz="1600" kern="1200" dirty="0"/>
        </a:p>
      </dsp:txBody>
      <dsp:txXfrm>
        <a:off x="2411462" y="625"/>
        <a:ext cx="1506140" cy="753070"/>
      </dsp:txXfrm>
    </dsp:sp>
    <dsp:sp modelId="{3ECF927C-2BD6-6A42-8239-232D7DF44518}">
      <dsp:nvSpPr>
        <dsp:cNvPr id="0" name=""/>
        <dsp:cNvSpPr/>
      </dsp:nvSpPr>
      <dsp:spPr>
        <a:xfrm>
          <a:off x="537868" y="2139344"/>
          <a:ext cx="1506140" cy="75307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calorieIntake</a:t>
          </a:r>
        </a:p>
      </dsp:txBody>
      <dsp:txXfrm>
        <a:off x="537868" y="2139344"/>
        <a:ext cx="1506140" cy="753070"/>
      </dsp:txXfrm>
    </dsp:sp>
    <dsp:sp modelId="{16FF13C8-6413-A94E-9503-E043E063ADD4}">
      <dsp:nvSpPr>
        <dsp:cNvPr id="0" name=""/>
        <dsp:cNvSpPr/>
      </dsp:nvSpPr>
      <dsp:spPr>
        <a:xfrm>
          <a:off x="914403" y="3208704"/>
          <a:ext cx="1608467" cy="75307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a:t>calorieIntake.txt</a:t>
          </a:r>
          <a:endParaRPr lang="en-US" sz="1600" kern="1200" dirty="0"/>
        </a:p>
      </dsp:txBody>
      <dsp:txXfrm>
        <a:off x="914403" y="3208704"/>
        <a:ext cx="1608467" cy="753070"/>
      </dsp:txXfrm>
    </dsp:sp>
    <dsp:sp modelId="{D83AD172-1918-634A-81CA-B230D88C02A1}">
      <dsp:nvSpPr>
        <dsp:cNvPr id="0" name=""/>
        <dsp:cNvSpPr/>
      </dsp:nvSpPr>
      <dsp:spPr>
        <a:xfrm>
          <a:off x="2462625" y="2139344"/>
          <a:ext cx="1506140" cy="75307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dailyWeight</a:t>
          </a:r>
        </a:p>
      </dsp:txBody>
      <dsp:txXfrm>
        <a:off x="2462625" y="2139344"/>
        <a:ext cx="1506140" cy="753070"/>
      </dsp:txXfrm>
    </dsp:sp>
    <dsp:sp modelId="{3439E322-F59F-2D42-8127-666130F64CF2}">
      <dsp:nvSpPr>
        <dsp:cNvPr id="0" name=""/>
        <dsp:cNvSpPr/>
      </dsp:nvSpPr>
      <dsp:spPr>
        <a:xfrm>
          <a:off x="2839160" y="3208704"/>
          <a:ext cx="1506140" cy="75307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dailyWeight.txt</a:t>
          </a:r>
        </a:p>
      </dsp:txBody>
      <dsp:txXfrm>
        <a:off x="2839160" y="3208704"/>
        <a:ext cx="1506140" cy="753070"/>
      </dsp:txXfrm>
    </dsp:sp>
    <dsp:sp modelId="{7F204D59-82FA-9240-AC81-4280E3E91A3C}">
      <dsp:nvSpPr>
        <dsp:cNvPr id="0" name=""/>
        <dsp:cNvSpPr/>
      </dsp:nvSpPr>
      <dsp:spPr>
        <a:xfrm>
          <a:off x="4285055" y="2139344"/>
          <a:ext cx="1506140" cy="75307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nutrition</a:t>
          </a:r>
        </a:p>
      </dsp:txBody>
      <dsp:txXfrm>
        <a:off x="4285055" y="2139344"/>
        <a:ext cx="1506140" cy="753070"/>
      </dsp:txXfrm>
    </dsp:sp>
    <dsp:sp modelId="{519DE170-22FB-E04C-9EEA-38355650CC2C}">
      <dsp:nvSpPr>
        <dsp:cNvPr id="0" name=""/>
        <dsp:cNvSpPr/>
      </dsp:nvSpPr>
      <dsp:spPr>
        <a:xfrm>
          <a:off x="4661591" y="3208704"/>
          <a:ext cx="1506140" cy="75307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nutrition.txt</a:t>
          </a:r>
        </a:p>
      </dsp:txBody>
      <dsp:txXfrm>
        <a:off x="4661591" y="3208704"/>
        <a:ext cx="1506140" cy="753070"/>
      </dsp:txXfrm>
    </dsp:sp>
    <dsp:sp modelId="{D7DB0B86-849B-EE47-9255-F79C99C75B38}">
      <dsp:nvSpPr>
        <dsp:cNvPr id="0" name=""/>
        <dsp:cNvSpPr/>
      </dsp:nvSpPr>
      <dsp:spPr>
        <a:xfrm>
          <a:off x="1242953" y="1069984"/>
          <a:ext cx="1763434" cy="75307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WeightTrackerGUI	</a:t>
          </a:r>
        </a:p>
      </dsp:txBody>
      <dsp:txXfrm>
        <a:off x="1242953" y="1069984"/>
        <a:ext cx="1763434" cy="75307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5/2/16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5/2/16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305419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5/2/16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165763"/>
            <a:ext cx="10896600" cy="1711037"/>
          </a:xfrm>
        </p:spPr>
        <p:txBody>
          <a:bodyPr>
            <a:normAutofit/>
          </a:bodyPr>
          <a:lstStyle/>
          <a:p>
            <a:pPr algn="ctr"/>
            <a:r>
              <a:rPr lang="en-US" dirty="0" smtClean="0"/>
              <a:t>CSCI 50 – Final Project Presentation</a:t>
            </a:r>
            <a:endParaRPr dirty="0"/>
          </a:p>
        </p:txBody>
      </p:sp>
      <p:sp>
        <p:nvSpPr>
          <p:cNvPr id="3" name="Subtitle 2"/>
          <p:cNvSpPr>
            <a:spLocks noGrp="1"/>
          </p:cNvSpPr>
          <p:nvPr>
            <p:ph type="subTitle" idx="1"/>
          </p:nvPr>
        </p:nvSpPr>
        <p:spPr>
          <a:xfrm>
            <a:off x="1066800" y="4781550"/>
            <a:ext cx="10058400" cy="838200"/>
          </a:xfrm>
        </p:spPr>
        <p:txBody>
          <a:bodyPr>
            <a:normAutofit fontScale="92500" lnSpcReduction="10000"/>
          </a:bodyPr>
          <a:lstStyle/>
          <a:p>
            <a:r>
              <a:rPr lang="en-US" dirty="0" smtClean="0"/>
              <a:t>Amber </a:t>
            </a:r>
            <a:r>
              <a:rPr lang="en-US" dirty="0" smtClean="0"/>
              <a:t>Beebe</a:t>
            </a:r>
          </a:p>
          <a:p>
            <a:r>
              <a:rPr lang="en-US" dirty="0" smtClean="0"/>
              <a:t>Gregory Garrison</a:t>
            </a:r>
          </a:p>
          <a:p>
            <a:r>
              <a:rPr lang="en-US" dirty="0" smtClean="0"/>
              <a:t>Jacob Davenport</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UI: Found on Google	</a:t>
            </a:r>
            <a:endParaRPr lang="en-US" dirty="0"/>
          </a:p>
        </p:txBody>
      </p:sp>
      <p:sp>
        <p:nvSpPr>
          <p:cNvPr id="6" name="Content Placeholder 5"/>
          <p:cNvSpPr>
            <a:spLocks noGrp="1"/>
          </p:cNvSpPr>
          <p:nvPr>
            <p:ph sz="half" idx="1"/>
          </p:nvPr>
        </p:nvSpPr>
        <p:spPr/>
        <p:txBody>
          <a:bodyPr>
            <a:normAutofit fontScale="25000" lnSpcReduction="20000"/>
          </a:bodyPr>
          <a:lstStyle/>
          <a:p>
            <a:pPr marL="0" indent="0">
              <a:lnSpc>
                <a:spcPct val="120000"/>
              </a:lnSpc>
              <a:spcBef>
                <a:spcPts val="0"/>
              </a:spcBef>
              <a:buNone/>
            </a:pPr>
            <a:r>
              <a:rPr lang="en-US" sz="4000" dirty="0"/>
              <a:t>#!/bin/bash</a:t>
            </a:r>
          </a:p>
          <a:p>
            <a:pPr marL="0" indent="0">
              <a:lnSpc>
                <a:spcPct val="120000"/>
              </a:lnSpc>
              <a:spcBef>
                <a:spcPts val="0"/>
              </a:spcBef>
              <a:buNone/>
            </a:pPr>
            <a:r>
              <a:rPr lang="en-US" sz="4000" dirty="0"/>
              <a:t> </a:t>
            </a:r>
          </a:p>
          <a:p>
            <a:pPr marL="0" indent="0">
              <a:lnSpc>
                <a:spcPct val="120000"/>
              </a:lnSpc>
              <a:spcBef>
                <a:spcPts val="0"/>
              </a:spcBef>
              <a:buNone/>
            </a:pPr>
            <a:r>
              <a:rPr lang="en-US" sz="4000" dirty="0"/>
              <a:t># clear the screen</a:t>
            </a:r>
          </a:p>
          <a:p>
            <a:pPr marL="0" indent="0">
              <a:lnSpc>
                <a:spcPct val="120000"/>
              </a:lnSpc>
              <a:spcBef>
                <a:spcPts val="0"/>
              </a:spcBef>
              <a:buNone/>
            </a:pPr>
            <a:r>
              <a:rPr lang="en-US" sz="4000" dirty="0" err="1"/>
              <a:t>tput</a:t>
            </a:r>
            <a:r>
              <a:rPr lang="en-US" sz="4000" dirty="0"/>
              <a:t> clear</a:t>
            </a:r>
          </a:p>
          <a:p>
            <a:pPr marL="0" indent="0">
              <a:lnSpc>
                <a:spcPct val="120000"/>
              </a:lnSpc>
              <a:spcBef>
                <a:spcPts val="0"/>
              </a:spcBef>
              <a:buNone/>
            </a:pPr>
            <a:r>
              <a:rPr lang="en-US" sz="4000" dirty="0"/>
              <a:t> </a:t>
            </a:r>
          </a:p>
          <a:p>
            <a:pPr marL="0" indent="0">
              <a:lnSpc>
                <a:spcPct val="120000"/>
              </a:lnSpc>
              <a:spcBef>
                <a:spcPts val="0"/>
              </a:spcBef>
              <a:buNone/>
            </a:pPr>
            <a:r>
              <a:rPr lang="en-US" sz="4000" dirty="0"/>
              <a:t># Move cursor to screen location X,Y (top left is 0,0)</a:t>
            </a:r>
          </a:p>
          <a:p>
            <a:pPr marL="0" indent="0">
              <a:lnSpc>
                <a:spcPct val="120000"/>
              </a:lnSpc>
              <a:spcBef>
                <a:spcPts val="0"/>
              </a:spcBef>
              <a:buNone/>
            </a:pPr>
            <a:r>
              <a:rPr lang="en-US" sz="4000" dirty="0" err="1"/>
              <a:t>tput</a:t>
            </a:r>
            <a:r>
              <a:rPr lang="en-US" sz="4000" dirty="0"/>
              <a:t> cup 3 15</a:t>
            </a:r>
          </a:p>
          <a:p>
            <a:pPr marL="0" indent="0">
              <a:lnSpc>
                <a:spcPct val="120000"/>
              </a:lnSpc>
              <a:spcBef>
                <a:spcPts val="0"/>
              </a:spcBef>
              <a:buNone/>
            </a:pPr>
            <a:r>
              <a:rPr lang="en-US" sz="4000" dirty="0"/>
              <a:t> </a:t>
            </a:r>
          </a:p>
          <a:p>
            <a:pPr marL="0" indent="0">
              <a:lnSpc>
                <a:spcPct val="120000"/>
              </a:lnSpc>
              <a:spcBef>
                <a:spcPts val="0"/>
              </a:spcBef>
              <a:buNone/>
            </a:pPr>
            <a:r>
              <a:rPr lang="en-US" sz="4000" dirty="0"/>
              <a:t># Set a foreground </a:t>
            </a:r>
            <a:r>
              <a:rPr lang="en-US" sz="4000" dirty="0" err="1"/>
              <a:t>colour</a:t>
            </a:r>
            <a:r>
              <a:rPr lang="en-US" sz="4000" dirty="0"/>
              <a:t> using ANSI escape</a:t>
            </a:r>
          </a:p>
          <a:p>
            <a:pPr marL="0" indent="0">
              <a:lnSpc>
                <a:spcPct val="120000"/>
              </a:lnSpc>
              <a:spcBef>
                <a:spcPts val="0"/>
              </a:spcBef>
              <a:buNone/>
            </a:pPr>
            <a:r>
              <a:rPr lang="en-US" sz="4000" dirty="0" err="1"/>
              <a:t>tput</a:t>
            </a:r>
            <a:r>
              <a:rPr lang="en-US" sz="4000" dirty="0"/>
              <a:t> </a:t>
            </a:r>
            <a:r>
              <a:rPr lang="en-US" sz="4000" dirty="0" err="1"/>
              <a:t>setaf</a:t>
            </a:r>
            <a:r>
              <a:rPr lang="en-US" sz="4000" dirty="0"/>
              <a:t> 23</a:t>
            </a:r>
          </a:p>
          <a:p>
            <a:pPr marL="0" indent="0">
              <a:lnSpc>
                <a:spcPct val="120000"/>
              </a:lnSpc>
              <a:spcBef>
                <a:spcPts val="0"/>
              </a:spcBef>
              <a:buNone/>
            </a:pPr>
            <a:r>
              <a:rPr lang="en-US" sz="4000" dirty="0"/>
              <a:t>echo "Daily Weight Tracker!"</a:t>
            </a:r>
          </a:p>
          <a:p>
            <a:pPr marL="0" indent="0">
              <a:lnSpc>
                <a:spcPct val="120000"/>
              </a:lnSpc>
              <a:spcBef>
                <a:spcPts val="0"/>
              </a:spcBef>
              <a:buNone/>
            </a:pPr>
            <a:r>
              <a:rPr lang="en-US" sz="4000" dirty="0" err="1"/>
              <a:t>tput</a:t>
            </a:r>
            <a:r>
              <a:rPr lang="en-US" sz="4000" dirty="0"/>
              <a:t> sgr0</a:t>
            </a:r>
          </a:p>
          <a:p>
            <a:pPr marL="0" indent="0">
              <a:lnSpc>
                <a:spcPct val="120000"/>
              </a:lnSpc>
              <a:spcBef>
                <a:spcPts val="0"/>
              </a:spcBef>
              <a:buNone/>
            </a:pPr>
            <a:r>
              <a:rPr lang="en-US" sz="4000" dirty="0"/>
              <a:t> </a:t>
            </a:r>
          </a:p>
          <a:p>
            <a:pPr marL="0" indent="0">
              <a:lnSpc>
                <a:spcPct val="120000"/>
              </a:lnSpc>
              <a:spcBef>
                <a:spcPts val="0"/>
              </a:spcBef>
              <a:buNone/>
            </a:pPr>
            <a:r>
              <a:rPr lang="en-US" sz="4000" dirty="0" err="1"/>
              <a:t>tput</a:t>
            </a:r>
            <a:r>
              <a:rPr lang="en-US" sz="4000" dirty="0"/>
              <a:t> cup 5 17</a:t>
            </a:r>
          </a:p>
          <a:p>
            <a:pPr marL="0" indent="0">
              <a:lnSpc>
                <a:spcPct val="120000"/>
              </a:lnSpc>
              <a:spcBef>
                <a:spcPts val="0"/>
              </a:spcBef>
              <a:buNone/>
            </a:pPr>
            <a:r>
              <a:rPr lang="en-US" sz="4000" dirty="0"/>
              <a:t># Set reverse video mode</a:t>
            </a:r>
          </a:p>
          <a:p>
            <a:pPr marL="0" indent="0">
              <a:lnSpc>
                <a:spcPct val="120000"/>
              </a:lnSpc>
              <a:spcBef>
                <a:spcPts val="0"/>
              </a:spcBef>
              <a:buNone/>
            </a:pPr>
            <a:r>
              <a:rPr lang="en-US" sz="4000" dirty="0" err="1"/>
              <a:t>tput</a:t>
            </a:r>
            <a:r>
              <a:rPr lang="en-US" sz="4000" dirty="0"/>
              <a:t> rev</a:t>
            </a:r>
          </a:p>
          <a:p>
            <a:pPr marL="0" indent="0">
              <a:lnSpc>
                <a:spcPct val="120000"/>
              </a:lnSpc>
              <a:spcBef>
                <a:spcPts val="0"/>
              </a:spcBef>
              <a:buNone/>
            </a:pPr>
            <a:r>
              <a:rPr lang="en-US" sz="4000" dirty="0"/>
              <a:t>echo "Please Select From the Following Options"</a:t>
            </a:r>
          </a:p>
          <a:p>
            <a:pPr marL="0" indent="0">
              <a:lnSpc>
                <a:spcPct val="120000"/>
              </a:lnSpc>
              <a:spcBef>
                <a:spcPts val="0"/>
              </a:spcBef>
              <a:buNone/>
            </a:pPr>
            <a:r>
              <a:rPr lang="en-US" sz="4000" dirty="0" err="1"/>
              <a:t>tput</a:t>
            </a:r>
            <a:r>
              <a:rPr lang="en-US" sz="4000" dirty="0"/>
              <a:t> sgr0</a:t>
            </a:r>
          </a:p>
          <a:p>
            <a:pPr marL="0" indent="0">
              <a:lnSpc>
                <a:spcPct val="120000"/>
              </a:lnSpc>
              <a:spcBef>
                <a:spcPts val="0"/>
              </a:spcBef>
              <a:buNone/>
            </a:pPr>
            <a:r>
              <a:rPr lang="en-US" sz="4000" dirty="0"/>
              <a:t> </a:t>
            </a:r>
          </a:p>
          <a:p>
            <a:pPr marL="0" indent="0">
              <a:lnSpc>
                <a:spcPct val="120000"/>
              </a:lnSpc>
              <a:spcBef>
                <a:spcPts val="0"/>
              </a:spcBef>
              <a:buNone/>
            </a:pPr>
            <a:r>
              <a:rPr lang="en-US" sz="4000" dirty="0" err="1"/>
              <a:t>tput</a:t>
            </a:r>
            <a:r>
              <a:rPr lang="en-US" sz="4000" dirty="0"/>
              <a:t> cup 7 15</a:t>
            </a:r>
          </a:p>
          <a:p>
            <a:pPr marL="0" indent="0">
              <a:lnSpc>
                <a:spcPct val="120000"/>
              </a:lnSpc>
              <a:spcBef>
                <a:spcPts val="0"/>
              </a:spcBef>
              <a:buNone/>
            </a:pPr>
            <a:r>
              <a:rPr lang="en-US" sz="4000" dirty="0"/>
              <a:t>echo "1. </a:t>
            </a:r>
            <a:r>
              <a:rPr lang="en-US" sz="4000" dirty="0" err="1"/>
              <a:t>Nutrtion</a:t>
            </a:r>
            <a:r>
              <a:rPr lang="en-US" sz="4000" dirty="0"/>
              <a:t> Diary"</a:t>
            </a:r>
          </a:p>
          <a:p>
            <a:pPr marL="0" indent="0">
              <a:lnSpc>
                <a:spcPct val="120000"/>
              </a:lnSpc>
              <a:spcBef>
                <a:spcPts val="0"/>
              </a:spcBef>
              <a:buNone/>
            </a:pPr>
            <a:r>
              <a:rPr lang="en-US" sz="4000" dirty="0"/>
              <a:t> </a:t>
            </a:r>
          </a:p>
          <a:p>
            <a:pPr marL="0" indent="0">
              <a:lnSpc>
                <a:spcPct val="120000"/>
              </a:lnSpc>
              <a:spcBef>
                <a:spcPts val="0"/>
              </a:spcBef>
              <a:buNone/>
            </a:pPr>
            <a:r>
              <a:rPr lang="en-US" sz="4000" dirty="0" err="1"/>
              <a:t>tput</a:t>
            </a:r>
            <a:r>
              <a:rPr lang="en-US" sz="4000" dirty="0"/>
              <a:t> cup 8 15</a:t>
            </a:r>
          </a:p>
          <a:p>
            <a:pPr marL="0" indent="0">
              <a:lnSpc>
                <a:spcPct val="120000"/>
              </a:lnSpc>
              <a:spcBef>
                <a:spcPts val="0"/>
              </a:spcBef>
              <a:buNone/>
            </a:pPr>
            <a:r>
              <a:rPr lang="en-US" sz="4000" dirty="0"/>
              <a:t>echo "2. Calorie Intake"</a:t>
            </a:r>
          </a:p>
          <a:p>
            <a:pPr marL="0" indent="0">
              <a:lnSpc>
                <a:spcPct val="120000"/>
              </a:lnSpc>
              <a:spcBef>
                <a:spcPts val="0"/>
              </a:spcBef>
              <a:buNone/>
            </a:pPr>
            <a:r>
              <a:rPr lang="en-US" sz="4000" dirty="0"/>
              <a:t> </a:t>
            </a:r>
          </a:p>
          <a:p>
            <a:pPr marL="0" indent="0">
              <a:lnSpc>
                <a:spcPct val="120000"/>
              </a:lnSpc>
              <a:spcBef>
                <a:spcPts val="0"/>
              </a:spcBef>
              <a:buNone/>
            </a:pPr>
            <a:endParaRPr lang="en-US" dirty="0"/>
          </a:p>
        </p:txBody>
      </p:sp>
      <p:sp>
        <p:nvSpPr>
          <p:cNvPr id="7" name="Content Placeholder 6"/>
          <p:cNvSpPr>
            <a:spLocks noGrp="1"/>
          </p:cNvSpPr>
          <p:nvPr>
            <p:ph sz="half" idx="2"/>
          </p:nvPr>
        </p:nvSpPr>
        <p:spPr>
          <a:xfrm>
            <a:off x="6324600" y="1825625"/>
            <a:ext cx="4343400" cy="4498975"/>
          </a:xfrm>
        </p:spPr>
        <p:txBody>
          <a:bodyPr>
            <a:normAutofit fontScale="25000" lnSpcReduction="20000"/>
          </a:bodyPr>
          <a:lstStyle/>
          <a:p>
            <a:pPr marL="0" indent="0">
              <a:lnSpc>
                <a:spcPct val="120000"/>
              </a:lnSpc>
              <a:spcBef>
                <a:spcPts val="0"/>
              </a:spcBef>
              <a:buNone/>
            </a:pPr>
            <a:r>
              <a:rPr lang="en-US" sz="4000" dirty="0" err="1"/>
              <a:t>tput</a:t>
            </a:r>
            <a:r>
              <a:rPr lang="en-US" sz="4000" dirty="0"/>
              <a:t> cup 9 15</a:t>
            </a:r>
          </a:p>
          <a:p>
            <a:pPr marL="0" indent="0">
              <a:lnSpc>
                <a:spcPct val="120000"/>
              </a:lnSpc>
              <a:spcBef>
                <a:spcPts val="0"/>
              </a:spcBef>
              <a:buNone/>
            </a:pPr>
            <a:r>
              <a:rPr lang="en-US" sz="4000" dirty="0"/>
              <a:t>echo "3. Weight Log"</a:t>
            </a:r>
          </a:p>
          <a:p>
            <a:pPr marL="0" indent="0">
              <a:lnSpc>
                <a:spcPct val="120000"/>
              </a:lnSpc>
              <a:spcBef>
                <a:spcPts val="0"/>
              </a:spcBef>
              <a:buNone/>
            </a:pPr>
            <a:r>
              <a:rPr lang="en-US" sz="4000" dirty="0"/>
              <a:t> </a:t>
            </a:r>
          </a:p>
          <a:p>
            <a:pPr marL="0" indent="0">
              <a:lnSpc>
                <a:spcPct val="120000"/>
              </a:lnSpc>
              <a:spcBef>
                <a:spcPts val="0"/>
              </a:spcBef>
              <a:buNone/>
            </a:pPr>
            <a:r>
              <a:rPr lang="en-US" sz="4000" dirty="0" err="1"/>
              <a:t>tput</a:t>
            </a:r>
            <a:r>
              <a:rPr lang="en-US" sz="4000" dirty="0"/>
              <a:t> cup 10 15</a:t>
            </a:r>
          </a:p>
          <a:p>
            <a:pPr marL="0" indent="0">
              <a:lnSpc>
                <a:spcPct val="120000"/>
              </a:lnSpc>
              <a:spcBef>
                <a:spcPts val="0"/>
              </a:spcBef>
              <a:buNone/>
            </a:pPr>
            <a:r>
              <a:rPr lang="en-US" sz="4000" dirty="0"/>
              <a:t>echo "4. Exit Program"</a:t>
            </a:r>
          </a:p>
          <a:p>
            <a:pPr marL="0" indent="0">
              <a:lnSpc>
                <a:spcPct val="120000"/>
              </a:lnSpc>
              <a:spcBef>
                <a:spcPts val="0"/>
              </a:spcBef>
              <a:buNone/>
            </a:pPr>
            <a:r>
              <a:rPr lang="en-US" sz="4000" dirty="0"/>
              <a:t> </a:t>
            </a:r>
          </a:p>
          <a:p>
            <a:pPr marL="0" indent="0">
              <a:lnSpc>
                <a:spcPct val="120000"/>
              </a:lnSpc>
              <a:spcBef>
                <a:spcPts val="0"/>
              </a:spcBef>
              <a:buNone/>
            </a:pPr>
            <a:r>
              <a:rPr lang="en-US" sz="4000" dirty="0"/>
              <a:t># Set bold mode</a:t>
            </a:r>
          </a:p>
          <a:p>
            <a:pPr marL="0" indent="0">
              <a:lnSpc>
                <a:spcPct val="120000"/>
              </a:lnSpc>
              <a:spcBef>
                <a:spcPts val="0"/>
              </a:spcBef>
              <a:buNone/>
            </a:pPr>
            <a:r>
              <a:rPr lang="en-US" sz="4000" dirty="0" err="1"/>
              <a:t>tput</a:t>
            </a:r>
            <a:r>
              <a:rPr lang="en-US" sz="4000" dirty="0"/>
              <a:t> bold</a:t>
            </a:r>
          </a:p>
          <a:p>
            <a:pPr marL="0" indent="0">
              <a:lnSpc>
                <a:spcPct val="120000"/>
              </a:lnSpc>
              <a:spcBef>
                <a:spcPts val="0"/>
              </a:spcBef>
              <a:buNone/>
            </a:pPr>
            <a:r>
              <a:rPr lang="en-US" sz="4000" dirty="0" err="1"/>
              <a:t>tput</a:t>
            </a:r>
            <a:r>
              <a:rPr lang="en-US" sz="4000" dirty="0"/>
              <a:t> cup 12 15</a:t>
            </a:r>
          </a:p>
          <a:p>
            <a:pPr marL="0" indent="0">
              <a:lnSpc>
                <a:spcPct val="120000"/>
              </a:lnSpc>
              <a:spcBef>
                <a:spcPts val="0"/>
              </a:spcBef>
              <a:buNone/>
            </a:pPr>
            <a:r>
              <a:rPr lang="en-US" sz="4000" dirty="0"/>
              <a:t>read -p "Enter your choice [1-4] " </a:t>
            </a:r>
            <a:r>
              <a:rPr lang="en-US" sz="4000" dirty="0" smtClean="0"/>
              <a:t>choice</a:t>
            </a:r>
          </a:p>
          <a:p>
            <a:pPr marL="0" indent="0">
              <a:lnSpc>
                <a:spcPct val="120000"/>
              </a:lnSpc>
              <a:spcBef>
                <a:spcPts val="0"/>
              </a:spcBef>
              <a:buNone/>
            </a:pPr>
            <a:endParaRPr lang="en-US" sz="4000" dirty="0">
              <a:solidFill>
                <a:srgbClr val="92D050"/>
              </a:solidFill>
            </a:endParaRPr>
          </a:p>
          <a:p>
            <a:pPr marL="0" indent="0">
              <a:lnSpc>
                <a:spcPct val="120000"/>
              </a:lnSpc>
              <a:spcBef>
                <a:spcPts val="0"/>
              </a:spcBef>
              <a:buNone/>
            </a:pPr>
            <a:r>
              <a:rPr lang="en-US" sz="4000" dirty="0">
                <a:solidFill>
                  <a:srgbClr val="92D050"/>
                </a:solidFill>
              </a:rPr>
              <a:t> </a:t>
            </a:r>
            <a:r>
              <a:rPr lang="en-US" sz="4000" dirty="0" smtClean="0">
                <a:solidFill>
                  <a:srgbClr val="92D050"/>
                </a:solidFill>
              </a:rPr>
              <a:t>#My code below</a:t>
            </a:r>
            <a:endParaRPr lang="en-US" sz="4000" dirty="0">
              <a:solidFill>
                <a:srgbClr val="92D050"/>
              </a:solidFill>
            </a:endParaRPr>
          </a:p>
          <a:p>
            <a:pPr marL="0" indent="0">
              <a:lnSpc>
                <a:spcPct val="120000"/>
              </a:lnSpc>
              <a:spcBef>
                <a:spcPts val="0"/>
              </a:spcBef>
              <a:buNone/>
            </a:pPr>
            <a:r>
              <a:rPr lang="en-US" sz="4000" dirty="0"/>
              <a:t>if [[ $choice == '3' ]]; then</a:t>
            </a:r>
          </a:p>
          <a:p>
            <a:pPr marL="0" indent="0">
              <a:lnSpc>
                <a:spcPct val="120000"/>
              </a:lnSpc>
              <a:spcBef>
                <a:spcPts val="0"/>
              </a:spcBef>
              <a:buNone/>
            </a:pPr>
            <a:r>
              <a:rPr lang="en-US" sz="4000" dirty="0"/>
              <a:t>        </a:t>
            </a:r>
            <a:r>
              <a:rPr lang="en-US" sz="4000" dirty="0" err="1"/>
              <a:t>printf</a:t>
            </a:r>
            <a:r>
              <a:rPr lang="en-US" sz="4000" dirty="0"/>
              <a:t> "\n"</a:t>
            </a:r>
          </a:p>
          <a:p>
            <a:pPr marL="0" indent="0">
              <a:lnSpc>
                <a:spcPct val="120000"/>
              </a:lnSpc>
              <a:spcBef>
                <a:spcPts val="0"/>
              </a:spcBef>
              <a:buNone/>
            </a:pPr>
            <a:r>
              <a:rPr lang="en-US" sz="4000" dirty="0"/>
              <a:t>        echo "You have selected to Enter your Weight: "</a:t>
            </a:r>
          </a:p>
          <a:p>
            <a:pPr marL="0" indent="0">
              <a:lnSpc>
                <a:spcPct val="120000"/>
              </a:lnSpc>
              <a:spcBef>
                <a:spcPts val="0"/>
              </a:spcBef>
              <a:buNone/>
            </a:pPr>
            <a:r>
              <a:rPr lang="en-US" sz="4000" dirty="0"/>
              <a:t>        ./</a:t>
            </a:r>
            <a:r>
              <a:rPr lang="en-US" sz="4000" dirty="0" err="1"/>
              <a:t>dailyWeight</a:t>
            </a:r>
            <a:endParaRPr lang="en-US" sz="4000" dirty="0"/>
          </a:p>
          <a:p>
            <a:pPr marL="0" indent="0">
              <a:lnSpc>
                <a:spcPct val="120000"/>
              </a:lnSpc>
              <a:spcBef>
                <a:spcPts val="0"/>
              </a:spcBef>
              <a:buNone/>
            </a:pPr>
            <a:r>
              <a:rPr lang="en-US" sz="4000" dirty="0"/>
              <a:t>fi</a:t>
            </a:r>
          </a:p>
          <a:p>
            <a:pPr marL="0" indent="0">
              <a:lnSpc>
                <a:spcPct val="120000"/>
              </a:lnSpc>
              <a:spcBef>
                <a:spcPts val="0"/>
              </a:spcBef>
              <a:buNone/>
            </a:pPr>
            <a:r>
              <a:rPr lang="en-US" sz="4000" dirty="0"/>
              <a:t> </a:t>
            </a:r>
          </a:p>
          <a:p>
            <a:pPr marL="0" indent="0">
              <a:lnSpc>
                <a:spcPct val="120000"/>
              </a:lnSpc>
              <a:spcBef>
                <a:spcPts val="0"/>
              </a:spcBef>
              <a:buNone/>
            </a:pPr>
            <a:r>
              <a:rPr lang="en-US" sz="4000" dirty="0"/>
              <a:t>if [[ $choice == '2' ]]; then</a:t>
            </a:r>
          </a:p>
          <a:p>
            <a:pPr marL="0" indent="0">
              <a:lnSpc>
                <a:spcPct val="120000"/>
              </a:lnSpc>
              <a:spcBef>
                <a:spcPts val="0"/>
              </a:spcBef>
              <a:buNone/>
            </a:pPr>
            <a:r>
              <a:rPr lang="en-US" sz="4000" dirty="0"/>
              <a:t>        </a:t>
            </a:r>
            <a:r>
              <a:rPr lang="en-US" sz="4000" dirty="0" err="1"/>
              <a:t>printf</a:t>
            </a:r>
            <a:r>
              <a:rPr lang="en-US" sz="4000" dirty="0"/>
              <a:t> "\n"</a:t>
            </a:r>
          </a:p>
          <a:p>
            <a:pPr marL="0" indent="0">
              <a:lnSpc>
                <a:spcPct val="120000"/>
              </a:lnSpc>
              <a:spcBef>
                <a:spcPts val="0"/>
              </a:spcBef>
              <a:buNone/>
            </a:pPr>
            <a:r>
              <a:rPr lang="en-US" sz="4000" dirty="0"/>
              <a:t>        echo "You have selected Calorie Intake: "</a:t>
            </a:r>
          </a:p>
          <a:p>
            <a:pPr marL="0" indent="0">
              <a:lnSpc>
                <a:spcPct val="120000"/>
              </a:lnSpc>
              <a:spcBef>
                <a:spcPts val="0"/>
              </a:spcBef>
              <a:buNone/>
            </a:pPr>
            <a:r>
              <a:rPr lang="en-US" sz="4000" dirty="0"/>
              <a:t>        ./</a:t>
            </a:r>
            <a:r>
              <a:rPr lang="en-US" sz="4000" dirty="0" err="1"/>
              <a:t>calorieIntake</a:t>
            </a:r>
            <a:endParaRPr lang="en-US" sz="4000" dirty="0"/>
          </a:p>
          <a:p>
            <a:pPr marL="0" indent="0">
              <a:lnSpc>
                <a:spcPct val="120000"/>
              </a:lnSpc>
              <a:spcBef>
                <a:spcPts val="0"/>
              </a:spcBef>
              <a:buNone/>
            </a:pPr>
            <a:r>
              <a:rPr lang="en-US" sz="4000" dirty="0"/>
              <a:t>fi</a:t>
            </a:r>
          </a:p>
          <a:p>
            <a:pPr marL="0" indent="0">
              <a:lnSpc>
                <a:spcPct val="120000"/>
              </a:lnSpc>
              <a:spcBef>
                <a:spcPts val="0"/>
              </a:spcBef>
              <a:buNone/>
            </a:pPr>
            <a:r>
              <a:rPr lang="en-US" sz="4000" dirty="0"/>
              <a:t> </a:t>
            </a:r>
          </a:p>
          <a:p>
            <a:pPr marL="0" indent="0">
              <a:lnSpc>
                <a:spcPct val="120000"/>
              </a:lnSpc>
              <a:spcBef>
                <a:spcPts val="0"/>
              </a:spcBef>
              <a:buNone/>
            </a:pPr>
            <a:r>
              <a:rPr lang="en-US" sz="4000" dirty="0"/>
              <a:t>if [[ $choice == '1' ]]; then</a:t>
            </a:r>
          </a:p>
          <a:p>
            <a:pPr marL="0" indent="0">
              <a:lnSpc>
                <a:spcPct val="120000"/>
              </a:lnSpc>
              <a:spcBef>
                <a:spcPts val="0"/>
              </a:spcBef>
              <a:buNone/>
            </a:pPr>
            <a:r>
              <a:rPr lang="en-US" sz="4000" dirty="0"/>
              <a:t>        </a:t>
            </a:r>
            <a:r>
              <a:rPr lang="en-US" sz="4000" dirty="0" err="1"/>
              <a:t>printf</a:t>
            </a:r>
            <a:r>
              <a:rPr lang="en-US" sz="4000" dirty="0"/>
              <a:t> "\n"</a:t>
            </a:r>
          </a:p>
          <a:p>
            <a:pPr marL="0" indent="0">
              <a:lnSpc>
                <a:spcPct val="120000"/>
              </a:lnSpc>
              <a:spcBef>
                <a:spcPts val="0"/>
              </a:spcBef>
              <a:buNone/>
            </a:pPr>
            <a:r>
              <a:rPr lang="en-US" sz="4000" dirty="0"/>
              <a:t>        echo "You have selected Nutrition Diary: "</a:t>
            </a:r>
          </a:p>
          <a:p>
            <a:pPr marL="0" indent="0">
              <a:lnSpc>
                <a:spcPct val="120000"/>
              </a:lnSpc>
              <a:spcBef>
                <a:spcPts val="0"/>
              </a:spcBef>
              <a:buNone/>
            </a:pPr>
            <a:r>
              <a:rPr lang="en-US" sz="4000" dirty="0"/>
              <a:t>        ./nutrition</a:t>
            </a:r>
          </a:p>
          <a:p>
            <a:pPr marL="0" indent="0">
              <a:lnSpc>
                <a:spcPct val="120000"/>
              </a:lnSpc>
              <a:spcBef>
                <a:spcPts val="0"/>
              </a:spcBef>
              <a:buNone/>
            </a:pPr>
            <a:r>
              <a:rPr lang="en-US" sz="4000" dirty="0"/>
              <a:t>fi</a:t>
            </a:r>
          </a:p>
          <a:p>
            <a:pPr marL="0" indent="0">
              <a:lnSpc>
                <a:spcPct val="120000"/>
              </a:lnSpc>
              <a:spcBef>
                <a:spcPts val="0"/>
              </a:spcBef>
              <a:buNone/>
            </a:pPr>
            <a:r>
              <a:rPr lang="en-US" b="1" baseline="-25000" dirty="0"/>
              <a:t> </a:t>
            </a:r>
            <a:endParaRPr lang="en-US" dirty="0"/>
          </a:p>
          <a:p>
            <a:endParaRPr lang="en-US" dirty="0"/>
          </a:p>
        </p:txBody>
      </p:sp>
    </p:spTree>
    <p:extLst>
      <p:ext uri="{BB962C8B-B14F-4D97-AF65-F5344CB8AC3E}">
        <p14:creationId xmlns:p14="http://schemas.microsoft.com/office/powerpoint/2010/main" val="185764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Execute </a:t>
            </a:r>
            <a:r>
              <a:rPr lang="en-US" dirty="0" err="1" smtClean="0"/>
              <a:t>Code:WeightTrackerRT</a:t>
            </a:r>
            <a:endParaRPr lang="en-US" dirty="0"/>
          </a:p>
        </p:txBody>
      </p:sp>
      <p:sp>
        <p:nvSpPr>
          <p:cNvPr id="6" name="Content Placeholder 5"/>
          <p:cNvSpPr>
            <a:spLocks noGrp="1"/>
          </p:cNvSpPr>
          <p:nvPr>
            <p:ph idx="1"/>
          </p:nvPr>
        </p:nvSpPr>
        <p:spPr/>
        <p:txBody>
          <a:bodyPr>
            <a:normAutofit fontScale="70000" lnSpcReduction="20000"/>
          </a:bodyPr>
          <a:lstStyle/>
          <a:p>
            <a:pPr marL="0" indent="0">
              <a:lnSpc>
                <a:spcPct val="120000"/>
              </a:lnSpc>
              <a:spcBef>
                <a:spcPts val="0"/>
              </a:spcBef>
              <a:buNone/>
            </a:pPr>
            <a:r>
              <a:rPr lang="en-US" dirty="0"/>
              <a:t>#!/bin/bash</a:t>
            </a:r>
          </a:p>
          <a:p>
            <a:pPr marL="0" indent="0">
              <a:lnSpc>
                <a:spcPct val="120000"/>
              </a:lnSpc>
              <a:spcBef>
                <a:spcPts val="0"/>
              </a:spcBef>
              <a:buNone/>
            </a:pPr>
            <a:r>
              <a:rPr lang="en-US" dirty="0"/>
              <a:t>#establish a </a:t>
            </a:r>
            <a:r>
              <a:rPr lang="en-US" dirty="0" err="1"/>
              <a:t>boolean</a:t>
            </a:r>
            <a:r>
              <a:rPr lang="en-US" dirty="0"/>
              <a:t> variable</a:t>
            </a:r>
          </a:p>
          <a:p>
            <a:pPr marL="0" indent="0">
              <a:lnSpc>
                <a:spcPct val="120000"/>
              </a:lnSpc>
              <a:spcBef>
                <a:spcPts val="0"/>
              </a:spcBef>
              <a:buNone/>
            </a:pPr>
            <a:r>
              <a:rPr lang="en-US" dirty="0" err="1"/>
              <a:t>printf</a:t>
            </a:r>
            <a:r>
              <a:rPr lang="en-US" dirty="0"/>
              <a:t> "\n"</a:t>
            </a:r>
          </a:p>
          <a:p>
            <a:pPr marL="0" indent="0">
              <a:lnSpc>
                <a:spcPct val="120000"/>
              </a:lnSpc>
              <a:spcBef>
                <a:spcPts val="0"/>
              </a:spcBef>
              <a:buNone/>
            </a:pPr>
            <a:r>
              <a:rPr lang="en-US" dirty="0"/>
              <a:t> </a:t>
            </a:r>
          </a:p>
          <a:p>
            <a:pPr marL="0" indent="0">
              <a:lnSpc>
                <a:spcPct val="120000"/>
              </a:lnSpc>
              <a:spcBef>
                <a:spcPts val="0"/>
              </a:spcBef>
              <a:buNone/>
            </a:pPr>
            <a:r>
              <a:rPr lang="en-US" dirty="0" err="1"/>
              <a:t>printf</a:t>
            </a:r>
            <a:r>
              <a:rPr lang="en-US" dirty="0"/>
              <a:t> "\</a:t>
            </a:r>
            <a:r>
              <a:rPr lang="en-US" dirty="0" err="1"/>
              <a:t>tWelcome</a:t>
            </a:r>
            <a:r>
              <a:rPr lang="en-US" dirty="0"/>
              <a:t> to the </a:t>
            </a:r>
            <a:r>
              <a:rPr lang="en-US" dirty="0" err="1"/>
              <a:t>BumbleBee</a:t>
            </a:r>
            <a:r>
              <a:rPr lang="en-US" dirty="0"/>
              <a:t> Weight Tracker Program!\n"</a:t>
            </a:r>
          </a:p>
          <a:p>
            <a:pPr marL="0" indent="0">
              <a:lnSpc>
                <a:spcPct val="120000"/>
              </a:lnSpc>
              <a:spcBef>
                <a:spcPts val="0"/>
              </a:spcBef>
              <a:buNone/>
            </a:pPr>
            <a:r>
              <a:rPr lang="en-US" dirty="0" err="1"/>
              <a:t>printf</a:t>
            </a:r>
            <a:r>
              <a:rPr lang="en-US" dirty="0"/>
              <a:t> "\</a:t>
            </a:r>
            <a:r>
              <a:rPr lang="en-US" dirty="0" err="1"/>
              <a:t>tWould</a:t>
            </a:r>
            <a:r>
              <a:rPr lang="en-US" dirty="0"/>
              <a:t> you like to continue? (yes/no)\n"</a:t>
            </a:r>
          </a:p>
          <a:p>
            <a:pPr marL="0" indent="0">
              <a:lnSpc>
                <a:spcPct val="120000"/>
              </a:lnSpc>
              <a:spcBef>
                <a:spcPts val="0"/>
              </a:spcBef>
              <a:buNone/>
            </a:pPr>
            <a:r>
              <a:rPr lang="en-US" dirty="0"/>
              <a:t>read -p "------&gt; " answer</a:t>
            </a:r>
          </a:p>
          <a:p>
            <a:pPr marL="0" indent="0">
              <a:lnSpc>
                <a:spcPct val="120000"/>
              </a:lnSpc>
              <a:spcBef>
                <a:spcPts val="0"/>
              </a:spcBef>
              <a:buNone/>
            </a:pPr>
            <a:r>
              <a:rPr lang="en-US" dirty="0"/>
              <a:t> </a:t>
            </a:r>
          </a:p>
          <a:p>
            <a:pPr marL="0" indent="0">
              <a:lnSpc>
                <a:spcPct val="120000"/>
              </a:lnSpc>
              <a:spcBef>
                <a:spcPts val="0"/>
              </a:spcBef>
              <a:buNone/>
            </a:pPr>
            <a:r>
              <a:rPr lang="en-US" dirty="0"/>
              <a:t>while [ $answer = "yes" ];</a:t>
            </a:r>
          </a:p>
          <a:p>
            <a:pPr marL="0" indent="0">
              <a:lnSpc>
                <a:spcPct val="120000"/>
              </a:lnSpc>
              <a:spcBef>
                <a:spcPts val="0"/>
              </a:spcBef>
              <a:buNone/>
            </a:pPr>
            <a:r>
              <a:rPr lang="en-US" dirty="0"/>
              <a:t>do</a:t>
            </a:r>
          </a:p>
          <a:p>
            <a:pPr marL="0" indent="0">
              <a:lnSpc>
                <a:spcPct val="120000"/>
              </a:lnSpc>
              <a:spcBef>
                <a:spcPts val="0"/>
              </a:spcBef>
              <a:buNone/>
            </a:pPr>
            <a:r>
              <a:rPr lang="en-US" dirty="0"/>
              <a:t>        ./</a:t>
            </a:r>
            <a:r>
              <a:rPr lang="en-US" dirty="0" err="1"/>
              <a:t>WeightTrackerGUI</a:t>
            </a:r>
            <a:endParaRPr lang="en-US" dirty="0"/>
          </a:p>
          <a:p>
            <a:pPr marL="0" indent="0">
              <a:lnSpc>
                <a:spcPct val="120000"/>
              </a:lnSpc>
              <a:spcBef>
                <a:spcPts val="0"/>
              </a:spcBef>
              <a:buNone/>
            </a:pPr>
            <a:r>
              <a:rPr lang="en-US" dirty="0"/>
              <a:t>        </a:t>
            </a:r>
            <a:r>
              <a:rPr lang="en-US" dirty="0" err="1"/>
              <a:t>printf</a:t>
            </a:r>
            <a:r>
              <a:rPr lang="en-US" dirty="0"/>
              <a:t> "\</a:t>
            </a:r>
            <a:r>
              <a:rPr lang="en-US" dirty="0" err="1"/>
              <a:t>tWould</a:t>
            </a:r>
            <a:r>
              <a:rPr lang="en-US" dirty="0"/>
              <a:t> you like to run the Weight Tracker Program again? (yes/no)\n"</a:t>
            </a:r>
          </a:p>
          <a:p>
            <a:pPr marL="0" indent="0">
              <a:lnSpc>
                <a:spcPct val="120000"/>
              </a:lnSpc>
              <a:spcBef>
                <a:spcPts val="0"/>
              </a:spcBef>
              <a:buNone/>
            </a:pPr>
            <a:r>
              <a:rPr lang="en-US" dirty="0"/>
              <a:t>        read -p "------&gt; " input</a:t>
            </a:r>
          </a:p>
          <a:p>
            <a:pPr marL="0" indent="0">
              <a:lnSpc>
                <a:spcPct val="120000"/>
              </a:lnSpc>
              <a:spcBef>
                <a:spcPts val="0"/>
              </a:spcBef>
              <a:buNone/>
            </a:pPr>
            <a:r>
              <a:rPr lang="en-US" dirty="0"/>
              <a:t>        if [ $input = "no" ]; then</a:t>
            </a:r>
          </a:p>
          <a:p>
            <a:pPr marL="0" indent="0">
              <a:lnSpc>
                <a:spcPct val="120000"/>
              </a:lnSpc>
              <a:spcBef>
                <a:spcPts val="0"/>
              </a:spcBef>
              <a:buNone/>
            </a:pPr>
            <a:r>
              <a:rPr lang="en-US" dirty="0"/>
              <a:t>                break</a:t>
            </a:r>
          </a:p>
          <a:p>
            <a:pPr marL="0" indent="0">
              <a:lnSpc>
                <a:spcPct val="120000"/>
              </a:lnSpc>
              <a:spcBef>
                <a:spcPts val="0"/>
              </a:spcBef>
              <a:buNone/>
            </a:pPr>
            <a:r>
              <a:rPr lang="en-US" dirty="0"/>
              <a:t>        fi</a:t>
            </a:r>
          </a:p>
          <a:p>
            <a:pPr marL="0" indent="0">
              <a:lnSpc>
                <a:spcPct val="120000"/>
              </a:lnSpc>
              <a:spcBef>
                <a:spcPts val="0"/>
              </a:spcBef>
              <a:buNone/>
            </a:pPr>
            <a:r>
              <a:rPr lang="en-US" dirty="0"/>
              <a:t>done</a:t>
            </a:r>
          </a:p>
          <a:p>
            <a:pPr marL="0" indent="0">
              <a:lnSpc>
                <a:spcPct val="120000"/>
              </a:lnSpc>
              <a:spcBef>
                <a:spcPts val="0"/>
              </a:spcBef>
              <a:buNone/>
            </a:pPr>
            <a:r>
              <a:rPr lang="en-US" dirty="0"/>
              <a:t>        </a:t>
            </a:r>
            <a:r>
              <a:rPr lang="en-US" dirty="0" err="1"/>
              <a:t>printf</a:t>
            </a:r>
            <a:r>
              <a:rPr lang="en-US" dirty="0"/>
              <a:t> "\</a:t>
            </a:r>
            <a:r>
              <a:rPr lang="en-US" dirty="0" err="1"/>
              <a:t>tSee</a:t>
            </a:r>
            <a:r>
              <a:rPr lang="en-US" dirty="0"/>
              <a:t> you next time!\n"</a:t>
            </a:r>
          </a:p>
          <a:p>
            <a:pPr marL="0" indent="0">
              <a:lnSpc>
                <a:spcPct val="120000"/>
              </a:lnSpc>
              <a:spcBef>
                <a:spcPts val="0"/>
              </a:spcBef>
              <a:buNone/>
            </a:pPr>
            <a:r>
              <a:rPr lang="en-US" dirty="0"/>
              <a:t>        </a:t>
            </a:r>
            <a:r>
              <a:rPr lang="en-US" dirty="0" err="1"/>
              <a:t>printf</a:t>
            </a:r>
            <a:r>
              <a:rPr lang="en-US" dirty="0"/>
              <a:t> "\n"</a:t>
            </a:r>
          </a:p>
          <a:p>
            <a:pPr marL="0" indent="0">
              <a:lnSpc>
                <a:spcPct val="120000"/>
              </a:lnSpc>
              <a:spcBef>
                <a:spcPts val="0"/>
              </a:spcBef>
              <a:buNone/>
            </a:pPr>
            <a:endParaRPr lang="en-US" dirty="0"/>
          </a:p>
        </p:txBody>
      </p:sp>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Outputting and Organizing the Data</a:t>
            </a:r>
            <a:endParaRPr lang="en-US" dirty="0"/>
          </a:p>
        </p:txBody>
      </p:sp>
      <p:sp>
        <p:nvSpPr>
          <p:cNvPr id="5" name="TextBox 4"/>
          <p:cNvSpPr txBox="1"/>
          <p:nvPr/>
        </p:nvSpPr>
        <p:spPr>
          <a:xfrm>
            <a:off x="838200" y="1524000"/>
            <a:ext cx="9982200" cy="646331"/>
          </a:xfrm>
          <a:prstGeom prst="rect">
            <a:avLst/>
          </a:prstGeom>
          <a:noFill/>
        </p:spPr>
        <p:txBody>
          <a:bodyPr wrap="square" rtlCol="0">
            <a:spAutoFit/>
          </a:bodyPr>
          <a:lstStyle/>
          <a:p>
            <a:r>
              <a:rPr lang="en-US" dirty="0" smtClean="0"/>
              <a:t>A text file is created with the initial run of the program and the new data is appended upon each new run. The data is then outputted into an excel spreadsheet.</a:t>
            </a:r>
            <a:endParaRPr lang="en-US" dirty="0"/>
          </a:p>
        </p:txBody>
      </p:sp>
      <p:sp>
        <p:nvSpPr>
          <p:cNvPr id="6" name="TextBox 5"/>
          <p:cNvSpPr txBox="1"/>
          <p:nvPr/>
        </p:nvSpPr>
        <p:spPr>
          <a:xfrm>
            <a:off x="685800" y="2170331"/>
            <a:ext cx="3962400" cy="369332"/>
          </a:xfrm>
          <a:prstGeom prst="rect">
            <a:avLst/>
          </a:prstGeom>
          <a:noFill/>
        </p:spPr>
        <p:txBody>
          <a:bodyPr wrap="square" rtlCol="0">
            <a:spAutoFit/>
          </a:bodyPr>
          <a:lstStyle/>
          <a:p>
            <a:r>
              <a:rPr lang="en-US" dirty="0" smtClean="0">
                <a:solidFill>
                  <a:srgbClr val="92D050"/>
                </a:solidFill>
              </a:rPr>
              <a:t>Data from the Nutrition Script</a:t>
            </a:r>
            <a:endParaRPr lang="en-US" dirty="0">
              <a:solidFill>
                <a:srgbClr val="92D050"/>
              </a:solidFill>
            </a:endParaRPr>
          </a:p>
        </p:txBody>
      </p:sp>
      <p:graphicFrame>
        <p:nvGraphicFramePr>
          <p:cNvPr id="7" name="Chart 6"/>
          <p:cNvGraphicFramePr>
            <a:graphicFrameLocks/>
          </p:cNvGraphicFramePr>
          <p:nvPr>
            <p:extLst>
              <p:ext uri="{D42A27DB-BD31-4B8C-83A1-F6EECF244321}">
                <p14:modId xmlns:p14="http://schemas.microsoft.com/office/powerpoint/2010/main" val="3390391439"/>
              </p:ext>
            </p:extLst>
          </p:nvPr>
        </p:nvGraphicFramePr>
        <p:xfrm>
          <a:off x="2362200" y="2800186"/>
          <a:ext cx="5762625" cy="36020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Calorie Tracker: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04026148"/>
              </p:ext>
            </p:extLst>
          </p:nvPr>
        </p:nvGraphicFramePr>
        <p:xfrm>
          <a:off x="1066800" y="1905000"/>
          <a:ext cx="91440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3089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Weight Tracker:</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848634773"/>
              </p:ext>
            </p:extLst>
          </p:nvPr>
        </p:nvGraphicFramePr>
        <p:xfrm>
          <a:off x="1219200" y="2286000"/>
          <a:ext cx="96774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4603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748794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The Requirements: </a:t>
            </a:r>
            <a:endParaRPr dirty="0"/>
          </a:p>
        </p:txBody>
      </p:sp>
      <p:sp>
        <p:nvSpPr>
          <p:cNvPr id="14" name="Content Placeholder 13"/>
          <p:cNvSpPr>
            <a:spLocks noGrp="1"/>
          </p:cNvSpPr>
          <p:nvPr>
            <p:ph idx="1"/>
          </p:nvPr>
        </p:nvSpPr>
        <p:spPr/>
        <p:txBody>
          <a:bodyPr>
            <a:normAutofit/>
          </a:bodyPr>
          <a:lstStyle/>
          <a:p>
            <a:pPr>
              <a:spcBef>
                <a:spcPts val="0"/>
              </a:spcBef>
            </a:pPr>
            <a:r>
              <a:rPr lang="en-US" dirty="0"/>
              <a:t>At a minimum, your project should prompt for a user’s input, process the input and display the result to the screen. The final solution should demonstrate use of the following covered topics</a:t>
            </a:r>
            <a:r>
              <a:rPr lang="en-US" dirty="0" smtClean="0"/>
              <a:t>:</a:t>
            </a:r>
          </a:p>
          <a:p>
            <a:pPr>
              <a:spcBef>
                <a:spcPts val="0"/>
              </a:spcBef>
              <a:buFont typeface="Wingdings" panose="05000000000000000000" pitchFamily="2" charset="2"/>
              <a:buChar char="ü"/>
            </a:pPr>
            <a:r>
              <a:rPr lang="en-US" dirty="0" smtClean="0"/>
              <a:t> </a:t>
            </a:r>
            <a:r>
              <a:rPr lang="en-US" dirty="0"/>
              <a:t>1. Standard Unix/Linux command (5 points) </a:t>
            </a:r>
            <a:endParaRPr lang="en-US" dirty="0" smtClean="0"/>
          </a:p>
          <a:p>
            <a:pPr>
              <a:spcBef>
                <a:spcPts val="0"/>
              </a:spcBef>
              <a:buFont typeface="Wingdings" panose="05000000000000000000" pitchFamily="2" charset="2"/>
              <a:buChar char="ü"/>
            </a:pPr>
            <a:r>
              <a:rPr lang="en-US" dirty="0" smtClean="0"/>
              <a:t>2</a:t>
            </a:r>
            <a:r>
              <a:rPr lang="en-US" dirty="0"/>
              <a:t>. Files, directories, and permission (10 points) </a:t>
            </a:r>
            <a:endParaRPr lang="en-US" dirty="0" smtClean="0"/>
          </a:p>
          <a:p>
            <a:pPr>
              <a:spcBef>
                <a:spcPts val="0"/>
              </a:spcBef>
              <a:buFont typeface="Wingdings" panose="05000000000000000000" pitchFamily="2" charset="2"/>
              <a:buChar char="ü"/>
            </a:pPr>
            <a:r>
              <a:rPr lang="en-US" dirty="0" smtClean="0"/>
              <a:t>3</a:t>
            </a:r>
            <a:r>
              <a:rPr lang="en-US" dirty="0"/>
              <a:t>. Some vi editor commands (5 points) </a:t>
            </a:r>
            <a:endParaRPr lang="en-US" dirty="0" smtClean="0"/>
          </a:p>
          <a:p>
            <a:pPr>
              <a:spcBef>
                <a:spcPts val="0"/>
              </a:spcBef>
              <a:buFont typeface="Wingdings" panose="05000000000000000000" pitchFamily="2" charset="2"/>
              <a:buChar char="ü"/>
            </a:pPr>
            <a:r>
              <a:rPr lang="en-US" dirty="0" smtClean="0"/>
              <a:t>4</a:t>
            </a:r>
            <a:r>
              <a:rPr lang="en-US" dirty="0"/>
              <a:t>. Regular expressions and functions (10 points) </a:t>
            </a:r>
            <a:endParaRPr lang="en-US" dirty="0" smtClean="0"/>
          </a:p>
          <a:p>
            <a:pPr>
              <a:spcBef>
                <a:spcPts val="0"/>
              </a:spcBef>
              <a:buFont typeface="Wingdings" panose="05000000000000000000" pitchFamily="2" charset="2"/>
              <a:buChar char="ü"/>
            </a:pPr>
            <a:r>
              <a:rPr lang="en-US" dirty="0" smtClean="0"/>
              <a:t>5</a:t>
            </a:r>
            <a:r>
              <a:rPr lang="en-US" dirty="0"/>
              <a:t>. Bash Scripting/Programming (15 points) </a:t>
            </a:r>
            <a:endParaRPr lang="en-US" dirty="0" smtClean="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 the Idea…	</a:t>
            </a:r>
            <a:endParaRPr lang="en-US" dirty="0"/>
          </a:p>
        </p:txBody>
      </p:sp>
      <p:sp>
        <p:nvSpPr>
          <p:cNvPr id="5" name="Content Placeholder 4"/>
          <p:cNvSpPr>
            <a:spLocks noGrp="1"/>
          </p:cNvSpPr>
          <p:nvPr>
            <p:ph idx="1"/>
          </p:nvPr>
        </p:nvSpPr>
        <p:spPr/>
        <p:txBody>
          <a:bodyPr/>
          <a:lstStyle/>
          <a:p>
            <a:r>
              <a:rPr lang="en-US" dirty="0" smtClean="0"/>
              <a:t>A weight loss tracker would meet all of the requirements and also work really well with the bash scripting language.</a:t>
            </a:r>
          </a:p>
          <a:p>
            <a:r>
              <a:rPr lang="en-US" dirty="0" smtClean="0"/>
              <a:t>There are many popular weight loss companies that use user input to drive their business. </a:t>
            </a:r>
          </a:p>
          <a:p>
            <a:r>
              <a:rPr lang="en-US" dirty="0" smtClean="0"/>
              <a:t>The code that is written can be versatile and also used for a number of different of applications.</a:t>
            </a:r>
          </a:p>
          <a:p>
            <a:endParaRPr lang="en-US" dirty="0"/>
          </a:p>
        </p:txBody>
      </p:sp>
    </p:spTree>
    <p:extLst>
      <p:ext uri="{BB962C8B-B14F-4D97-AF65-F5344CB8AC3E}">
        <p14:creationId xmlns:p14="http://schemas.microsoft.com/office/powerpoint/2010/main" val="3448821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a list of tasks</a:t>
            </a:r>
            <a:endParaRPr dirty="0"/>
          </a:p>
        </p:txBody>
      </p:sp>
      <p:sp>
        <p:nvSpPr>
          <p:cNvPr id="3" name="Content Placeholder 2"/>
          <p:cNvSpPr>
            <a:spLocks noGrp="1"/>
          </p:cNvSpPr>
          <p:nvPr>
            <p:ph sz="half" idx="1"/>
          </p:nvPr>
        </p:nvSpPr>
        <p:spPr/>
        <p:txBody>
          <a:bodyPr/>
          <a:lstStyle/>
          <a:p>
            <a:r>
              <a:rPr lang="en-US" dirty="0" smtClean="0"/>
              <a:t>Who will be using this code?</a:t>
            </a:r>
          </a:p>
          <a:p>
            <a:pPr lvl="1"/>
            <a:r>
              <a:rPr lang="en-US" dirty="0" smtClean="0">
                <a:solidFill>
                  <a:srgbClr val="92D050"/>
                </a:solidFill>
              </a:rPr>
              <a:t>People who want to loose or track their weight.</a:t>
            </a:r>
            <a:endParaRPr dirty="0">
              <a:solidFill>
                <a:srgbClr val="92D050"/>
              </a:solidFill>
            </a:endParaRPr>
          </a:p>
          <a:p>
            <a:r>
              <a:rPr lang="en-US" dirty="0" smtClean="0"/>
              <a:t>What is the purpose of this code?</a:t>
            </a:r>
          </a:p>
          <a:p>
            <a:pPr lvl="1"/>
            <a:r>
              <a:rPr lang="en-US" dirty="0" smtClean="0">
                <a:solidFill>
                  <a:srgbClr val="92D050"/>
                </a:solidFill>
              </a:rPr>
              <a:t>To output weight loss progress and track nutrition information.</a:t>
            </a:r>
            <a:endParaRPr dirty="0">
              <a:solidFill>
                <a:srgbClr val="92D050"/>
              </a:solidFill>
            </a:endParaRPr>
          </a:p>
          <a:p>
            <a:r>
              <a:rPr lang="en-US" dirty="0" smtClean="0"/>
              <a:t>What do we want to get out of this code?</a:t>
            </a:r>
          </a:p>
          <a:p>
            <a:pPr lvl="1"/>
            <a:r>
              <a:rPr lang="en-US" dirty="0">
                <a:solidFill>
                  <a:srgbClr val="92D050"/>
                </a:solidFill>
              </a:rPr>
              <a:t>User enter Daily Calorie intake and/or nutrition diary and/or daily weight and/or nothing (Select statement</a:t>
            </a:r>
            <a:r>
              <a:rPr lang="en-US" dirty="0" smtClean="0">
                <a:solidFill>
                  <a:srgbClr val="92D050"/>
                </a:solidFill>
              </a:rPr>
              <a:t>).</a:t>
            </a:r>
            <a:endParaRPr lang="en-US" dirty="0">
              <a:solidFill>
                <a:srgbClr val="92D050"/>
              </a:solidFill>
            </a:endParaRPr>
          </a:p>
          <a:p>
            <a:pPr lvl="2"/>
            <a:endParaRPr dirty="0"/>
          </a:p>
        </p:txBody>
      </p:sp>
      <p:graphicFrame>
        <p:nvGraphicFramePr>
          <p:cNvPr id="5" name="Content Placeholder 4" descr="Sample table with 3 columns, 4 rows" title="Table"/>
          <p:cNvGraphicFramePr>
            <a:graphicFrameLocks noGrp="1"/>
          </p:cNvGraphicFramePr>
          <p:nvPr>
            <p:ph sz="half" idx="2"/>
            <p:extLst>
              <p:ext uri="{D42A27DB-BD31-4B8C-83A1-F6EECF244321}">
                <p14:modId xmlns:p14="http://schemas.microsoft.com/office/powerpoint/2010/main" val="1703828368"/>
              </p:ext>
            </p:extLst>
          </p:nvPr>
        </p:nvGraphicFramePr>
        <p:xfrm>
          <a:off x="6705600" y="2514600"/>
          <a:ext cx="4343400" cy="1984376"/>
        </p:xfrm>
        <a:graphic>
          <a:graphicData uri="http://schemas.openxmlformats.org/drawingml/2006/table">
            <a:tbl>
              <a:tblPr firstRow="1" bandRow="1">
                <a:tableStyleId>{5C22544A-7EE6-4342-B048-85BDC9FD1C3A}</a:tableStyleId>
              </a:tblPr>
              <a:tblGrid>
                <a:gridCol w="1447800"/>
                <a:gridCol w="1447800"/>
                <a:gridCol w="1447800"/>
              </a:tblGrid>
              <a:tr h="496094">
                <a:tc>
                  <a:txBody>
                    <a:bodyPr/>
                    <a:lstStyle/>
                    <a:p>
                      <a:r>
                        <a:rPr lang="en-US" dirty="0" smtClean="0"/>
                        <a:t>Date</a:t>
                      </a:r>
                      <a:endParaRPr dirty="0"/>
                    </a:p>
                  </a:txBody>
                  <a:tcPr anchor="ctr"/>
                </a:tc>
                <a:tc>
                  <a:txBody>
                    <a:bodyPr/>
                    <a:lstStyle/>
                    <a:p>
                      <a:pPr algn="ctr"/>
                      <a:r>
                        <a:rPr lang="en-US" dirty="0" smtClean="0"/>
                        <a:t>Weight 1</a:t>
                      </a:r>
                      <a:endParaRPr dirty="0"/>
                    </a:p>
                  </a:txBody>
                  <a:tcPr anchor="ctr"/>
                </a:tc>
                <a:tc>
                  <a:txBody>
                    <a:bodyPr/>
                    <a:lstStyle/>
                    <a:p>
                      <a:pPr algn="ctr"/>
                      <a:r>
                        <a:rPr lang="en-US" dirty="0" smtClean="0"/>
                        <a:t>Weight 2</a:t>
                      </a:r>
                      <a:endParaRPr dirty="0"/>
                    </a:p>
                  </a:txBody>
                  <a:tcPr anchor="ctr"/>
                </a:tc>
              </a:tr>
              <a:tr h="496094">
                <a:tc>
                  <a:txBody>
                    <a:bodyPr/>
                    <a:lstStyle/>
                    <a:p>
                      <a:r>
                        <a:rPr lang="en-US" dirty="0" smtClean="0"/>
                        <a:t>16/04/29</a:t>
                      </a:r>
                      <a:endParaRPr dirty="0"/>
                    </a:p>
                  </a:txBody>
                  <a:tcPr anchor="ctr"/>
                </a:tc>
                <a:tc>
                  <a:txBody>
                    <a:bodyPr/>
                    <a:lstStyle/>
                    <a:p>
                      <a:pPr algn="ctr"/>
                      <a:r>
                        <a:rPr lang="en-US" dirty="0" smtClean="0"/>
                        <a:t>145</a:t>
                      </a:r>
                      <a:endParaRPr dirty="0"/>
                    </a:p>
                  </a:txBody>
                  <a:tcPr anchor="ctr"/>
                </a:tc>
                <a:tc>
                  <a:txBody>
                    <a:bodyPr/>
                    <a:lstStyle/>
                    <a:p>
                      <a:pPr algn="ctr"/>
                      <a:r>
                        <a:rPr lang="en-US" dirty="0" smtClean="0"/>
                        <a:t>142</a:t>
                      </a:r>
                      <a:endParaRPr dirty="0"/>
                    </a:p>
                  </a:txBody>
                  <a:tcPr anchor="ctr"/>
                </a:tc>
              </a:tr>
              <a:tr h="496094">
                <a:tc>
                  <a:txBody>
                    <a:bodyPr/>
                    <a:lstStyle/>
                    <a:p>
                      <a:r>
                        <a:rPr lang="en-US" dirty="0" smtClean="0"/>
                        <a:t>16/04/30</a:t>
                      </a:r>
                      <a:endParaRPr dirty="0"/>
                    </a:p>
                  </a:txBody>
                  <a:tcPr anchor="ctr"/>
                </a:tc>
                <a:tc>
                  <a:txBody>
                    <a:bodyPr/>
                    <a:lstStyle/>
                    <a:p>
                      <a:pPr algn="ctr"/>
                      <a:r>
                        <a:rPr lang="en-US" dirty="0" smtClean="0"/>
                        <a:t>142</a:t>
                      </a:r>
                      <a:endParaRPr dirty="0"/>
                    </a:p>
                  </a:txBody>
                  <a:tcPr anchor="ctr"/>
                </a:tc>
                <a:tc>
                  <a:txBody>
                    <a:bodyPr/>
                    <a:lstStyle/>
                    <a:p>
                      <a:pPr algn="ctr"/>
                      <a:r>
                        <a:rPr lang="en-US" dirty="0" smtClean="0"/>
                        <a:t>140</a:t>
                      </a:r>
                      <a:endParaRPr dirty="0"/>
                    </a:p>
                  </a:txBody>
                  <a:tcPr anchor="ctr"/>
                </a:tc>
              </a:tr>
              <a:tr h="496094">
                <a:tc>
                  <a:txBody>
                    <a:bodyPr/>
                    <a:lstStyle/>
                    <a:p>
                      <a:r>
                        <a:rPr lang="en-US" dirty="0" smtClean="0"/>
                        <a:t>16/05/01</a:t>
                      </a:r>
                      <a:endParaRPr dirty="0"/>
                    </a:p>
                  </a:txBody>
                  <a:tcPr anchor="ctr"/>
                </a:tc>
                <a:tc>
                  <a:txBody>
                    <a:bodyPr/>
                    <a:lstStyle/>
                    <a:p>
                      <a:pPr algn="ctr"/>
                      <a:r>
                        <a:rPr lang="en-US" dirty="0" smtClean="0"/>
                        <a:t>140</a:t>
                      </a:r>
                      <a:endParaRPr dirty="0"/>
                    </a:p>
                  </a:txBody>
                  <a:tcPr anchor="ctr"/>
                </a:tc>
                <a:tc>
                  <a:txBody>
                    <a:bodyPr/>
                    <a:lstStyle/>
                    <a:p>
                      <a:pPr algn="ctr"/>
                      <a:r>
                        <a:rPr lang="en-US" dirty="0" smtClean="0"/>
                        <a:t>141</a:t>
                      </a:r>
                      <a:endParaRPr dirty="0"/>
                    </a:p>
                  </a:txBody>
                  <a:tcPr anchor="ctr"/>
                </a:tc>
              </a:tr>
            </a:tbl>
          </a:graphicData>
        </a:graphic>
      </p:graphicFrame>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Flow of Data</a:t>
            </a:r>
            <a:endParaRPr dirty="0"/>
          </a:p>
        </p:txBody>
      </p:sp>
      <p:graphicFrame>
        <p:nvGraphicFramePr>
          <p:cNvPr id="4" name="Diagram 3"/>
          <p:cNvGraphicFramePr/>
          <p:nvPr>
            <p:extLst>
              <p:ext uri="{D42A27DB-BD31-4B8C-83A1-F6EECF244321}">
                <p14:modId xmlns:p14="http://schemas.microsoft.com/office/powerpoint/2010/main" val="1736423114"/>
              </p:ext>
            </p:extLst>
          </p:nvPr>
        </p:nvGraphicFramePr>
        <p:xfrm>
          <a:off x="5105400" y="1981200"/>
          <a:ext cx="67056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85800" y="2001794"/>
            <a:ext cx="45720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Decide what information to get from the user.</a:t>
            </a:r>
          </a:p>
          <a:p>
            <a:pPr marL="285750" indent="-285750">
              <a:buFont typeface="Arial" panose="020B0604020202020204" pitchFamily="34" charset="0"/>
              <a:buChar char="•"/>
            </a:pPr>
            <a:r>
              <a:rPr lang="en-US" sz="2400" dirty="0" smtClean="0"/>
              <a:t>Create a location for the data once inputted from the user.</a:t>
            </a:r>
          </a:p>
          <a:p>
            <a:pPr marL="285750" indent="-285750">
              <a:buFont typeface="Arial" panose="020B0604020202020204" pitchFamily="34" charset="0"/>
              <a:buChar char="•"/>
            </a:pPr>
            <a:r>
              <a:rPr lang="en-US" sz="2400" dirty="0" smtClean="0"/>
              <a:t>Create a user friendly interface.</a:t>
            </a:r>
          </a:p>
          <a:p>
            <a:pPr marL="285750" indent="-285750">
              <a:buFont typeface="Arial" panose="020B0604020202020204" pitchFamily="34" charset="0"/>
              <a:buChar char="•"/>
            </a:pPr>
            <a:r>
              <a:rPr lang="en-US" sz="2400" dirty="0" smtClean="0"/>
              <a:t>Link all scripts to one main script for organization.</a:t>
            </a:r>
            <a:endParaRPr lang="en-US" sz="2400" dirty="0"/>
          </a:p>
        </p:txBody>
      </p:sp>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Writing the Code:</a:t>
            </a:r>
            <a:endParaRPr lang="en-US" dirty="0"/>
          </a:p>
        </p:txBody>
      </p:sp>
      <p:sp>
        <p:nvSpPr>
          <p:cNvPr id="2" name="Content Placeholder 1"/>
          <p:cNvSpPr>
            <a:spLocks noGrp="1"/>
          </p:cNvSpPr>
          <p:nvPr>
            <p:ph idx="1"/>
          </p:nvPr>
        </p:nvSpPr>
        <p:spPr/>
        <p:txBody>
          <a:bodyPr>
            <a:normAutofit/>
          </a:bodyPr>
          <a:lstStyle/>
          <a:p>
            <a:r>
              <a:rPr lang="en-US" sz="2400" dirty="0" smtClean="0"/>
              <a:t>In English first…</a:t>
            </a:r>
          </a:p>
          <a:p>
            <a:pPr lvl="2">
              <a:spcBef>
                <a:spcPts val="0"/>
              </a:spcBef>
            </a:pPr>
            <a:r>
              <a:rPr lang="en-US" sz="1800" dirty="0" smtClean="0"/>
              <a:t>Ex) </a:t>
            </a:r>
            <a:r>
              <a:rPr lang="en-US" sz="1800" dirty="0"/>
              <a:t>A do while statement will control what information the user wants to enter for the day (while !quit continue to offer the selection of choices, “Do you want to enter more information for today? Y = !quit N = quit)</a:t>
            </a:r>
          </a:p>
          <a:p>
            <a:pPr lvl="2">
              <a:spcBef>
                <a:spcPts val="0"/>
              </a:spcBef>
            </a:pPr>
            <a:r>
              <a:rPr lang="en-US" sz="1800" dirty="0" smtClean="0"/>
              <a:t>Ex) </a:t>
            </a:r>
            <a:r>
              <a:rPr lang="en-US" sz="1800" dirty="0"/>
              <a:t>If user enters daily calorie intake</a:t>
            </a:r>
          </a:p>
          <a:p>
            <a:pPr lvl="3">
              <a:spcBef>
                <a:spcPts val="0"/>
              </a:spcBef>
            </a:pPr>
            <a:r>
              <a:rPr lang="en-US" sz="1600" dirty="0"/>
              <a:t>The user will choose breakfast, lunch, dinner, snack, dessert </a:t>
            </a:r>
          </a:p>
          <a:p>
            <a:pPr lvl="3">
              <a:spcBef>
                <a:spcPts val="0"/>
              </a:spcBef>
            </a:pPr>
            <a:r>
              <a:rPr lang="en-US" sz="1600" dirty="0"/>
              <a:t>The user will enter the amount of calories consumed for that meal.</a:t>
            </a:r>
          </a:p>
          <a:p>
            <a:pPr lvl="3">
              <a:spcBef>
                <a:spcPts val="0"/>
              </a:spcBef>
            </a:pPr>
            <a:r>
              <a:rPr lang="en-US" sz="1600" dirty="0"/>
              <a:t>The calories entered will be added to the total for that day.</a:t>
            </a:r>
          </a:p>
          <a:p>
            <a:pPr lvl="3">
              <a:spcBef>
                <a:spcPts val="0"/>
              </a:spcBef>
            </a:pPr>
            <a:r>
              <a:rPr lang="en-US" sz="1600" dirty="0"/>
              <a:t>On a new day the calories will reset, but the old days will be kept in a log</a:t>
            </a:r>
          </a:p>
          <a:p>
            <a:pPr lvl="3">
              <a:spcBef>
                <a:spcPts val="0"/>
              </a:spcBef>
            </a:pPr>
            <a:r>
              <a:rPr lang="en-US" sz="1600" dirty="0"/>
              <a:t>If the calorie consumption is above 2,000 then the machine will issue a warning, if the calorie count is below 1,000 the machine will enter a warning, else the machine will congratulate the user on correct calorie consumption</a:t>
            </a:r>
          </a:p>
          <a:p>
            <a:pPr lvl="3">
              <a:spcBef>
                <a:spcPts val="0"/>
              </a:spcBef>
            </a:pPr>
            <a:r>
              <a:rPr lang="en-US" sz="1600" dirty="0"/>
              <a:t>Concatenate this information with the date into a new file which is stored in the weight loss </a:t>
            </a:r>
            <a:r>
              <a:rPr lang="en-US" sz="1600" dirty="0" smtClean="0"/>
              <a:t>folder</a:t>
            </a:r>
          </a:p>
          <a:p>
            <a:pPr marL="1005840" lvl="3" indent="0">
              <a:spcBef>
                <a:spcPts val="0"/>
              </a:spcBef>
              <a:buNone/>
            </a:pPr>
            <a:endParaRPr lang="en-US" sz="1600" dirty="0" smtClean="0"/>
          </a:p>
          <a:p>
            <a:pPr>
              <a:spcBef>
                <a:spcPts val="0"/>
              </a:spcBef>
            </a:pPr>
            <a:r>
              <a:rPr lang="en-US" sz="2400" dirty="0" smtClean="0"/>
              <a:t>Then written in code…</a:t>
            </a:r>
            <a:endParaRPr lang="en-US" sz="2400" dirty="0"/>
          </a:p>
          <a:p>
            <a:pPr lvl="2"/>
            <a:endParaRPr lang="en-US" dirty="0"/>
          </a:p>
        </p:txBody>
      </p:sp>
    </p:spTree>
    <p:extLst>
      <p:ext uri="{BB962C8B-B14F-4D97-AF65-F5344CB8AC3E}">
        <p14:creationId xmlns:p14="http://schemas.microsoft.com/office/powerpoint/2010/main" val="344443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dailyWeight.sh</a:t>
            </a:r>
            <a:endParaRPr dirty="0"/>
          </a:p>
        </p:txBody>
      </p:sp>
      <p:sp>
        <p:nvSpPr>
          <p:cNvPr id="3" name="Content Placeholder 2"/>
          <p:cNvSpPr>
            <a:spLocks noGrp="1"/>
          </p:cNvSpPr>
          <p:nvPr>
            <p:ph idx="1"/>
          </p:nvPr>
        </p:nvSpPr>
        <p:spPr>
          <a:xfrm>
            <a:off x="1530178" y="1676400"/>
            <a:ext cx="9144000" cy="4572000"/>
          </a:xfrm>
        </p:spPr>
        <p:txBody>
          <a:bodyPr>
            <a:noAutofit/>
          </a:bodyPr>
          <a:lstStyle/>
          <a:p>
            <a:pPr marL="0" indent="0">
              <a:spcBef>
                <a:spcPts val="0"/>
              </a:spcBef>
              <a:buNone/>
            </a:pPr>
            <a:r>
              <a:rPr lang="en-US" sz="1100" dirty="0"/>
              <a:t>#!/</a:t>
            </a:r>
            <a:r>
              <a:rPr lang="en-US" sz="1100" dirty="0" smtClean="0"/>
              <a:t>bin/bash</a:t>
            </a:r>
            <a:endParaRPr lang="en-US" sz="1100" dirty="0"/>
          </a:p>
          <a:p>
            <a:pPr marL="0" indent="0">
              <a:spcBef>
                <a:spcPts val="0"/>
              </a:spcBef>
              <a:buNone/>
            </a:pPr>
            <a:r>
              <a:rPr lang="en-US" sz="1100" dirty="0"/>
              <a:t>#Set the date and weight variables</a:t>
            </a:r>
          </a:p>
          <a:p>
            <a:pPr marL="0" indent="0">
              <a:spcBef>
                <a:spcPts val="0"/>
              </a:spcBef>
              <a:buNone/>
            </a:pPr>
            <a:r>
              <a:rPr lang="en-US" sz="1100" dirty="0"/>
              <a:t>DATE=$(date +%y-%m-%d)</a:t>
            </a:r>
          </a:p>
          <a:p>
            <a:pPr marL="0" indent="0">
              <a:spcBef>
                <a:spcPts val="0"/>
              </a:spcBef>
              <a:buNone/>
            </a:pPr>
            <a:r>
              <a:rPr lang="en-US" sz="1100" dirty="0"/>
              <a:t> </a:t>
            </a:r>
          </a:p>
          <a:p>
            <a:pPr marL="0" indent="0">
              <a:spcBef>
                <a:spcPts val="0"/>
              </a:spcBef>
              <a:buNone/>
            </a:pPr>
            <a:r>
              <a:rPr lang="en-US" sz="1100" dirty="0" err="1"/>
              <a:t>printf</a:t>
            </a:r>
            <a:r>
              <a:rPr lang="en-US" sz="1100" dirty="0"/>
              <a:t> "\n"</a:t>
            </a:r>
          </a:p>
          <a:p>
            <a:pPr marL="0" indent="0">
              <a:spcBef>
                <a:spcPts val="0"/>
              </a:spcBef>
              <a:buNone/>
            </a:pPr>
            <a:r>
              <a:rPr lang="en-US" sz="1100" dirty="0"/>
              <a:t>#Get the old weight from the user</a:t>
            </a:r>
          </a:p>
          <a:p>
            <a:pPr marL="0" indent="0">
              <a:spcBef>
                <a:spcPts val="0"/>
              </a:spcBef>
              <a:buNone/>
            </a:pPr>
            <a:r>
              <a:rPr lang="en-US" sz="1100" dirty="0"/>
              <a:t>read -p "Enter your weight from yesterday, round to the nearest WHOLE number (in pounds): " </a:t>
            </a:r>
            <a:r>
              <a:rPr lang="en-US" sz="1100" dirty="0" err="1"/>
              <a:t>oldWeight</a:t>
            </a:r>
            <a:endParaRPr lang="en-US" sz="1100" dirty="0"/>
          </a:p>
          <a:p>
            <a:pPr marL="0" indent="0">
              <a:spcBef>
                <a:spcPts val="0"/>
              </a:spcBef>
              <a:buNone/>
            </a:pPr>
            <a:r>
              <a:rPr lang="en-US" sz="1100" dirty="0"/>
              <a:t>#Get the new weight from the user</a:t>
            </a:r>
          </a:p>
          <a:p>
            <a:pPr marL="0" indent="0">
              <a:spcBef>
                <a:spcPts val="0"/>
              </a:spcBef>
              <a:buNone/>
            </a:pPr>
            <a:r>
              <a:rPr lang="en-US" sz="1100" dirty="0"/>
              <a:t>read -p "Enter your weight for today, round to the nearest WHOLE number (in pounds): " </a:t>
            </a:r>
            <a:r>
              <a:rPr lang="en-US" sz="1100" dirty="0" err="1"/>
              <a:t>currentWeight</a:t>
            </a:r>
            <a:endParaRPr lang="en-US" sz="1100" dirty="0"/>
          </a:p>
          <a:p>
            <a:pPr marL="0" indent="0">
              <a:spcBef>
                <a:spcPts val="0"/>
              </a:spcBef>
              <a:buNone/>
            </a:pPr>
            <a:r>
              <a:rPr lang="en-US" sz="1100" dirty="0" err="1"/>
              <a:t>printf</a:t>
            </a:r>
            <a:r>
              <a:rPr lang="en-US" sz="1100" dirty="0"/>
              <a:t> "\n"</a:t>
            </a:r>
          </a:p>
          <a:p>
            <a:pPr marL="0" indent="0">
              <a:spcBef>
                <a:spcPts val="0"/>
              </a:spcBef>
              <a:buNone/>
            </a:pPr>
            <a:r>
              <a:rPr lang="en-US" sz="1100" dirty="0"/>
              <a:t> </a:t>
            </a:r>
          </a:p>
          <a:p>
            <a:pPr marL="0" indent="0">
              <a:spcBef>
                <a:spcPts val="0"/>
              </a:spcBef>
              <a:buNone/>
            </a:pPr>
            <a:r>
              <a:rPr lang="en-US" sz="1100" dirty="0"/>
              <a:t>if [[ $</a:t>
            </a:r>
            <a:r>
              <a:rPr lang="en-US" sz="1100" dirty="0" err="1"/>
              <a:t>oldWeight</a:t>
            </a:r>
            <a:r>
              <a:rPr lang="en-US" sz="1100" dirty="0"/>
              <a:t> &lt; $</a:t>
            </a:r>
            <a:r>
              <a:rPr lang="en-US" sz="1100" dirty="0" err="1"/>
              <a:t>currentWeight</a:t>
            </a:r>
            <a:r>
              <a:rPr lang="en-US" sz="1100" dirty="0"/>
              <a:t> ]]; then</a:t>
            </a:r>
          </a:p>
          <a:p>
            <a:pPr marL="0" indent="0">
              <a:spcBef>
                <a:spcPts val="0"/>
              </a:spcBef>
              <a:buNone/>
            </a:pPr>
            <a:r>
              <a:rPr lang="en-US" sz="1100" dirty="0"/>
              <a:t>        pounds=$(($</a:t>
            </a:r>
            <a:r>
              <a:rPr lang="en-US" sz="1100" dirty="0" err="1"/>
              <a:t>oldWeight</a:t>
            </a:r>
            <a:r>
              <a:rPr lang="en-US" sz="1100" dirty="0"/>
              <a:t>-$</a:t>
            </a:r>
            <a:r>
              <a:rPr lang="en-US" sz="1100" dirty="0" err="1"/>
              <a:t>currentWeight</a:t>
            </a:r>
            <a:r>
              <a:rPr lang="en-US" sz="1100" dirty="0"/>
              <a:t>))</a:t>
            </a:r>
          </a:p>
          <a:p>
            <a:pPr marL="0" indent="0">
              <a:spcBef>
                <a:spcPts val="0"/>
              </a:spcBef>
              <a:buNone/>
            </a:pPr>
            <a:r>
              <a:rPr lang="en-US" sz="1100" dirty="0"/>
              <a:t>        </a:t>
            </a:r>
            <a:r>
              <a:rPr lang="en-US" sz="1100" dirty="0" err="1"/>
              <a:t>posPounds</a:t>
            </a:r>
            <a:r>
              <a:rPr lang="en-US" sz="1100" dirty="0"/>
              <a:t>=$(($pounds * -1))</a:t>
            </a:r>
          </a:p>
          <a:p>
            <a:pPr marL="0" indent="0">
              <a:spcBef>
                <a:spcPts val="0"/>
              </a:spcBef>
              <a:buNone/>
            </a:pPr>
            <a:r>
              <a:rPr lang="en-US" sz="1100" dirty="0"/>
              <a:t>        </a:t>
            </a:r>
            <a:r>
              <a:rPr lang="en-US" sz="1100" dirty="0" err="1"/>
              <a:t>printf</a:t>
            </a:r>
            <a:r>
              <a:rPr lang="en-US" sz="1100" dirty="0"/>
              <a:t> "On this date: $DATE\n"</a:t>
            </a:r>
          </a:p>
          <a:p>
            <a:pPr marL="0" indent="0">
              <a:spcBef>
                <a:spcPts val="0"/>
              </a:spcBef>
              <a:buNone/>
            </a:pPr>
            <a:r>
              <a:rPr lang="en-US" sz="1100" dirty="0"/>
              <a:t>        </a:t>
            </a:r>
            <a:r>
              <a:rPr lang="en-US" sz="1100" dirty="0" err="1"/>
              <a:t>printf</a:t>
            </a:r>
            <a:r>
              <a:rPr lang="en-US" sz="1100" dirty="0"/>
              <a:t> "You have gained $</a:t>
            </a:r>
            <a:r>
              <a:rPr lang="en-US" sz="1100" dirty="0" err="1"/>
              <a:t>posPounds</a:t>
            </a:r>
            <a:r>
              <a:rPr lang="en-US" sz="1100" dirty="0"/>
              <a:t> pounds.\n"</a:t>
            </a:r>
          </a:p>
          <a:p>
            <a:pPr marL="0" indent="0">
              <a:spcBef>
                <a:spcPts val="0"/>
              </a:spcBef>
              <a:buNone/>
            </a:pPr>
            <a:r>
              <a:rPr lang="en-US" sz="1100" dirty="0"/>
              <a:t> </a:t>
            </a:r>
          </a:p>
          <a:p>
            <a:pPr marL="0" indent="0">
              <a:spcBef>
                <a:spcPts val="0"/>
              </a:spcBef>
              <a:buNone/>
            </a:pPr>
            <a:r>
              <a:rPr lang="en-US" sz="1100" dirty="0" err="1"/>
              <a:t>elif</a:t>
            </a:r>
            <a:r>
              <a:rPr lang="en-US" sz="1100" dirty="0"/>
              <a:t> [[ $</a:t>
            </a:r>
            <a:r>
              <a:rPr lang="en-US" sz="1100" dirty="0" err="1"/>
              <a:t>oldWeight</a:t>
            </a:r>
            <a:r>
              <a:rPr lang="en-US" sz="1100" dirty="0"/>
              <a:t> -</a:t>
            </a:r>
            <a:r>
              <a:rPr lang="en-US" sz="1100" dirty="0" err="1"/>
              <a:t>gt</a:t>
            </a:r>
            <a:r>
              <a:rPr lang="en-US" sz="1100" dirty="0"/>
              <a:t> $</a:t>
            </a:r>
            <a:r>
              <a:rPr lang="en-US" sz="1100" dirty="0" err="1"/>
              <a:t>currentWeight</a:t>
            </a:r>
            <a:r>
              <a:rPr lang="en-US" sz="1100" dirty="0"/>
              <a:t> ]]; then</a:t>
            </a:r>
          </a:p>
          <a:p>
            <a:pPr marL="0" indent="0">
              <a:spcBef>
                <a:spcPts val="0"/>
              </a:spcBef>
              <a:buNone/>
            </a:pPr>
            <a:r>
              <a:rPr lang="en-US" sz="1100" dirty="0"/>
              <a:t>        pounds=$(($</a:t>
            </a:r>
            <a:r>
              <a:rPr lang="en-US" sz="1100" dirty="0" err="1"/>
              <a:t>oldWeight</a:t>
            </a:r>
            <a:r>
              <a:rPr lang="en-US" sz="1100" dirty="0"/>
              <a:t>-$</a:t>
            </a:r>
            <a:r>
              <a:rPr lang="en-US" sz="1100" dirty="0" err="1"/>
              <a:t>currentWeight</a:t>
            </a:r>
            <a:r>
              <a:rPr lang="en-US" sz="1100" dirty="0"/>
              <a:t>))</a:t>
            </a:r>
          </a:p>
          <a:p>
            <a:pPr marL="0" indent="0">
              <a:spcBef>
                <a:spcPts val="0"/>
              </a:spcBef>
              <a:buNone/>
            </a:pPr>
            <a:r>
              <a:rPr lang="en-US" sz="1100" dirty="0"/>
              <a:t>        </a:t>
            </a:r>
            <a:r>
              <a:rPr lang="en-US" sz="1100" dirty="0" err="1"/>
              <a:t>printf</a:t>
            </a:r>
            <a:r>
              <a:rPr lang="en-US" sz="1100" dirty="0"/>
              <a:t> "On this date: $DATE\n"</a:t>
            </a:r>
          </a:p>
          <a:p>
            <a:pPr marL="0" indent="0">
              <a:spcBef>
                <a:spcPts val="0"/>
              </a:spcBef>
              <a:buNone/>
            </a:pPr>
            <a:r>
              <a:rPr lang="en-US" sz="1100" dirty="0"/>
              <a:t>        </a:t>
            </a:r>
            <a:r>
              <a:rPr lang="en-US" sz="1100" dirty="0" err="1"/>
              <a:t>printf</a:t>
            </a:r>
            <a:r>
              <a:rPr lang="en-US" sz="1100" dirty="0"/>
              <a:t> "You have lost $pounds pounds.\n"</a:t>
            </a:r>
          </a:p>
          <a:p>
            <a:pPr marL="0" indent="0">
              <a:spcBef>
                <a:spcPts val="0"/>
              </a:spcBef>
              <a:buNone/>
            </a:pPr>
            <a:r>
              <a:rPr lang="en-US" sz="1100" dirty="0"/>
              <a:t> </a:t>
            </a:r>
          </a:p>
          <a:p>
            <a:pPr marL="0" indent="0">
              <a:spcBef>
                <a:spcPts val="0"/>
              </a:spcBef>
              <a:buNone/>
            </a:pPr>
            <a:r>
              <a:rPr lang="en-US" sz="1100" dirty="0"/>
              <a:t>else</a:t>
            </a:r>
          </a:p>
          <a:p>
            <a:pPr marL="0" indent="0">
              <a:spcBef>
                <a:spcPts val="0"/>
              </a:spcBef>
              <a:buNone/>
            </a:pPr>
            <a:r>
              <a:rPr lang="en-US" sz="1100" dirty="0"/>
              <a:t>        </a:t>
            </a:r>
            <a:r>
              <a:rPr lang="en-US" sz="1100" dirty="0" err="1"/>
              <a:t>printf</a:t>
            </a:r>
            <a:r>
              <a:rPr lang="en-US" sz="1100" dirty="0"/>
              <a:t> "On this date: $DATE\n"</a:t>
            </a:r>
          </a:p>
          <a:p>
            <a:pPr marL="0" indent="0">
              <a:spcBef>
                <a:spcPts val="0"/>
              </a:spcBef>
              <a:buNone/>
            </a:pPr>
            <a:r>
              <a:rPr lang="en-US" sz="1100" dirty="0"/>
              <a:t>        </a:t>
            </a:r>
            <a:r>
              <a:rPr lang="en-US" sz="1100" dirty="0" err="1"/>
              <a:t>printf</a:t>
            </a:r>
            <a:r>
              <a:rPr lang="en-US" sz="1100" dirty="0"/>
              <a:t> "You have not gained or lost any weight since the previous weigh in.\n"</a:t>
            </a:r>
          </a:p>
          <a:p>
            <a:pPr marL="0" indent="0">
              <a:spcBef>
                <a:spcPts val="0"/>
              </a:spcBef>
              <a:buNone/>
            </a:pPr>
            <a:r>
              <a:rPr lang="en-US" sz="1100" dirty="0"/>
              <a:t>fi</a:t>
            </a:r>
          </a:p>
          <a:p>
            <a:pPr marL="0" indent="0">
              <a:spcBef>
                <a:spcPts val="0"/>
              </a:spcBef>
              <a:buNone/>
            </a:pPr>
            <a:r>
              <a:rPr lang="en-US" sz="1100" dirty="0" err="1"/>
              <a:t>printf</a:t>
            </a:r>
            <a:r>
              <a:rPr lang="en-US" sz="1100" dirty="0"/>
              <a:t> "\n</a:t>
            </a:r>
            <a:r>
              <a:rPr lang="en-US" sz="1100" dirty="0" smtClean="0"/>
              <a:t>"</a:t>
            </a:r>
            <a:endParaRPr lang="en-US" sz="1100" dirty="0"/>
          </a:p>
          <a:p>
            <a:pPr marL="0" indent="0">
              <a:spcBef>
                <a:spcPts val="0"/>
              </a:spcBef>
              <a:buNone/>
            </a:pPr>
            <a:r>
              <a:rPr lang="en-US" sz="1100" dirty="0"/>
              <a:t>echo "$DATE,$</a:t>
            </a:r>
            <a:r>
              <a:rPr lang="en-US" sz="1100" dirty="0" err="1"/>
              <a:t>oldWeight</a:t>
            </a:r>
            <a:r>
              <a:rPr lang="en-US" sz="1100" dirty="0"/>
              <a:t>,$</a:t>
            </a:r>
            <a:r>
              <a:rPr lang="en-US" sz="1100" dirty="0" err="1"/>
              <a:t>currentWeight</a:t>
            </a:r>
            <a:r>
              <a:rPr lang="en-US" sz="1100" dirty="0"/>
              <a:t>,$pounds" &gt;&gt; "dailyWeight.txt</a:t>
            </a:r>
            <a:r>
              <a:rPr lang="en-US" sz="1100" dirty="0" smtClean="0"/>
              <a:t>"</a:t>
            </a:r>
            <a:endParaRPr lang="en-US" sz="1100" dirty="0"/>
          </a:p>
          <a:p>
            <a:pPr marL="0" indent="0">
              <a:spcBef>
                <a:spcPts val="0"/>
              </a:spcBef>
              <a:buNone/>
            </a:pPr>
            <a:r>
              <a:rPr lang="en-US" sz="1100" dirty="0"/>
              <a:t>exit</a:t>
            </a:r>
          </a:p>
          <a:p>
            <a:pPr marL="0" indent="0">
              <a:spcBef>
                <a:spcPts val="0"/>
              </a:spcBef>
              <a:buNone/>
            </a:pPr>
            <a:endParaRPr lang="en-US" sz="1100"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calorieIntake.sh</a:t>
            </a:r>
            <a:endParaRPr dirty="0"/>
          </a:p>
        </p:txBody>
      </p:sp>
      <p:sp>
        <p:nvSpPr>
          <p:cNvPr id="8" name="Content Placeholder 7"/>
          <p:cNvSpPr>
            <a:spLocks noGrp="1"/>
          </p:cNvSpPr>
          <p:nvPr>
            <p:ph sz="half" idx="1"/>
          </p:nvPr>
        </p:nvSpPr>
        <p:spPr>
          <a:xfrm>
            <a:off x="1524000" y="1600200"/>
            <a:ext cx="4343400" cy="4953000"/>
          </a:xfrm>
        </p:spPr>
        <p:txBody>
          <a:bodyPr>
            <a:noAutofit/>
          </a:bodyPr>
          <a:lstStyle/>
          <a:p>
            <a:pPr marL="0" indent="0">
              <a:lnSpc>
                <a:spcPct val="120000"/>
              </a:lnSpc>
              <a:spcBef>
                <a:spcPts val="0"/>
              </a:spcBef>
              <a:buNone/>
            </a:pPr>
            <a:r>
              <a:rPr lang="en-US" sz="800" dirty="0"/>
              <a:t>#!/bin/</a:t>
            </a:r>
            <a:r>
              <a:rPr lang="en-US" sz="800" dirty="0" err="1"/>
              <a:t>ksh</a:t>
            </a:r>
            <a:endParaRPr lang="en-US" sz="800" dirty="0"/>
          </a:p>
          <a:p>
            <a:pPr marL="0" indent="0">
              <a:lnSpc>
                <a:spcPct val="120000"/>
              </a:lnSpc>
              <a:spcBef>
                <a:spcPts val="0"/>
              </a:spcBef>
              <a:buNone/>
            </a:pPr>
            <a:r>
              <a:rPr lang="en-US" sz="800" dirty="0"/>
              <a:t>DATE=$(date +%y-%m-%d)</a:t>
            </a:r>
          </a:p>
          <a:p>
            <a:pPr marL="0" indent="0">
              <a:lnSpc>
                <a:spcPct val="120000"/>
              </a:lnSpc>
              <a:spcBef>
                <a:spcPts val="0"/>
              </a:spcBef>
              <a:buNone/>
            </a:pPr>
            <a:r>
              <a:rPr lang="en-US" sz="800" dirty="0"/>
              <a:t> </a:t>
            </a:r>
          </a:p>
          <a:p>
            <a:pPr marL="0" indent="0">
              <a:lnSpc>
                <a:spcPct val="120000"/>
              </a:lnSpc>
              <a:spcBef>
                <a:spcPts val="0"/>
              </a:spcBef>
              <a:buNone/>
            </a:pPr>
            <a:r>
              <a:rPr lang="en-US" sz="800" dirty="0" err="1"/>
              <a:t>breakfastCal</a:t>
            </a:r>
            <a:r>
              <a:rPr lang="en-US" sz="800" dirty="0"/>
              <a:t>=0</a:t>
            </a:r>
          </a:p>
          <a:p>
            <a:pPr marL="0" indent="0">
              <a:lnSpc>
                <a:spcPct val="120000"/>
              </a:lnSpc>
              <a:spcBef>
                <a:spcPts val="0"/>
              </a:spcBef>
              <a:buNone/>
            </a:pPr>
            <a:r>
              <a:rPr lang="en-US" sz="800" dirty="0" err="1"/>
              <a:t>lunchCal</a:t>
            </a:r>
            <a:r>
              <a:rPr lang="en-US" sz="800" dirty="0"/>
              <a:t>=0</a:t>
            </a:r>
          </a:p>
          <a:p>
            <a:pPr marL="0" indent="0">
              <a:lnSpc>
                <a:spcPct val="120000"/>
              </a:lnSpc>
              <a:spcBef>
                <a:spcPts val="0"/>
              </a:spcBef>
              <a:buNone/>
            </a:pPr>
            <a:r>
              <a:rPr lang="en-US" sz="800" dirty="0" err="1"/>
              <a:t>dinnerCal</a:t>
            </a:r>
            <a:r>
              <a:rPr lang="en-US" sz="800" dirty="0"/>
              <a:t>=0</a:t>
            </a:r>
          </a:p>
          <a:p>
            <a:pPr marL="0" indent="0">
              <a:lnSpc>
                <a:spcPct val="120000"/>
              </a:lnSpc>
              <a:spcBef>
                <a:spcPts val="0"/>
              </a:spcBef>
              <a:buNone/>
            </a:pPr>
            <a:r>
              <a:rPr lang="en-US" sz="800" dirty="0"/>
              <a:t> </a:t>
            </a:r>
          </a:p>
          <a:p>
            <a:pPr marL="0" indent="0">
              <a:lnSpc>
                <a:spcPct val="120000"/>
              </a:lnSpc>
              <a:spcBef>
                <a:spcPts val="0"/>
              </a:spcBef>
              <a:buNone/>
            </a:pPr>
            <a:r>
              <a:rPr lang="en-US" sz="800" dirty="0"/>
              <a:t>echo " "</a:t>
            </a:r>
          </a:p>
          <a:p>
            <a:pPr marL="0" indent="0">
              <a:lnSpc>
                <a:spcPct val="120000"/>
              </a:lnSpc>
              <a:spcBef>
                <a:spcPts val="0"/>
              </a:spcBef>
              <a:buNone/>
            </a:pPr>
            <a:r>
              <a:rPr lang="en-US" sz="800" dirty="0"/>
              <a:t>#get the input from the user</a:t>
            </a:r>
          </a:p>
          <a:p>
            <a:pPr marL="0" indent="0">
              <a:lnSpc>
                <a:spcPct val="120000"/>
              </a:lnSpc>
              <a:spcBef>
                <a:spcPts val="0"/>
              </a:spcBef>
              <a:buNone/>
            </a:pPr>
            <a:r>
              <a:rPr lang="en-US" sz="800" dirty="0" err="1"/>
              <a:t>printf</a:t>
            </a:r>
            <a:r>
              <a:rPr lang="en-US" sz="800" dirty="0"/>
              <a:t> "\</a:t>
            </a:r>
            <a:r>
              <a:rPr lang="en-US" sz="800" dirty="0" err="1"/>
              <a:t>tPlease</a:t>
            </a:r>
            <a:r>
              <a:rPr lang="en-US" sz="800" dirty="0"/>
              <a:t> select the meal you would like to enter your calories for: \n"</a:t>
            </a:r>
          </a:p>
          <a:p>
            <a:pPr marL="0" indent="0">
              <a:lnSpc>
                <a:spcPct val="120000"/>
              </a:lnSpc>
              <a:spcBef>
                <a:spcPts val="0"/>
              </a:spcBef>
              <a:buNone/>
            </a:pPr>
            <a:r>
              <a:rPr lang="en-US" sz="800" dirty="0" err="1"/>
              <a:t>printf</a:t>
            </a:r>
            <a:r>
              <a:rPr lang="en-US" sz="800" dirty="0"/>
              <a:t> "\n"</a:t>
            </a:r>
          </a:p>
          <a:p>
            <a:pPr marL="0" indent="0">
              <a:lnSpc>
                <a:spcPct val="120000"/>
              </a:lnSpc>
              <a:spcBef>
                <a:spcPts val="0"/>
              </a:spcBef>
              <a:buNone/>
            </a:pPr>
            <a:r>
              <a:rPr lang="en-US" sz="800" dirty="0"/>
              <a:t> </a:t>
            </a:r>
          </a:p>
          <a:p>
            <a:pPr marL="0" indent="0">
              <a:lnSpc>
                <a:spcPct val="120000"/>
              </a:lnSpc>
              <a:spcBef>
                <a:spcPts val="0"/>
              </a:spcBef>
              <a:buNone/>
            </a:pPr>
            <a:r>
              <a:rPr lang="en-US" sz="800" dirty="0"/>
              <a:t>select option in breakfast lunch dinner quit</a:t>
            </a:r>
          </a:p>
          <a:p>
            <a:pPr marL="0" indent="0">
              <a:lnSpc>
                <a:spcPct val="120000"/>
              </a:lnSpc>
              <a:spcBef>
                <a:spcPts val="0"/>
              </a:spcBef>
              <a:buNone/>
            </a:pPr>
            <a:r>
              <a:rPr lang="en-US" sz="800" dirty="0"/>
              <a:t>do</a:t>
            </a:r>
          </a:p>
          <a:p>
            <a:pPr marL="0" indent="0">
              <a:lnSpc>
                <a:spcPct val="120000"/>
              </a:lnSpc>
              <a:spcBef>
                <a:spcPts val="0"/>
              </a:spcBef>
              <a:buNone/>
            </a:pPr>
            <a:r>
              <a:rPr lang="en-US" sz="800" dirty="0"/>
              <a:t>        case $option in</a:t>
            </a:r>
          </a:p>
          <a:p>
            <a:pPr marL="0" indent="0">
              <a:lnSpc>
                <a:spcPct val="120000"/>
              </a:lnSpc>
              <a:spcBef>
                <a:spcPts val="0"/>
              </a:spcBef>
              <a:buNone/>
            </a:pPr>
            <a:r>
              <a:rPr lang="en-US" sz="800" dirty="0"/>
              <a:t>                breakfast)</a:t>
            </a:r>
          </a:p>
          <a:p>
            <a:pPr marL="0" indent="0">
              <a:lnSpc>
                <a:spcPct val="120000"/>
              </a:lnSpc>
              <a:spcBef>
                <a:spcPts val="0"/>
              </a:spcBef>
              <a:buNone/>
            </a:pPr>
            <a:r>
              <a:rPr lang="en-US" sz="800" dirty="0"/>
              <a:t>                        </a:t>
            </a:r>
            <a:r>
              <a:rPr lang="en-US" sz="800" dirty="0" err="1"/>
              <a:t>printf</a:t>
            </a:r>
            <a:r>
              <a:rPr lang="en-US" sz="800" dirty="0"/>
              <a:t> "\n"</a:t>
            </a:r>
          </a:p>
          <a:p>
            <a:pPr marL="0" indent="0">
              <a:lnSpc>
                <a:spcPct val="120000"/>
              </a:lnSpc>
              <a:spcBef>
                <a:spcPts val="0"/>
              </a:spcBef>
              <a:buNone/>
            </a:pPr>
            <a:r>
              <a:rPr lang="en-US" sz="800" dirty="0"/>
              <a:t>                        </a:t>
            </a:r>
            <a:r>
              <a:rPr lang="en-US" sz="800" dirty="0" err="1"/>
              <a:t>printf</a:t>
            </a:r>
            <a:r>
              <a:rPr lang="en-US" sz="800" dirty="0"/>
              <a:t> "\</a:t>
            </a:r>
            <a:r>
              <a:rPr lang="en-US" sz="800" dirty="0" err="1"/>
              <a:t>t$option</a:t>
            </a:r>
            <a:r>
              <a:rPr lang="en-US" sz="800" dirty="0"/>
              <a:t>\n"</a:t>
            </a:r>
          </a:p>
          <a:p>
            <a:pPr marL="0" indent="0">
              <a:lnSpc>
                <a:spcPct val="120000"/>
              </a:lnSpc>
              <a:spcBef>
                <a:spcPts val="0"/>
              </a:spcBef>
              <a:buNone/>
            </a:pPr>
            <a:r>
              <a:rPr lang="en-US" sz="800" dirty="0"/>
              <a:t>                        </a:t>
            </a:r>
            <a:r>
              <a:rPr lang="en-US" sz="800" dirty="0" err="1"/>
              <a:t>printf</a:t>
            </a:r>
            <a:r>
              <a:rPr lang="en-US" sz="800" dirty="0"/>
              <a:t> "\</a:t>
            </a:r>
            <a:r>
              <a:rPr lang="en-US" sz="800" dirty="0" err="1"/>
              <a:t>tHow</a:t>
            </a:r>
            <a:r>
              <a:rPr lang="en-US" sz="800" dirty="0"/>
              <a:t> many calories did you consume? "</a:t>
            </a:r>
          </a:p>
          <a:p>
            <a:pPr marL="0" indent="0">
              <a:lnSpc>
                <a:spcPct val="120000"/>
              </a:lnSpc>
              <a:spcBef>
                <a:spcPts val="0"/>
              </a:spcBef>
              <a:buNone/>
            </a:pPr>
            <a:r>
              <a:rPr lang="en-US" sz="800" dirty="0"/>
              <a:t>                        read </a:t>
            </a:r>
            <a:r>
              <a:rPr lang="en-US" sz="800" dirty="0" err="1"/>
              <a:t>breakfastCal</a:t>
            </a:r>
            <a:endParaRPr lang="en-US" sz="800" dirty="0"/>
          </a:p>
          <a:p>
            <a:pPr marL="0" indent="0">
              <a:lnSpc>
                <a:spcPct val="120000"/>
              </a:lnSpc>
              <a:spcBef>
                <a:spcPts val="0"/>
              </a:spcBef>
              <a:buNone/>
            </a:pPr>
            <a:r>
              <a:rPr lang="en-US" sz="800" dirty="0"/>
              <a:t>                        </a:t>
            </a:r>
            <a:r>
              <a:rPr lang="en-US" sz="800" dirty="0" err="1"/>
              <a:t>printf</a:t>
            </a:r>
            <a:r>
              <a:rPr lang="en-US" sz="800" dirty="0"/>
              <a:t> "\</a:t>
            </a:r>
            <a:r>
              <a:rPr lang="en-US" sz="800" dirty="0" err="1"/>
              <a:t>tYour</a:t>
            </a:r>
            <a:r>
              <a:rPr lang="en-US" sz="800" dirty="0"/>
              <a:t> Breakfast Calories ($</a:t>
            </a:r>
            <a:r>
              <a:rPr lang="en-US" sz="800" dirty="0" err="1"/>
              <a:t>breakfastCal</a:t>
            </a:r>
            <a:r>
              <a:rPr lang="en-US" sz="800" dirty="0"/>
              <a:t>) have been logged.\n"</a:t>
            </a:r>
          </a:p>
          <a:p>
            <a:pPr marL="0" indent="0">
              <a:lnSpc>
                <a:spcPct val="120000"/>
              </a:lnSpc>
              <a:spcBef>
                <a:spcPts val="0"/>
              </a:spcBef>
              <a:buNone/>
            </a:pPr>
            <a:r>
              <a:rPr lang="en-US" sz="800" dirty="0"/>
              <a:t>                        </a:t>
            </a:r>
            <a:r>
              <a:rPr lang="en-US" sz="800" dirty="0" err="1"/>
              <a:t>printf</a:t>
            </a:r>
            <a:r>
              <a:rPr lang="en-US" sz="800" dirty="0"/>
              <a:t> "\n"</a:t>
            </a:r>
          </a:p>
          <a:p>
            <a:pPr marL="0" indent="0">
              <a:lnSpc>
                <a:spcPct val="120000"/>
              </a:lnSpc>
              <a:spcBef>
                <a:spcPts val="0"/>
              </a:spcBef>
              <a:buNone/>
            </a:pPr>
            <a:r>
              <a:rPr lang="en-US" sz="800" dirty="0"/>
              <a:t>                        ;;</a:t>
            </a:r>
          </a:p>
          <a:p>
            <a:pPr marL="0" indent="0">
              <a:lnSpc>
                <a:spcPct val="120000"/>
              </a:lnSpc>
              <a:spcBef>
                <a:spcPts val="0"/>
              </a:spcBef>
              <a:buNone/>
            </a:pPr>
            <a:r>
              <a:rPr lang="en-US" sz="800" dirty="0"/>
              <a:t>                lunch)</a:t>
            </a:r>
          </a:p>
          <a:p>
            <a:pPr marL="0" indent="0">
              <a:lnSpc>
                <a:spcPct val="120000"/>
              </a:lnSpc>
              <a:spcBef>
                <a:spcPts val="0"/>
              </a:spcBef>
              <a:buNone/>
            </a:pPr>
            <a:r>
              <a:rPr lang="en-US" sz="800" dirty="0"/>
              <a:t>                        </a:t>
            </a:r>
            <a:r>
              <a:rPr lang="en-US" sz="800" dirty="0" err="1"/>
              <a:t>printf</a:t>
            </a:r>
            <a:r>
              <a:rPr lang="en-US" sz="800" dirty="0"/>
              <a:t> "\n"</a:t>
            </a:r>
          </a:p>
          <a:p>
            <a:pPr marL="0" indent="0">
              <a:lnSpc>
                <a:spcPct val="120000"/>
              </a:lnSpc>
              <a:spcBef>
                <a:spcPts val="0"/>
              </a:spcBef>
              <a:buNone/>
            </a:pPr>
            <a:r>
              <a:rPr lang="en-US" sz="800" dirty="0"/>
              <a:t>                        </a:t>
            </a:r>
            <a:r>
              <a:rPr lang="en-US" sz="800" dirty="0" err="1"/>
              <a:t>printf</a:t>
            </a:r>
            <a:r>
              <a:rPr lang="en-US" sz="800" dirty="0"/>
              <a:t> "\</a:t>
            </a:r>
            <a:r>
              <a:rPr lang="en-US" sz="800" dirty="0" err="1"/>
              <a:t>t$option</a:t>
            </a:r>
            <a:r>
              <a:rPr lang="en-US" sz="800" dirty="0"/>
              <a:t>\n"</a:t>
            </a:r>
          </a:p>
          <a:p>
            <a:pPr marL="0" indent="0">
              <a:lnSpc>
                <a:spcPct val="120000"/>
              </a:lnSpc>
              <a:spcBef>
                <a:spcPts val="0"/>
              </a:spcBef>
              <a:buNone/>
            </a:pPr>
            <a:r>
              <a:rPr lang="en-US" sz="800" dirty="0"/>
              <a:t>                        </a:t>
            </a:r>
            <a:r>
              <a:rPr lang="en-US" sz="800" dirty="0" err="1"/>
              <a:t>printf</a:t>
            </a:r>
            <a:r>
              <a:rPr lang="en-US" sz="800" dirty="0"/>
              <a:t> "\</a:t>
            </a:r>
            <a:r>
              <a:rPr lang="en-US" sz="800" dirty="0" err="1"/>
              <a:t>tHow</a:t>
            </a:r>
            <a:r>
              <a:rPr lang="en-US" sz="800" dirty="0"/>
              <a:t> many calories did you consume? "</a:t>
            </a:r>
          </a:p>
          <a:p>
            <a:pPr marL="0" indent="0">
              <a:lnSpc>
                <a:spcPct val="120000"/>
              </a:lnSpc>
              <a:spcBef>
                <a:spcPts val="0"/>
              </a:spcBef>
              <a:buNone/>
            </a:pPr>
            <a:r>
              <a:rPr lang="en-US" sz="800" dirty="0"/>
              <a:t>                        read </a:t>
            </a:r>
            <a:r>
              <a:rPr lang="en-US" sz="800" dirty="0" err="1"/>
              <a:t>lunchCal</a:t>
            </a:r>
            <a:endParaRPr lang="en-US" sz="800" dirty="0"/>
          </a:p>
          <a:p>
            <a:pPr marL="0" indent="0">
              <a:lnSpc>
                <a:spcPct val="120000"/>
              </a:lnSpc>
              <a:spcBef>
                <a:spcPts val="0"/>
              </a:spcBef>
              <a:buNone/>
            </a:pPr>
            <a:r>
              <a:rPr lang="en-US" sz="800" dirty="0"/>
              <a:t>                        </a:t>
            </a:r>
            <a:r>
              <a:rPr lang="en-US" sz="800" dirty="0" err="1"/>
              <a:t>printf</a:t>
            </a:r>
            <a:r>
              <a:rPr lang="en-US" sz="800" dirty="0"/>
              <a:t> "\</a:t>
            </a:r>
            <a:r>
              <a:rPr lang="en-US" sz="800" dirty="0" err="1"/>
              <a:t>tYour</a:t>
            </a:r>
            <a:r>
              <a:rPr lang="en-US" sz="800" dirty="0"/>
              <a:t> Lunch Calories ($</a:t>
            </a:r>
            <a:r>
              <a:rPr lang="en-US" sz="800" dirty="0" err="1"/>
              <a:t>lunchCal</a:t>
            </a:r>
            <a:r>
              <a:rPr lang="en-US" sz="800" dirty="0"/>
              <a:t>) have been logged.\n"</a:t>
            </a:r>
          </a:p>
          <a:p>
            <a:pPr marL="0" indent="0">
              <a:lnSpc>
                <a:spcPct val="120000"/>
              </a:lnSpc>
              <a:spcBef>
                <a:spcPts val="0"/>
              </a:spcBef>
              <a:buNone/>
            </a:pPr>
            <a:r>
              <a:rPr lang="en-US" sz="800" dirty="0"/>
              <a:t>                        </a:t>
            </a:r>
            <a:r>
              <a:rPr lang="en-US" sz="800" dirty="0" err="1"/>
              <a:t>printf</a:t>
            </a:r>
            <a:r>
              <a:rPr lang="en-US" sz="800" dirty="0"/>
              <a:t> "\n"</a:t>
            </a:r>
          </a:p>
          <a:p>
            <a:pPr marL="0" indent="0">
              <a:lnSpc>
                <a:spcPct val="120000"/>
              </a:lnSpc>
              <a:spcBef>
                <a:spcPts val="0"/>
              </a:spcBef>
              <a:buNone/>
            </a:pPr>
            <a:r>
              <a:rPr lang="en-US" sz="800" dirty="0"/>
              <a:t>                        </a:t>
            </a:r>
            <a:r>
              <a:rPr lang="en-US" sz="800" dirty="0" smtClean="0"/>
              <a:t>;;</a:t>
            </a:r>
            <a:endParaRPr lang="en-US" sz="800" dirty="0"/>
          </a:p>
        </p:txBody>
      </p:sp>
      <p:sp>
        <p:nvSpPr>
          <p:cNvPr id="9" name="Content Placeholder 8"/>
          <p:cNvSpPr>
            <a:spLocks noGrp="1"/>
          </p:cNvSpPr>
          <p:nvPr>
            <p:ph sz="half" idx="2"/>
          </p:nvPr>
        </p:nvSpPr>
        <p:spPr>
          <a:xfrm>
            <a:off x="6324600" y="1600200"/>
            <a:ext cx="4343400" cy="5029200"/>
          </a:xfrm>
        </p:spPr>
        <p:txBody>
          <a:bodyPr>
            <a:normAutofit fontScale="25000" lnSpcReduction="20000"/>
          </a:bodyPr>
          <a:lstStyle/>
          <a:p>
            <a:pPr marL="0" indent="0">
              <a:lnSpc>
                <a:spcPct val="120000"/>
              </a:lnSpc>
              <a:spcBef>
                <a:spcPts val="0"/>
              </a:spcBef>
              <a:buNone/>
            </a:pPr>
            <a:r>
              <a:rPr lang="en-US" sz="3200" dirty="0"/>
              <a:t> dinner)</a:t>
            </a:r>
          </a:p>
          <a:p>
            <a:pPr marL="0" indent="0">
              <a:lnSpc>
                <a:spcPct val="120000"/>
              </a:lnSpc>
              <a:spcBef>
                <a:spcPts val="0"/>
              </a:spcBef>
              <a:buNone/>
            </a:pPr>
            <a:r>
              <a:rPr lang="en-US" sz="3200" dirty="0"/>
              <a:t>                        </a:t>
            </a:r>
            <a:r>
              <a:rPr lang="en-US" sz="3200" dirty="0" err="1"/>
              <a:t>printf</a:t>
            </a:r>
            <a:r>
              <a:rPr lang="en-US" sz="3200" dirty="0"/>
              <a:t> "\n"</a:t>
            </a:r>
          </a:p>
          <a:p>
            <a:pPr marL="0" indent="0">
              <a:lnSpc>
                <a:spcPct val="120000"/>
              </a:lnSpc>
              <a:spcBef>
                <a:spcPts val="0"/>
              </a:spcBef>
              <a:buNone/>
            </a:pPr>
            <a:r>
              <a:rPr lang="en-US" sz="3200" dirty="0"/>
              <a:t>                        </a:t>
            </a:r>
            <a:r>
              <a:rPr lang="en-US" sz="3200" dirty="0" err="1"/>
              <a:t>printf</a:t>
            </a:r>
            <a:r>
              <a:rPr lang="en-US" sz="3200" dirty="0"/>
              <a:t> "\</a:t>
            </a:r>
            <a:r>
              <a:rPr lang="en-US" sz="3200" dirty="0" err="1"/>
              <a:t>t$option</a:t>
            </a:r>
            <a:r>
              <a:rPr lang="en-US" sz="3200" dirty="0"/>
              <a:t>\n"</a:t>
            </a:r>
          </a:p>
          <a:p>
            <a:pPr marL="0" indent="0">
              <a:lnSpc>
                <a:spcPct val="120000"/>
              </a:lnSpc>
              <a:spcBef>
                <a:spcPts val="0"/>
              </a:spcBef>
              <a:buNone/>
            </a:pPr>
            <a:r>
              <a:rPr lang="en-US" sz="3200" dirty="0"/>
              <a:t>                        </a:t>
            </a:r>
            <a:r>
              <a:rPr lang="en-US" sz="3200" dirty="0" err="1"/>
              <a:t>printf</a:t>
            </a:r>
            <a:r>
              <a:rPr lang="en-US" sz="3200" dirty="0"/>
              <a:t> "\</a:t>
            </a:r>
            <a:r>
              <a:rPr lang="en-US" sz="3200" dirty="0" err="1"/>
              <a:t>tHow</a:t>
            </a:r>
            <a:r>
              <a:rPr lang="en-US" sz="3200" dirty="0"/>
              <a:t> many calories did you consume? "</a:t>
            </a:r>
          </a:p>
          <a:p>
            <a:pPr marL="0" indent="0">
              <a:lnSpc>
                <a:spcPct val="120000"/>
              </a:lnSpc>
              <a:spcBef>
                <a:spcPts val="0"/>
              </a:spcBef>
              <a:buNone/>
            </a:pPr>
            <a:r>
              <a:rPr lang="en-US" sz="3200" dirty="0"/>
              <a:t>                        read </a:t>
            </a:r>
            <a:r>
              <a:rPr lang="en-US" sz="3200" dirty="0" err="1"/>
              <a:t>dinnerCal</a:t>
            </a:r>
            <a:endParaRPr lang="en-US" sz="3200" dirty="0"/>
          </a:p>
          <a:p>
            <a:pPr marL="0" indent="0">
              <a:lnSpc>
                <a:spcPct val="120000"/>
              </a:lnSpc>
              <a:spcBef>
                <a:spcPts val="0"/>
              </a:spcBef>
              <a:buNone/>
            </a:pPr>
            <a:r>
              <a:rPr lang="en-US" sz="3200" dirty="0"/>
              <a:t>                        </a:t>
            </a:r>
            <a:r>
              <a:rPr lang="en-US" sz="3200" dirty="0" err="1"/>
              <a:t>printf</a:t>
            </a:r>
            <a:r>
              <a:rPr lang="en-US" sz="3200" dirty="0"/>
              <a:t> "\</a:t>
            </a:r>
            <a:r>
              <a:rPr lang="en-US" sz="3200" dirty="0" err="1"/>
              <a:t>tYour</a:t>
            </a:r>
            <a:r>
              <a:rPr lang="en-US" sz="3200" dirty="0"/>
              <a:t> Dinner Calories ($</a:t>
            </a:r>
            <a:r>
              <a:rPr lang="en-US" sz="3200" dirty="0" err="1"/>
              <a:t>dinnerCal</a:t>
            </a:r>
            <a:r>
              <a:rPr lang="en-US" sz="3200" dirty="0"/>
              <a:t>) have been logged.\n"</a:t>
            </a:r>
          </a:p>
          <a:p>
            <a:pPr marL="0" indent="0">
              <a:lnSpc>
                <a:spcPct val="120000"/>
              </a:lnSpc>
              <a:spcBef>
                <a:spcPts val="0"/>
              </a:spcBef>
              <a:buNone/>
            </a:pPr>
            <a:r>
              <a:rPr lang="en-US" sz="3200" dirty="0"/>
              <a:t>                        </a:t>
            </a:r>
            <a:r>
              <a:rPr lang="en-US" sz="3200" dirty="0" err="1"/>
              <a:t>printf</a:t>
            </a:r>
            <a:r>
              <a:rPr lang="en-US" sz="3200" dirty="0"/>
              <a:t> "\n"</a:t>
            </a:r>
          </a:p>
          <a:p>
            <a:pPr marL="0" indent="0">
              <a:lnSpc>
                <a:spcPct val="120000"/>
              </a:lnSpc>
              <a:spcBef>
                <a:spcPts val="0"/>
              </a:spcBef>
              <a:buNone/>
            </a:pPr>
            <a:r>
              <a:rPr lang="en-US" sz="3200" dirty="0"/>
              <a:t>                        ;;</a:t>
            </a:r>
          </a:p>
          <a:p>
            <a:pPr marL="0" indent="0">
              <a:lnSpc>
                <a:spcPct val="120000"/>
              </a:lnSpc>
              <a:spcBef>
                <a:spcPts val="0"/>
              </a:spcBef>
              <a:buNone/>
            </a:pPr>
            <a:r>
              <a:rPr lang="en-US" sz="3200" dirty="0"/>
              <a:t>                quit)</a:t>
            </a:r>
          </a:p>
          <a:p>
            <a:pPr marL="0" indent="0">
              <a:lnSpc>
                <a:spcPct val="120000"/>
              </a:lnSpc>
              <a:spcBef>
                <a:spcPts val="0"/>
              </a:spcBef>
              <a:buNone/>
            </a:pPr>
            <a:r>
              <a:rPr lang="en-US" sz="3200" dirty="0"/>
              <a:t>                        break</a:t>
            </a:r>
          </a:p>
          <a:p>
            <a:pPr marL="0" indent="0">
              <a:lnSpc>
                <a:spcPct val="120000"/>
              </a:lnSpc>
              <a:spcBef>
                <a:spcPts val="0"/>
              </a:spcBef>
              <a:buNone/>
            </a:pPr>
            <a:r>
              <a:rPr lang="en-US" sz="3200" dirty="0"/>
              <a:t>                        ;;</a:t>
            </a:r>
          </a:p>
          <a:p>
            <a:pPr marL="0" indent="0">
              <a:lnSpc>
                <a:spcPct val="120000"/>
              </a:lnSpc>
              <a:spcBef>
                <a:spcPts val="0"/>
              </a:spcBef>
              <a:buNone/>
            </a:pPr>
            <a:r>
              <a:rPr lang="en-US" sz="3200" dirty="0"/>
              <a:t>                *)</a:t>
            </a:r>
          </a:p>
          <a:p>
            <a:pPr marL="0" indent="0">
              <a:lnSpc>
                <a:spcPct val="120000"/>
              </a:lnSpc>
              <a:spcBef>
                <a:spcPts val="0"/>
              </a:spcBef>
              <a:buNone/>
            </a:pPr>
            <a:r>
              <a:rPr lang="en-US" sz="3200" dirty="0"/>
              <a:t>                        echo "Please select a valid input!"</a:t>
            </a:r>
          </a:p>
          <a:p>
            <a:pPr marL="0" indent="0">
              <a:lnSpc>
                <a:spcPct val="120000"/>
              </a:lnSpc>
              <a:spcBef>
                <a:spcPts val="0"/>
              </a:spcBef>
              <a:buNone/>
            </a:pPr>
            <a:r>
              <a:rPr lang="en-US" sz="3200" dirty="0"/>
              <a:t>                        echo " "</a:t>
            </a:r>
          </a:p>
          <a:p>
            <a:pPr marL="0" indent="0">
              <a:lnSpc>
                <a:spcPct val="120000"/>
              </a:lnSpc>
              <a:spcBef>
                <a:spcPts val="0"/>
              </a:spcBef>
              <a:buNone/>
            </a:pPr>
            <a:r>
              <a:rPr lang="en-US" sz="3200" dirty="0"/>
              <a:t>                        ;;</a:t>
            </a:r>
          </a:p>
          <a:p>
            <a:pPr marL="0" indent="0">
              <a:lnSpc>
                <a:spcPct val="120000"/>
              </a:lnSpc>
              <a:spcBef>
                <a:spcPts val="0"/>
              </a:spcBef>
              <a:buNone/>
            </a:pPr>
            <a:r>
              <a:rPr lang="en-US" sz="3200" dirty="0"/>
              <a:t>        </a:t>
            </a:r>
            <a:r>
              <a:rPr lang="en-US" sz="3200" dirty="0" err="1"/>
              <a:t>esac</a:t>
            </a:r>
            <a:endParaRPr lang="en-US" sz="3200" dirty="0"/>
          </a:p>
          <a:p>
            <a:pPr marL="0" indent="0">
              <a:lnSpc>
                <a:spcPct val="120000"/>
              </a:lnSpc>
              <a:spcBef>
                <a:spcPts val="0"/>
              </a:spcBef>
              <a:buNone/>
            </a:pPr>
            <a:r>
              <a:rPr lang="en-US" sz="3200" dirty="0"/>
              <a:t>done</a:t>
            </a:r>
          </a:p>
          <a:p>
            <a:pPr marL="0" indent="0">
              <a:lnSpc>
                <a:spcPct val="120000"/>
              </a:lnSpc>
              <a:spcBef>
                <a:spcPts val="0"/>
              </a:spcBef>
              <a:buNone/>
            </a:pPr>
            <a:r>
              <a:rPr lang="en-US" sz="3200" dirty="0"/>
              <a:t> </a:t>
            </a:r>
            <a:endParaRPr lang="en-US" sz="3200" dirty="0" smtClean="0"/>
          </a:p>
          <a:p>
            <a:pPr marL="0" indent="0">
              <a:lnSpc>
                <a:spcPct val="120000"/>
              </a:lnSpc>
              <a:spcBef>
                <a:spcPts val="0"/>
              </a:spcBef>
              <a:buNone/>
            </a:pPr>
            <a:r>
              <a:rPr lang="en-US" sz="3200" dirty="0" err="1" smtClean="0"/>
              <a:t>printf</a:t>
            </a:r>
            <a:r>
              <a:rPr lang="en-US" sz="3200" dirty="0" smtClean="0"/>
              <a:t> </a:t>
            </a:r>
            <a:r>
              <a:rPr lang="en-US" sz="3200" dirty="0"/>
              <a:t>"\n"</a:t>
            </a:r>
          </a:p>
          <a:p>
            <a:pPr marL="0" indent="0">
              <a:lnSpc>
                <a:spcPct val="120000"/>
              </a:lnSpc>
              <a:spcBef>
                <a:spcPts val="0"/>
              </a:spcBef>
              <a:buNone/>
            </a:pPr>
            <a:r>
              <a:rPr lang="en-US" sz="3200" dirty="0" err="1"/>
              <a:t>totalCal</a:t>
            </a:r>
            <a:r>
              <a:rPr lang="en-US" sz="3200" dirty="0"/>
              <a:t>=$(($</a:t>
            </a:r>
            <a:r>
              <a:rPr lang="en-US" sz="3200" dirty="0" err="1"/>
              <a:t>breakfastCal</a:t>
            </a:r>
            <a:r>
              <a:rPr lang="en-US" sz="3200" dirty="0"/>
              <a:t>+$</a:t>
            </a:r>
            <a:r>
              <a:rPr lang="en-US" sz="3200" dirty="0" err="1"/>
              <a:t>lunchCal</a:t>
            </a:r>
            <a:r>
              <a:rPr lang="en-US" sz="3200" dirty="0"/>
              <a:t>+$</a:t>
            </a:r>
            <a:r>
              <a:rPr lang="en-US" sz="3200" dirty="0" err="1"/>
              <a:t>dinnerCal</a:t>
            </a:r>
            <a:r>
              <a:rPr lang="en-US" sz="3200" dirty="0"/>
              <a:t>))</a:t>
            </a:r>
          </a:p>
          <a:p>
            <a:pPr marL="0" indent="0">
              <a:lnSpc>
                <a:spcPct val="120000"/>
              </a:lnSpc>
              <a:spcBef>
                <a:spcPts val="0"/>
              </a:spcBef>
              <a:buNone/>
            </a:pPr>
            <a:r>
              <a:rPr lang="en-US" sz="3200" dirty="0" err="1"/>
              <a:t>printf</a:t>
            </a:r>
            <a:r>
              <a:rPr lang="en-US" sz="3200" dirty="0"/>
              <a:t> "\</a:t>
            </a:r>
            <a:r>
              <a:rPr lang="en-US" sz="3200" dirty="0" err="1"/>
              <a:t>tYour</a:t>
            </a:r>
            <a:r>
              <a:rPr lang="en-US" sz="3200" dirty="0"/>
              <a:t> total Calories entered on this day, $DATE, is: $</a:t>
            </a:r>
            <a:r>
              <a:rPr lang="en-US" sz="3200" dirty="0" err="1"/>
              <a:t>totalCal</a:t>
            </a:r>
            <a:r>
              <a:rPr lang="en-US" sz="3200" dirty="0"/>
              <a:t>\n"</a:t>
            </a:r>
          </a:p>
          <a:p>
            <a:pPr marL="0" indent="0">
              <a:lnSpc>
                <a:spcPct val="120000"/>
              </a:lnSpc>
              <a:spcBef>
                <a:spcPts val="0"/>
              </a:spcBef>
              <a:buNone/>
            </a:pPr>
            <a:r>
              <a:rPr lang="en-US" sz="3200" dirty="0"/>
              <a:t> </a:t>
            </a:r>
          </a:p>
          <a:p>
            <a:pPr marL="0" indent="0">
              <a:lnSpc>
                <a:spcPct val="120000"/>
              </a:lnSpc>
              <a:spcBef>
                <a:spcPts val="0"/>
              </a:spcBef>
              <a:buNone/>
            </a:pPr>
            <a:r>
              <a:rPr lang="en-US" sz="3200" dirty="0"/>
              <a:t>if [[ $</a:t>
            </a:r>
            <a:r>
              <a:rPr lang="en-US" sz="3200" dirty="0" err="1"/>
              <a:t>totalCal</a:t>
            </a:r>
            <a:r>
              <a:rPr lang="en-US" sz="3200" dirty="0"/>
              <a:t> -</a:t>
            </a:r>
            <a:r>
              <a:rPr lang="en-US" sz="3200" dirty="0" err="1"/>
              <a:t>gt</a:t>
            </a:r>
            <a:r>
              <a:rPr lang="en-US" sz="3200" dirty="0"/>
              <a:t> 2000 ]]</a:t>
            </a:r>
          </a:p>
          <a:p>
            <a:pPr marL="0" indent="0">
              <a:lnSpc>
                <a:spcPct val="120000"/>
              </a:lnSpc>
              <a:spcBef>
                <a:spcPts val="0"/>
              </a:spcBef>
              <a:buNone/>
            </a:pPr>
            <a:r>
              <a:rPr lang="en-US" sz="3200" dirty="0"/>
              <a:t>then</a:t>
            </a:r>
          </a:p>
          <a:p>
            <a:pPr marL="0" indent="0">
              <a:lnSpc>
                <a:spcPct val="120000"/>
              </a:lnSpc>
              <a:spcBef>
                <a:spcPts val="0"/>
              </a:spcBef>
              <a:buNone/>
            </a:pPr>
            <a:r>
              <a:rPr lang="en-US" sz="3200" dirty="0"/>
              <a:t>        </a:t>
            </a:r>
            <a:r>
              <a:rPr lang="en-US" sz="3200" dirty="0" err="1"/>
              <a:t>printf</a:t>
            </a:r>
            <a:r>
              <a:rPr lang="en-US" sz="3200" dirty="0"/>
              <a:t> "\</a:t>
            </a:r>
            <a:r>
              <a:rPr lang="en-US" sz="3200" dirty="0" err="1"/>
              <a:t>tYour</a:t>
            </a:r>
            <a:r>
              <a:rPr lang="en-US" sz="3200" dirty="0"/>
              <a:t> calorie intake is above the </a:t>
            </a:r>
            <a:r>
              <a:rPr lang="en-US" sz="3200" dirty="0" err="1"/>
              <a:t>reccomended</a:t>
            </a:r>
            <a:r>
              <a:rPr lang="en-US" sz="3200" dirty="0"/>
              <a:t> daily average.\n"</a:t>
            </a:r>
          </a:p>
          <a:p>
            <a:pPr marL="0" indent="0">
              <a:lnSpc>
                <a:spcPct val="120000"/>
              </a:lnSpc>
              <a:spcBef>
                <a:spcPts val="0"/>
              </a:spcBef>
              <a:buNone/>
            </a:pPr>
            <a:r>
              <a:rPr lang="en-US" sz="3200" dirty="0"/>
              <a:t>        </a:t>
            </a:r>
            <a:r>
              <a:rPr lang="en-US" sz="3200" dirty="0" err="1"/>
              <a:t>printf</a:t>
            </a:r>
            <a:r>
              <a:rPr lang="en-US" sz="3200" dirty="0"/>
              <a:t> "\</a:t>
            </a:r>
            <a:r>
              <a:rPr lang="en-US" sz="3200" dirty="0" err="1"/>
              <a:t>tIn</a:t>
            </a:r>
            <a:r>
              <a:rPr lang="en-US" sz="3200" dirty="0"/>
              <a:t> order to loose weight successfully, you must consume\n"</a:t>
            </a:r>
          </a:p>
          <a:p>
            <a:pPr marL="0" indent="0">
              <a:lnSpc>
                <a:spcPct val="120000"/>
              </a:lnSpc>
              <a:spcBef>
                <a:spcPts val="0"/>
              </a:spcBef>
              <a:buNone/>
            </a:pPr>
            <a:r>
              <a:rPr lang="en-US" sz="3200" dirty="0"/>
              <a:t>        </a:t>
            </a:r>
            <a:r>
              <a:rPr lang="en-US" sz="3200" dirty="0" err="1"/>
              <a:t>printf</a:t>
            </a:r>
            <a:r>
              <a:rPr lang="en-US" sz="3200" dirty="0"/>
              <a:t> "\</a:t>
            </a:r>
            <a:r>
              <a:rPr lang="en-US" sz="3200" dirty="0" err="1"/>
              <a:t>tless</a:t>
            </a:r>
            <a:r>
              <a:rPr lang="en-US" sz="3200" dirty="0"/>
              <a:t> calories. :-D\n"</a:t>
            </a:r>
          </a:p>
          <a:p>
            <a:pPr marL="0" indent="0">
              <a:lnSpc>
                <a:spcPct val="120000"/>
              </a:lnSpc>
              <a:spcBef>
                <a:spcPts val="0"/>
              </a:spcBef>
              <a:buNone/>
            </a:pPr>
            <a:r>
              <a:rPr lang="en-US" sz="3200" dirty="0" err="1"/>
              <a:t>elif</a:t>
            </a:r>
            <a:r>
              <a:rPr lang="en-US" sz="3200" dirty="0"/>
              <a:t> [[ $</a:t>
            </a:r>
            <a:r>
              <a:rPr lang="en-US" sz="3200" dirty="0" err="1"/>
              <a:t>totalCal</a:t>
            </a:r>
            <a:r>
              <a:rPr lang="en-US" sz="3200" dirty="0"/>
              <a:t> -</a:t>
            </a:r>
            <a:r>
              <a:rPr lang="en-US" sz="3200" dirty="0" err="1"/>
              <a:t>lt</a:t>
            </a:r>
            <a:r>
              <a:rPr lang="en-US" sz="3200" dirty="0"/>
              <a:t> 1000 ]]</a:t>
            </a:r>
          </a:p>
          <a:p>
            <a:pPr marL="0" indent="0">
              <a:lnSpc>
                <a:spcPct val="120000"/>
              </a:lnSpc>
              <a:spcBef>
                <a:spcPts val="0"/>
              </a:spcBef>
              <a:buNone/>
            </a:pPr>
            <a:r>
              <a:rPr lang="en-US" sz="3200" dirty="0"/>
              <a:t>then</a:t>
            </a:r>
          </a:p>
          <a:p>
            <a:pPr marL="0" indent="0">
              <a:lnSpc>
                <a:spcPct val="120000"/>
              </a:lnSpc>
              <a:spcBef>
                <a:spcPts val="0"/>
              </a:spcBef>
              <a:buNone/>
            </a:pPr>
            <a:r>
              <a:rPr lang="en-US" sz="3200" dirty="0"/>
              <a:t>        </a:t>
            </a:r>
            <a:r>
              <a:rPr lang="en-US" sz="3200" dirty="0" err="1"/>
              <a:t>printf</a:t>
            </a:r>
            <a:r>
              <a:rPr lang="en-US" sz="3200" dirty="0"/>
              <a:t> "\n"</a:t>
            </a:r>
          </a:p>
          <a:p>
            <a:pPr marL="0" indent="0">
              <a:lnSpc>
                <a:spcPct val="120000"/>
              </a:lnSpc>
              <a:spcBef>
                <a:spcPts val="0"/>
              </a:spcBef>
              <a:buNone/>
            </a:pPr>
            <a:r>
              <a:rPr lang="en-US" sz="3200" dirty="0"/>
              <a:t>        </a:t>
            </a:r>
            <a:r>
              <a:rPr lang="en-US" sz="3200" dirty="0" err="1"/>
              <a:t>printf</a:t>
            </a:r>
            <a:r>
              <a:rPr lang="en-US" sz="3200" dirty="0"/>
              <a:t> "\</a:t>
            </a:r>
            <a:r>
              <a:rPr lang="en-US" sz="3200" dirty="0" err="1"/>
              <a:t>tYour</a:t>
            </a:r>
            <a:r>
              <a:rPr lang="en-US" sz="3200" dirty="0"/>
              <a:t> calorie intake is below the healthy calorie amount\n"</a:t>
            </a:r>
          </a:p>
          <a:p>
            <a:pPr marL="0" indent="0">
              <a:lnSpc>
                <a:spcPct val="120000"/>
              </a:lnSpc>
              <a:spcBef>
                <a:spcPts val="0"/>
              </a:spcBef>
              <a:buNone/>
            </a:pPr>
            <a:r>
              <a:rPr lang="en-US" sz="3200" dirty="0"/>
              <a:t>        </a:t>
            </a:r>
            <a:r>
              <a:rPr lang="en-US" sz="3200" dirty="0" err="1"/>
              <a:t>printf</a:t>
            </a:r>
            <a:r>
              <a:rPr lang="en-US" sz="3200" dirty="0"/>
              <a:t> "\</a:t>
            </a:r>
            <a:r>
              <a:rPr lang="en-US" sz="3200" dirty="0" err="1"/>
              <a:t>treccomended</a:t>
            </a:r>
            <a:r>
              <a:rPr lang="en-US" sz="3200" dirty="0"/>
              <a:t> for daily intake. In order to live a healthy\n"</a:t>
            </a:r>
          </a:p>
          <a:p>
            <a:pPr marL="0" indent="0">
              <a:lnSpc>
                <a:spcPct val="120000"/>
              </a:lnSpc>
              <a:spcBef>
                <a:spcPts val="0"/>
              </a:spcBef>
              <a:buNone/>
            </a:pPr>
            <a:r>
              <a:rPr lang="en-US" sz="3200" dirty="0"/>
              <a:t>        </a:t>
            </a:r>
            <a:r>
              <a:rPr lang="en-US" sz="3200" dirty="0" err="1"/>
              <a:t>printf</a:t>
            </a:r>
            <a:r>
              <a:rPr lang="en-US" sz="3200" dirty="0"/>
              <a:t> "\</a:t>
            </a:r>
            <a:r>
              <a:rPr lang="en-US" sz="3200" dirty="0" err="1"/>
              <a:t>tlifestyle</a:t>
            </a:r>
            <a:r>
              <a:rPr lang="en-US" sz="3200" dirty="0"/>
              <a:t>, you must consume AT LEAST 1000 calories per day\n"</a:t>
            </a:r>
          </a:p>
          <a:p>
            <a:pPr marL="0" indent="0">
              <a:lnSpc>
                <a:spcPct val="120000"/>
              </a:lnSpc>
              <a:spcBef>
                <a:spcPts val="0"/>
              </a:spcBef>
              <a:buNone/>
            </a:pPr>
            <a:r>
              <a:rPr lang="en-US" sz="3200" dirty="0" err="1"/>
              <a:t>elif</a:t>
            </a:r>
            <a:r>
              <a:rPr lang="en-US" sz="3200" dirty="0"/>
              <a:t> [[ $</a:t>
            </a:r>
            <a:r>
              <a:rPr lang="en-US" sz="3200" dirty="0" err="1"/>
              <a:t>totalCal</a:t>
            </a:r>
            <a:r>
              <a:rPr lang="en-US" sz="3200" dirty="0"/>
              <a:t> -</a:t>
            </a:r>
            <a:r>
              <a:rPr lang="en-US" sz="3200" dirty="0" err="1"/>
              <a:t>gt</a:t>
            </a:r>
            <a:r>
              <a:rPr lang="en-US" sz="3200" dirty="0"/>
              <a:t> 1000 &amp;&amp; $</a:t>
            </a:r>
            <a:r>
              <a:rPr lang="en-US" sz="3200" dirty="0" err="1"/>
              <a:t>totalCal</a:t>
            </a:r>
            <a:r>
              <a:rPr lang="en-US" sz="3200" dirty="0"/>
              <a:t> -</a:t>
            </a:r>
            <a:r>
              <a:rPr lang="en-US" sz="3200" dirty="0" err="1"/>
              <a:t>lt</a:t>
            </a:r>
            <a:r>
              <a:rPr lang="en-US" sz="3200" dirty="0"/>
              <a:t> 2000 ]]</a:t>
            </a:r>
          </a:p>
          <a:p>
            <a:pPr marL="0" indent="0">
              <a:lnSpc>
                <a:spcPct val="120000"/>
              </a:lnSpc>
              <a:spcBef>
                <a:spcPts val="0"/>
              </a:spcBef>
              <a:buNone/>
            </a:pPr>
            <a:r>
              <a:rPr lang="en-US" sz="3200" dirty="0"/>
              <a:t>then</a:t>
            </a:r>
          </a:p>
          <a:p>
            <a:pPr marL="0" indent="0">
              <a:lnSpc>
                <a:spcPct val="120000"/>
              </a:lnSpc>
              <a:spcBef>
                <a:spcPts val="0"/>
              </a:spcBef>
              <a:buNone/>
            </a:pPr>
            <a:r>
              <a:rPr lang="en-US" sz="3200" dirty="0"/>
              <a:t>        </a:t>
            </a:r>
            <a:r>
              <a:rPr lang="en-US" sz="3200" dirty="0" err="1"/>
              <a:t>printf</a:t>
            </a:r>
            <a:r>
              <a:rPr lang="en-US" sz="3200" dirty="0"/>
              <a:t> "\</a:t>
            </a:r>
            <a:r>
              <a:rPr lang="en-US" sz="3200" dirty="0" err="1"/>
              <a:t>tYou</a:t>
            </a:r>
            <a:r>
              <a:rPr lang="en-US" sz="3200" dirty="0"/>
              <a:t> are eating a healthy number of calories per day!\n"</a:t>
            </a:r>
          </a:p>
          <a:p>
            <a:pPr marL="0" indent="0">
              <a:lnSpc>
                <a:spcPct val="120000"/>
              </a:lnSpc>
              <a:spcBef>
                <a:spcPts val="0"/>
              </a:spcBef>
              <a:buNone/>
            </a:pPr>
            <a:r>
              <a:rPr lang="en-US" sz="3200" dirty="0"/>
              <a:t>fi</a:t>
            </a:r>
          </a:p>
          <a:p>
            <a:pPr marL="0" indent="0">
              <a:lnSpc>
                <a:spcPct val="120000"/>
              </a:lnSpc>
              <a:spcBef>
                <a:spcPts val="0"/>
              </a:spcBef>
              <a:buNone/>
            </a:pPr>
            <a:r>
              <a:rPr lang="en-US" sz="3200" dirty="0"/>
              <a:t> </a:t>
            </a:r>
          </a:p>
          <a:p>
            <a:pPr marL="0" indent="0">
              <a:lnSpc>
                <a:spcPct val="120000"/>
              </a:lnSpc>
              <a:spcBef>
                <a:spcPts val="0"/>
              </a:spcBef>
              <a:buNone/>
            </a:pPr>
            <a:r>
              <a:rPr lang="en-US" sz="3200" dirty="0"/>
              <a:t>echo "$DATE,$</a:t>
            </a:r>
            <a:r>
              <a:rPr lang="en-US" sz="3200" dirty="0" err="1"/>
              <a:t>breakfastCal</a:t>
            </a:r>
            <a:r>
              <a:rPr lang="en-US" sz="3200" dirty="0"/>
              <a:t>,$</a:t>
            </a:r>
            <a:r>
              <a:rPr lang="en-US" sz="3200" dirty="0" err="1"/>
              <a:t>lunchCal</a:t>
            </a:r>
            <a:r>
              <a:rPr lang="en-US" sz="3200" dirty="0"/>
              <a:t>,$</a:t>
            </a:r>
            <a:r>
              <a:rPr lang="en-US" sz="3200" dirty="0" err="1"/>
              <a:t>dinnerCal</a:t>
            </a:r>
            <a:r>
              <a:rPr lang="en-US" sz="3200" dirty="0"/>
              <a:t>" &gt;&gt; calorieIntake.txt</a:t>
            </a:r>
          </a:p>
          <a:p>
            <a:pPr marL="0" indent="0">
              <a:lnSpc>
                <a:spcPct val="120000"/>
              </a:lnSpc>
              <a:spcBef>
                <a:spcPts val="0"/>
              </a:spcBef>
              <a:buNone/>
            </a:pPr>
            <a:r>
              <a:rPr lang="en-US" sz="3200" dirty="0" err="1"/>
              <a:t>printf</a:t>
            </a:r>
            <a:r>
              <a:rPr lang="en-US" sz="3200" dirty="0"/>
              <a:t> "\n"</a:t>
            </a:r>
          </a:p>
          <a:p>
            <a:pPr marL="0" indent="0">
              <a:lnSpc>
                <a:spcPct val="120000"/>
              </a:lnSpc>
              <a:spcBef>
                <a:spcPts val="0"/>
              </a:spcBef>
              <a:buNone/>
            </a:pPr>
            <a:endParaRPr lang="en-US" sz="2800" dirty="0"/>
          </a:p>
          <a:p>
            <a:endParaRPr lang="en-US" dirty="0"/>
          </a:p>
        </p:txBody>
      </p:sp>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nutrition.sh</a:t>
            </a:r>
            <a:endParaRPr dirty="0"/>
          </a:p>
        </p:txBody>
      </p:sp>
      <p:sp>
        <p:nvSpPr>
          <p:cNvPr id="3" name="Content Placeholder 2"/>
          <p:cNvSpPr>
            <a:spLocks noGrp="1"/>
          </p:cNvSpPr>
          <p:nvPr>
            <p:ph sz="half" idx="1"/>
          </p:nvPr>
        </p:nvSpPr>
        <p:spPr/>
        <p:txBody>
          <a:bodyPr>
            <a:normAutofit fontScale="25000" lnSpcReduction="20000"/>
          </a:bodyPr>
          <a:lstStyle/>
          <a:p>
            <a:pPr marL="0" indent="0">
              <a:lnSpc>
                <a:spcPct val="120000"/>
              </a:lnSpc>
              <a:spcBef>
                <a:spcPts val="0"/>
              </a:spcBef>
              <a:buNone/>
            </a:pPr>
            <a:r>
              <a:rPr lang="en-US" sz="3200" dirty="0"/>
              <a:t>#!/bin/</a:t>
            </a:r>
            <a:r>
              <a:rPr lang="en-US" sz="3200" dirty="0" err="1"/>
              <a:t>ksh</a:t>
            </a:r>
            <a:endParaRPr lang="en-US" sz="3200" dirty="0"/>
          </a:p>
          <a:p>
            <a:pPr marL="0" indent="0">
              <a:lnSpc>
                <a:spcPct val="120000"/>
              </a:lnSpc>
              <a:spcBef>
                <a:spcPts val="0"/>
              </a:spcBef>
              <a:buNone/>
            </a:pPr>
            <a:r>
              <a:rPr lang="en-US" sz="3200" dirty="0" err="1"/>
              <a:t>printf</a:t>
            </a:r>
            <a:r>
              <a:rPr lang="en-US" sz="3200" dirty="0"/>
              <a:t> "\n"</a:t>
            </a:r>
          </a:p>
          <a:p>
            <a:pPr marL="0" indent="0">
              <a:lnSpc>
                <a:spcPct val="120000"/>
              </a:lnSpc>
              <a:spcBef>
                <a:spcPts val="0"/>
              </a:spcBef>
              <a:buNone/>
            </a:pPr>
            <a:r>
              <a:rPr lang="en-US" sz="3200" dirty="0"/>
              <a:t> </a:t>
            </a:r>
          </a:p>
          <a:p>
            <a:pPr marL="0" indent="0">
              <a:lnSpc>
                <a:spcPct val="120000"/>
              </a:lnSpc>
              <a:spcBef>
                <a:spcPts val="0"/>
              </a:spcBef>
              <a:buNone/>
            </a:pPr>
            <a:r>
              <a:rPr lang="en-US" sz="3200" dirty="0" err="1"/>
              <a:t>printf</a:t>
            </a:r>
            <a:r>
              <a:rPr lang="en-US" sz="3200" dirty="0"/>
              <a:t> "\</a:t>
            </a:r>
            <a:r>
              <a:rPr lang="en-US" sz="3200" dirty="0" err="1"/>
              <a:t>tHow</a:t>
            </a:r>
            <a:r>
              <a:rPr lang="en-US" sz="3200" dirty="0"/>
              <a:t> many food items would you like to enter?\n"</a:t>
            </a:r>
          </a:p>
          <a:p>
            <a:pPr marL="0" indent="0">
              <a:lnSpc>
                <a:spcPct val="120000"/>
              </a:lnSpc>
              <a:spcBef>
                <a:spcPts val="0"/>
              </a:spcBef>
              <a:buNone/>
            </a:pPr>
            <a:r>
              <a:rPr lang="en-US" sz="3200" dirty="0"/>
              <a:t>read size</a:t>
            </a:r>
          </a:p>
          <a:p>
            <a:pPr marL="0" indent="0">
              <a:lnSpc>
                <a:spcPct val="120000"/>
              </a:lnSpc>
              <a:spcBef>
                <a:spcPts val="0"/>
              </a:spcBef>
              <a:buNone/>
            </a:pPr>
            <a:r>
              <a:rPr lang="en-US" sz="3200" dirty="0"/>
              <a:t> </a:t>
            </a:r>
          </a:p>
          <a:p>
            <a:pPr marL="0" indent="0">
              <a:lnSpc>
                <a:spcPct val="120000"/>
              </a:lnSpc>
              <a:spcBef>
                <a:spcPts val="0"/>
              </a:spcBef>
              <a:buNone/>
            </a:pPr>
            <a:r>
              <a:rPr lang="en-US" sz="3200" dirty="0"/>
              <a:t> </a:t>
            </a:r>
          </a:p>
          <a:p>
            <a:pPr marL="0" indent="0">
              <a:lnSpc>
                <a:spcPct val="120000"/>
              </a:lnSpc>
              <a:spcBef>
                <a:spcPts val="0"/>
              </a:spcBef>
              <a:buNone/>
            </a:pPr>
            <a:r>
              <a:rPr lang="en-US" sz="3200" dirty="0"/>
              <a:t>DATE=$(date +%y-%m-%d)</a:t>
            </a:r>
          </a:p>
          <a:p>
            <a:pPr marL="0" indent="0">
              <a:lnSpc>
                <a:spcPct val="120000"/>
              </a:lnSpc>
              <a:spcBef>
                <a:spcPts val="0"/>
              </a:spcBef>
              <a:buNone/>
            </a:pPr>
            <a:r>
              <a:rPr lang="en-US" sz="3200" dirty="0" err="1"/>
              <a:t>i</a:t>
            </a:r>
            <a:r>
              <a:rPr lang="en-US" sz="3200" dirty="0"/>
              <a:t>=1</a:t>
            </a:r>
          </a:p>
          <a:p>
            <a:pPr marL="0" indent="0">
              <a:lnSpc>
                <a:spcPct val="120000"/>
              </a:lnSpc>
              <a:spcBef>
                <a:spcPts val="0"/>
              </a:spcBef>
              <a:buNone/>
            </a:pPr>
            <a:r>
              <a:rPr lang="en-US" sz="3200" dirty="0"/>
              <a:t> </a:t>
            </a:r>
          </a:p>
          <a:p>
            <a:pPr marL="0" indent="0">
              <a:lnSpc>
                <a:spcPct val="120000"/>
              </a:lnSpc>
              <a:spcBef>
                <a:spcPts val="0"/>
              </a:spcBef>
              <a:buNone/>
            </a:pPr>
            <a:r>
              <a:rPr lang="en-US" sz="3200" dirty="0" err="1"/>
              <a:t>meatcount</a:t>
            </a:r>
            <a:r>
              <a:rPr lang="en-US" sz="3200" dirty="0"/>
              <a:t>=0</a:t>
            </a:r>
          </a:p>
          <a:p>
            <a:pPr marL="0" indent="0">
              <a:lnSpc>
                <a:spcPct val="120000"/>
              </a:lnSpc>
              <a:spcBef>
                <a:spcPts val="0"/>
              </a:spcBef>
              <a:buNone/>
            </a:pPr>
            <a:r>
              <a:rPr lang="en-US" sz="3200" dirty="0" err="1"/>
              <a:t>dairycount</a:t>
            </a:r>
            <a:r>
              <a:rPr lang="en-US" sz="3200" dirty="0"/>
              <a:t>=0</a:t>
            </a:r>
          </a:p>
          <a:p>
            <a:pPr marL="0" indent="0">
              <a:lnSpc>
                <a:spcPct val="120000"/>
              </a:lnSpc>
              <a:spcBef>
                <a:spcPts val="0"/>
              </a:spcBef>
              <a:buNone/>
            </a:pPr>
            <a:r>
              <a:rPr lang="en-US" sz="3200" dirty="0" err="1"/>
              <a:t>grainscount</a:t>
            </a:r>
            <a:r>
              <a:rPr lang="en-US" sz="3200" dirty="0"/>
              <a:t>=0</a:t>
            </a:r>
          </a:p>
          <a:p>
            <a:pPr marL="0" indent="0">
              <a:lnSpc>
                <a:spcPct val="120000"/>
              </a:lnSpc>
              <a:spcBef>
                <a:spcPts val="0"/>
              </a:spcBef>
              <a:buNone/>
            </a:pPr>
            <a:r>
              <a:rPr lang="en-US" sz="3200" dirty="0" err="1"/>
              <a:t>frvegcount</a:t>
            </a:r>
            <a:r>
              <a:rPr lang="en-US" sz="3200" dirty="0"/>
              <a:t>=0</a:t>
            </a:r>
          </a:p>
          <a:p>
            <a:pPr marL="0" indent="0">
              <a:lnSpc>
                <a:spcPct val="120000"/>
              </a:lnSpc>
              <a:spcBef>
                <a:spcPts val="0"/>
              </a:spcBef>
              <a:buNone/>
            </a:pPr>
            <a:r>
              <a:rPr lang="en-US" sz="3200" dirty="0" err="1"/>
              <a:t>fatscount</a:t>
            </a:r>
            <a:r>
              <a:rPr lang="en-US" sz="3200" dirty="0"/>
              <a:t>=0</a:t>
            </a:r>
          </a:p>
          <a:p>
            <a:pPr marL="0" indent="0">
              <a:lnSpc>
                <a:spcPct val="120000"/>
              </a:lnSpc>
              <a:spcBef>
                <a:spcPts val="0"/>
              </a:spcBef>
              <a:buNone/>
            </a:pPr>
            <a:r>
              <a:rPr lang="en-US" sz="3200" dirty="0"/>
              <a:t> </a:t>
            </a:r>
          </a:p>
          <a:p>
            <a:pPr marL="0" indent="0">
              <a:lnSpc>
                <a:spcPct val="120000"/>
              </a:lnSpc>
              <a:spcBef>
                <a:spcPts val="0"/>
              </a:spcBef>
              <a:buNone/>
            </a:pPr>
            <a:r>
              <a:rPr lang="en-US" sz="3200" dirty="0"/>
              <a:t>while [ $</a:t>
            </a:r>
            <a:r>
              <a:rPr lang="en-US" sz="3200" dirty="0" err="1"/>
              <a:t>i</a:t>
            </a:r>
            <a:r>
              <a:rPr lang="en-US" sz="3200" dirty="0"/>
              <a:t> -le $size ]</a:t>
            </a:r>
          </a:p>
          <a:p>
            <a:pPr marL="0" indent="0">
              <a:lnSpc>
                <a:spcPct val="120000"/>
              </a:lnSpc>
              <a:spcBef>
                <a:spcPts val="0"/>
              </a:spcBef>
              <a:buNone/>
            </a:pPr>
            <a:r>
              <a:rPr lang="en-US" sz="3200" dirty="0"/>
              <a:t>do</a:t>
            </a:r>
          </a:p>
          <a:p>
            <a:pPr marL="0" indent="0">
              <a:lnSpc>
                <a:spcPct val="120000"/>
              </a:lnSpc>
              <a:spcBef>
                <a:spcPts val="0"/>
              </a:spcBef>
              <a:buNone/>
            </a:pPr>
            <a:r>
              <a:rPr lang="en-US" sz="3200" dirty="0"/>
              <a:t>        </a:t>
            </a:r>
            <a:r>
              <a:rPr lang="en-US" sz="3200" dirty="0" err="1"/>
              <a:t>printf</a:t>
            </a:r>
            <a:r>
              <a:rPr lang="en-US" sz="3200" dirty="0"/>
              <a:t> "\</a:t>
            </a:r>
            <a:r>
              <a:rPr lang="en-US" sz="3200" dirty="0" err="1"/>
              <a:t>tPlease</a:t>
            </a:r>
            <a:r>
              <a:rPr lang="en-US" sz="3200" dirty="0"/>
              <a:t> select the type of food this item is:\n"</a:t>
            </a:r>
          </a:p>
          <a:p>
            <a:pPr marL="0" indent="0">
              <a:lnSpc>
                <a:spcPct val="120000"/>
              </a:lnSpc>
              <a:spcBef>
                <a:spcPts val="0"/>
              </a:spcBef>
              <a:buNone/>
            </a:pPr>
            <a:r>
              <a:rPr lang="en-US" sz="3200" dirty="0"/>
              <a:t> </a:t>
            </a:r>
          </a:p>
          <a:p>
            <a:pPr marL="0" indent="0">
              <a:lnSpc>
                <a:spcPct val="120000"/>
              </a:lnSpc>
              <a:spcBef>
                <a:spcPts val="0"/>
              </a:spcBef>
              <a:buNone/>
            </a:pPr>
            <a:r>
              <a:rPr lang="en-US" sz="3200" dirty="0"/>
              <a:t>        select food in meat dairy grains </a:t>
            </a:r>
            <a:r>
              <a:rPr lang="en-US" sz="3200" dirty="0" err="1"/>
              <a:t>fruitsvegetables</a:t>
            </a:r>
            <a:r>
              <a:rPr lang="en-US" sz="3200" dirty="0"/>
              <a:t> </a:t>
            </a:r>
            <a:r>
              <a:rPr lang="en-US" sz="3200" dirty="0" err="1"/>
              <a:t>fatssugars</a:t>
            </a:r>
            <a:endParaRPr lang="en-US" sz="3200" dirty="0"/>
          </a:p>
          <a:p>
            <a:pPr marL="0" indent="0">
              <a:lnSpc>
                <a:spcPct val="120000"/>
              </a:lnSpc>
              <a:spcBef>
                <a:spcPts val="0"/>
              </a:spcBef>
              <a:buNone/>
            </a:pPr>
            <a:r>
              <a:rPr lang="en-US" sz="3200" dirty="0"/>
              <a:t>        do</a:t>
            </a:r>
          </a:p>
          <a:p>
            <a:pPr marL="0" indent="0">
              <a:lnSpc>
                <a:spcPct val="120000"/>
              </a:lnSpc>
              <a:spcBef>
                <a:spcPts val="0"/>
              </a:spcBef>
              <a:buNone/>
            </a:pPr>
            <a:r>
              <a:rPr lang="en-US" sz="3200" dirty="0"/>
              <a:t>                case $food in</a:t>
            </a:r>
          </a:p>
          <a:p>
            <a:pPr marL="0" indent="0">
              <a:lnSpc>
                <a:spcPct val="120000"/>
              </a:lnSpc>
              <a:spcBef>
                <a:spcPts val="0"/>
              </a:spcBef>
              <a:buNone/>
            </a:pPr>
            <a:r>
              <a:rPr lang="en-US" sz="3200" dirty="0"/>
              <a:t>                        meat)</a:t>
            </a:r>
          </a:p>
          <a:p>
            <a:pPr marL="0" indent="0">
              <a:lnSpc>
                <a:spcPct val="120000"/>
              </a:lnSpc>
              <a:spcBef>
                <a:spcPts val="0"/>
              </a:spcBef>
              <a:buNone/>
            </a:pPr>
            <a:r>
              <a:rPr lang="en-US" sz="3200" dirty="0"/>
              <a:t>                                let </a:t>
            </a:r>
            <a:r>
              <a:rPr lang="en-US" sz="3200" dirty="0" err="1"/>
              <a:t>meatcount</a:t>
            </a:r>
            <a:r>
              <a:rPr lang="en-US" sz="3200" dirty="0"/>
              <a:t>=$meatcount+1</a:t>
            </a:r>
          </a:p>
          <a:p>
            <a:pPr marL="0" indent="0">
              <a:lnSpc>
                <a:spcPct val="120000"/>
              </a:lnSpc>
              <a:spcBef>
                <a:spcPts val="0"/>
              </a:spcBef>
              <a:buNone/>
            </a:pPr>
            <a:r>
              <a:rPr lang="en-US" sz="3200" dirty="0"/>
              <a:t>                                break</a:t>
            </a:r>
          </a:p>
          <a:p>
            <a:pPr marL="0" indent="0">
              <a:lnSpc>
                <a:spcPct val="120000"/>
              </a:lnSpc>
              <a:spcBef>
                <a:spcPts val="0"/>
              </a:spcBef>
              <a:buNone/>
            </a:pPr>
            <a:r>
              <a:rPr lang="en-US" sz="3200" dirty="0"/>
              <a:t>                                ;;</a:t>
            </a:r>
          </a:p>
          <a:p>
            <a:pPr marL="0" indent="0">
              <a:lnSpc>
                <a:spcPct val="120000"/>
              </a:lnSpc>
              <a:spcBef>
                <a:spcPts val="0"/>
              </a:spcBef>
              <a:buNone/>
            </a:pPr>
            <a:r>
              <a:rPr lang="en-US" sz="3200" dirty="0"/>
              <a:t>                        dairy)</a:t>
            </a:r>
          </a:p>
          <a:p>
            <a:pPr marL="0" indent="0">
              <a:lnSpc>
                <a:spcPct val="120000"/>
              </a:lnSpc>
              <a:spcBef>
                <a:spcPts val="0"/>
              </a:spcBef>
              <a:buNone/>
            </a:pPr>
            <a:r>
              <a:rPr lang="en-US" sz="3200" dirty="0"/>
              <a:t>                                let </a:t>
            </a:r>
            <a:r>
              <a:rPr lang="en-US" sz="3200" dirty="0" err="1"/>
              <a:t>dairycount</a:t>
            </a:r>
            <a:r>
              <a:rPr lang="en-US" sz="3200" dirty="0"/>
              <a:t>=$dairycount+1</a:t>
            </a:r>
          </a:p>
          <a:p>
            <a:pPr marL="0" indent="0">
              <a:lnSpc>
                <a:spcPct val="120000"/>
              </a:lnSpc>
              <a:spcBef>
                <a:spcPts val="0"/>
              </a:spcBef>
              <a:buNone/>
            </a:pPr>
            <a:r>
              <a:rPr lang="en-US" sz="3200" dirty="0"/>
              <a:t>                                break</a:t>
            </a:r>
          </a:p>
          <a:p>
            <a:pPr marL="0" indent="0">
              <a:lnSpc>
                <a:spcPct val="120000"/>
              </a:lnSpc>
              <a:spcBef>
                <a:spcPts val="0"/>
              </a:spcBef>
              <a:buNone/>
            </a:pPr>
            <a:r>
              <a:rPr lang="en-US" sz="3200" dirty="0"/>
              <a:t>                                ;;</a:t>
            </a:r>
          </a:p>
          <a:p>
            <a:pPr marL="0" indent="0">
              <a:lnSpc>
                <a:spcPct val="120000"/>
              </a:lnSpc>
              <a:spcBef>
                <a:spcPts val="0"/>
              </a:spcBef>
              <a:buNone/>
            </a:pPr>
            <a:r>
              <a:rPr lang="en-US" sz="3200" dirty="0"/>
              <a:t>                        grains)</a:t>
            </a:r>
          </a:p>
          <a:p>
            <a:pPr marL="0" indent="0">
              <a:lnSpc>
                <a:spcPct val="120000"/>
              </a:lnSpc>
              <a:spcBef>
                <a:spcPts val="0"/>
              </a:spcBef>
              <a:buNone/>
            </a:pPr>
            <a:r>
              <a:rPr lang="en-US" sz="3200" dirty="0"/>
              <a:t>                                let </a:t>
            </a:r>
            <a:r>
              <a:rPr lang="en-US" sz="3200" dirty="0" err="1"/>
              <a:t>grainscount</a:t>
            </a:r>
            <a:r>
              <a:rPr lang="en-US" sz="3200" dirty="0"/>
              <a:t>=$grainscount+1</a:t>
            </a:r>
          </a:p>
          <a:p>
            <a:pPr marL="0" indent="0">
              <a:lnSpc>
                <a:spcPct val="120000"/>
              </a:lnSpc>
              <a:spcBef>
                <a:spcPts val="0"/>
              </a:spcBef>
              <a:buNone/>
            </a:pPr>
            <a:r>
              <a:rPr lang="en-US" sz="3200" dirty="0"/>
              <a:t>                                break</a:t>
            </a:r>
          </a:p>
          <a:p>
            <a:pPr marL="0" indent="0">
              <a:lnSpc>
                <a:spcPct val="120000"/>
              </a:lnSpc>
              <a:spcBef>
                <a:spcPts val="0"/>
              </a:spcBef>
              <a:buNone/>
            </a:pPr>
            <a:r>
              <a:rPr lang="en-US" sz="3200" dirty="0"/>
              <a:t>                                ;;</a:t>
            </a:r>
          </a:p>
          <a:p>
            <a:pPr marL="0" indent="0">
              <a:lnSpc>
                <a:spcPct val="120000"/>
              </a:lnSpc>
              <a:spcBef>
                <a:spcPts val="0"/>
              </a:spcBef>
              <a:buNone/>
            </a:pPr>
            <a:endParaRPr lang="en-US" dirty="0"/>
          </a:p>
        </p:txBody>
      </p:sp>
      <p:sp>
        <p:nvSpPr>
          <p:cNvPr id="4" name="Content Placeholder 3"/>
          <p:cNvSpPr>
            <a:spLocks noGrp="1"/>
          </p:cNvSpPr>
          <p:nvPr>
            <p:ph sz="half" idx="2"/>
          </p:nvPr>
        </p:nvSpPr>
        <p:spPr/>
        <p:txBody>
          <a:bodyPr>
            <a:noAutofit/>
          </a:bodyPr>
          <a:lstStyle/>
          <a:p>
            <a:pPr marL="0" indent="0">
              <a:lnSpc>
                <a:spcPct val="120000"/>
              </a:lnSpc>
              <a:spcBef>
                <a:spcPts val="0"/>
              </a:spcBef>
              <a:buNone/>
            </a:pPr>
            <a:r>
              <a:rPr lang="en-US" sz="800" dirty="0"/>
              <a:t> </a:t>
            </a:r>
            <a:r>
              <a:rPr lang="en-US" sz="800" dirty="0" err="1"/>
              <a:t>fruitsvegetables</a:t>
            </a:r>
            <a:r>
              <a:rPr lang="en-US" sz="800" dirty="0"/>
              <a:t>)</a:t>
            </a:r>
          </a:p>
          <a:p>
            <a:pPr marL="0" indent="0">
              <a:lnSpc>
                <a:spcPct val="120000"/>
              </a:lnSpc>
              <a:spcBef>
                <a:spcPts val="0"/>
              </a:spcBef>
              <a:buNone/>
            </a:pPr>
            <a:r>
              <a:rPr lang="en-US" sz="800" dirty="0"/>
              <a:t>                                let </a:t>
            </a:r>
            <a:r>
              <a:rPr lang="en-US" sz="800" dirty="0" err="1"/>
              <a:t>frvegcount</a:t>
            </a:r>
            <a:r>
              <a:rPr lang="en-US" sz="800" dirty="0"/>
              <a:t>=$frvegcount+1</a:t>
            </a:r>
          </a:p>
          <a:p>
            <a:pPr marL="0" indent="0">
              <a:lnSpc>
                <a:spcPct val="120000"/>
              </a:lnSpc>
              <a:spcBef>
                <a:spcPts val="0"/>
              </a:spcBef>
              <a:buNone/>
            </a:pPr>
            <a:r>
              <a:rPr lang="en-US" sz="800" dirty="0"/>
              <a:t>                                break</a:t>
            </a:r>
          </a:p>
          <a:p>
            <a:pPr marL="0" indent="0">
              <a:lnSpc>
                <a:spcPct val="120000"/>
              </a:lnSpc>
              <a:spcBef>
                <a:spcPts val="0"/>
              </a:spcBef>
              <a:buNone/>
            </a:pPr>
            <a:r>
              <a:rPr lang="en-US" sz="800" dirty="0"/>
              <a:t>                                ;;</a:t>
            </a:r>
          </a:p>
          <a:p>
            <a:pPr marL="0" indent="0">
              <a:lnSpc>
                <a:spcPct val="120000"/>
              </a:lnSpc>
              <a:spcBef>
                <a:spcPts val="0"/>
              </a:spcBef>
              <a:buNone/>
            </a:pPr>
            <a:r>
              <a:rPr lang="en-US" sz="800" dirty="0"/>
              <a:t>                        </a:t>
            </a:r>
            <a:r>
              <a:rPr lang="en-US" sz="800" dirty="0" err="1"/>
              <a:t>fatssugars</a:t>
            </a:r>
            <a:r>
              <a:rPr lang="en-US" sz="800" dirty="0"/>
              <a:t>)</a:t>
            </a:r>
          </a:p>
          <a:p>
            <a:pPr marL="0" indent="0">
              <a:lnSpc>
                <a:spcPct val="120000"/>
              </a:lnSpc>
              <a:spcBef>
                <a:spcPts val="0"/>
              </a:spcBef>
              <a:buNone/>
            </a:pPr>
            <a:r>
              <a:rPr lang="en-US" sz="800" dirty="0"/>
              <a:t>                                let </a:t>
            </a:r>
            <a:r>
              <a:rPr lang="en-US" sz="800" dirty="0" err="1"/>
              <a:t>fatscount</a:t>
            </a:r>
            <a:r>
              <a:rPr lang="en-US" sz="800" dirty="0"/>
              <a:t>=$fatscount+1</a:t>
            </a:r>
          </a:p>
          <a:p>
            <a:pPr marL="0" indent="0">
              <a:lnSpc>
                <a:spcPct val="120000"/>
              </a:lnSpc>
              <a:spcBef>
                <a:spcPts val="0"/>
              </a:spcBef>
              <a:buNone/>
            </a:pPr>
            <a:r>
              <a:rPr lang="en-US" sz="800" dirty="0"/>
              <a:t>                                break</a:t>
            </a:r>
          </a:p>
          <a:p>
            <a:pPr marL="0" indent="0">
              <a:lnSpc>
                <a:spcPct val="120000"/>
              </a:lnSpc>
              <a:spcBef>
                <a:spcPts val="0"/>
              </a:spcBef>
              <a:buNone/>
            </a:pPr>
            <a:r>
              <a:rPr lang="en-US" sz="800" dirty="0"/>
              <a:t>                                ;;</a:t>
            </a:r>
          </a:p>
          <a:p>
            <a:pPr marL="0" indent="0">
              <a:lnSpc>
                <a:spcPct val="120000"/>
              </a:lnSpc>
              <a:spcBef>
                <a:spcPts val="0"/>
              </a:spcBef>
              <a:buNone/>
            </a:pPr>
            <a:r>
              <a:rPr lang="en-US" sz="800" dirty="0"/>
              <a:t>                        *)</a:t>
            </a:r>
          </a:p>
          <a:p>
            <a:pPr marL="0" indent="0">
              <a:lnSpc>
                <a:spcPct val="120000"/>
              </a:lnSpc>
              <a:spcBef>
                <a:spcPts val="0"/>
              </a:spcBef>
              <a:buNone/>
            </a:pPr>
            <a:r>
              <a:rPr lang="en-US" sz="800" dirty="0"/>
              <a:t>                                echo "Please select a valid input!"</a:t>
            </a:r>
          </a:p>
          <a:p>
            <a:pPr marL="0" indent="0">
              <a:lnSpc>
                <a:spcPct val="120000"/>
              </a:lnSpc>
              <a:spcBef>
                <a:spcPts val="0"/>
              </a:spcBef>
              <a:buNone/>
            </a:pPr>
            <a:r>
              <a:rPr lang="en-US" sz="800" dirty="0"/>
              <a:t>                                ;;</a:t>
            </a:r>
          </a:p>
          <a:p>
            <a:pPr marL="0" indent="0">
              <a:lnSpc>
                <a:spcPct val="120000"/>
              </a:lnSpc>
              <a:spcBef>
                <a:spcPts val="0"/>
              </a:spcBef>
              <a:buNone/>
            </a:pPr>
            <a:r>
              <a:rPr lang="en-US" sz="800" dirty="0"/>
              <a:t>                </a:t>
            </a:r>
            <a:r>
              <a:rPr lang="en-US" sz="800" dirty="0" err="1"/>
              <a:t>esac</a:t>
            </a:r>
            <a:endParaRPr lang="en-US" sz="800" dirty="0"/>
          </a:p>
          <a:p>
            <a:pPr marL="0" indent="0">
              <a:lnSpc>
                <a:spcPct val="120000"/>
              </a:lnSpc>
              <a:spcBef>
                <a:spcPts val="0"/>
              </a:spcBef>
              <a:buNone/>
            </a:pPr>
            <a:r>
              <a:rPr lang="en-US" sz="800" dirty="0"/>
              <a:t>        done</a:t>
            </a:r>
          </a:p>
          <a:p>
            <a:pPr marL="0" indent="0">
              <a:lnSpc>
                <a:spcPct val="120000"/>
              </a:lnSpc>
              <a:spcBef>
                <a:spcPts val="0"/>
              </a:spcBef>
              <a:buNone/>
            </a:pPr>
            <a:r>
              <a:rPr lang="en-US" sz="800" dirty="0"/>
              <a:t>let </a:t>
            </a:r>
            <a:r>
              <a:rPr lang="en-US" sz="800" dirty="0" err="1"/>
              <a:t>i</a:t>
            </a:r>
            <a:r>
              <a:rPr lang="en-US" sz="800" dirty="0"/>
              <a:t>=i+1</a:t>
            </a:r>
          </a:p>
          <a:p>
            <a:pPr marL="0" indent="0">
              <a:lnSpc>
                <a:spcPct val="120000"/>
              </a:lnSpc>
              <a:spcBef>
                <a:spcPts val="0"/>
              </a:spcBef>
              <a:buNone/>
            </a:pPr>
            <a:r>
              <a:rPr lang="en-US" sz="800" dirty="0"/>
              <a:t>done</a:t>
            </a:r>
          </a:p>
          <a:p>
            <a:pPr marL="0" indent="0">
              <a:lnSpc>
                <a:spcPct val="120000"/>
              </a:lnSpc>
              <a:spcBef>
                <a:spcPts val="0"/>
              </a:spcBef>
              <a:buNone/>
            </a:pPr>
            <a:r>
              <a:rPr lang="en-US" sz="800" dirty="0"/>
              <a:t> </a:t>
            </a:r>
          </a:p>
          <a:p>
            <a:pPr marL="0" indent="0">
              <a:lnSpc>
                <a:spcPct val="120000"/>
              </a:lnSpc>
              <a:spcBef>
                <a:spcPts val="0"/>
              </a:spcBef>
              <a:buNone/>
            </a:pPr>
            <a:r>
              <a:rPr lang="en-US" sz="800" dirty="0" err="1"/>
              <a:t>printf</a:t>
            </a:r>
            <a:r>
              <a:rPr lang="en-US" sz="800" dirty="0"/>
              <a:t> "\n"</a:t>
            </a:r>
          </a:p>
          <a:p>
            <a:pPr marL="0" indent="0">
              <a:lnSpc>
                <a:spcPct val="120000"/>
              </a:lnSpc>
              <a:spcBef>
                <a:spcPts val="0"/>
              </a:spcBef>
              <a:buNone/>
            </a:pPr>
            <a:r>
              <a:rPr lang="en-US" sz="800" dirty="0"/>
              <a:t>echo "Number of Meat items: $</a:t>
            </a:r>
            <a:r>
              <a:rPr lang="en-US" sz="800" dirty="0" err="1"/>
              <a:t>meatcount</a:t>
            </a:r>
            <a:r>
              <a:rPr lang="en-US" sz="800" dirty="0"/>
              <a:t>"</a:t>
            </a:r>
          </a:p>
          <a:p>
            <a:pPr marL="0" indent="0">
              <a:lnSpc>
                <a:spcPct val="120000"/>
              </a:lnSpc>
              <a:spcBef>
                <a:spcPts val="0"/>
              </a:spcBef>
              <a:buNone/>
            </a:pPr>
            <a:r>
              <a:rPr lang="en-US" sz="800" dirty="0"/>
              <a:t>echo "Number of Dairy items: $</a:t>
            </a:r>
            <a:r>
              <a:rPr lang="en-US" sz="800" dirty="0" err="1"/>
              <a:t>dairycount</a:t>
            </a:r>
            <a:r>
              <a:rPr lang="en-US" sz="800" dirty="0"/>
              <a:t>"</a:t>
            </a:r>
          </a:p>
          <a:p>
            <a:pPr marL="0" indent="0">
              <a:lnSpc>
                <a:spcPct val="120000"/>
              </a:lnSpc>
              <a:spcBef>
                <a:spcPts val="0"/>
              </a:spcBef>
              <a:buNone/>
            </a:pPr>
            <a:r>
              <a:rPr lang="en-US" sz="800" dirty="0"/>
              <a:t>echo "Number of Grain items: $</a:t>
            </a:r>
            <a:r>
              <a:rPr lang="en-US" sz="800" dirty="0" err="1"/>
              <a:t>grainscount</a:t>
            </a:r>
            <a:r>
              <a:rPr lang="en-US" sz="800" dirty="0"/>
              <a:t>"</a:t>
            </a:r>
          </a:p>
          <a:p>
            <a:pPr marL="0" indent="0">
              <a:lnSpc>
                <a:spcPct val="120000"/>
              </a:lnSpc>
              <a:spcBef>
                <a:spcPts val="0"/>
              </a:spcBef>
              <a:buNone/>
            </a:pPr>
            <a:r>
              <a:rPr lang="en-US" sz="800" dirty="0"/>
              <a:t>echo "Number of Fruit or Vegetables: $</a:t>
            </a:r>
            <a:r>
              <a:rPr lang="en-US" sz="800" dirty="0" err="1"/>
              <a:t>frvegcount</a:t>
            </a:r>
            <a:r>
              <a:rPr lang="en-US" sz="800" dirty="0"/>
              <a:t>"</a:t>
            </a:r>
          </a:p>
          <a:p>
            <a:pPr marL="0" indent="0">
              <a:lnSpc>
                <a:spcPct val="120000"/>
              </a:lnSpc>
              <a:spcBef>
                <a:spcPts val="0"/>
              </a:spcBef>
              <a:buNone/>
            </a:pPr>
            <a:r>
              <a:rPr lang="en-US" sz="800" dirty="0"/>
              <a:t>echo "Number of Fats or Sugars: $</a:t>
            </a:r>
            <a:r>
              <a:rPr lang="en-US" sz="800" dirty="0" err="1"/>
              <a:t>fatscount</a:t>
            </a:r>
            <a:r>
              <a:rPr lang="en-US" sz="800" dirty="0"/>
              <a:t>"</a:t>
            </a:r>
          </a:p>
          <a:p>
            <a:pPr marL="0" indent="0">
              <a:lnSpc>
                <a:spcPct val="120000"/>
              </a:lnSpc>
              <a:spcBef>
                <a:spcPts val="0"/>
              </a:spcBef>
              <a:buNone/>
            </a:pPr>
            <a:r>
              <a:rPr lang="en-US" sz="800" dirty="0"/>
              <a:t> </a:t>
            </a:r>
          </a:p>
          <a:p>
            <a:pPr marL="0" indent="0">
              <a:lnSpc>
                <a:spcPct val="120000"/>
              </a:lnSpc>
              <a:spcBef>
                <a:spcPts val="0"/>
              </a:spcBef>
              <a:buNone/>
            </a:pPr>
            <a:r>
              <a:rPr lang="en-US" sz="800" dirty="0" err="1"/>
              <a:t>totalCount</a:t>
            </a:r>
            <a:r>
              <a:rPr lang="en-US" sz="800" dirty="0"/>
              <a:t>=$(($</a:t>
            </a:r>
            <a:r>
              <a:rPr lang="en-US" sz="800" dirty="0" err="1"/>
              <a:t>meatcount</a:t>
            </a:r>
            <a:r>
              <a:rPr lang="en-US" sz="800" dirty="0"/>
              <a:t>+$</a:t>
            </a:r>
            <a:r>
              <a:rPr lang="en-US" sz="800" dirty="0" err="1"/>
              <a:t>dairycount</a:t>
            </a:r>
            <a:r>
              <a:rPr lang="en-US" sz="800" dirty="0"/>
              <a:t>+$</a:t>
            </a:r>
            <a:r>
              <a:rPr lang="en-US" sz="800" dirty="0" err="1"/>
              <a:t>grainscount</a:t>
            </a:r>
            <a:r>
              <a:rPr lang="en-US" sz="800" dirty="0"/>
              <a:t>+$</a:t>
            </a:r>
            <a:r>
              <a:rPr lang="en-US" sz="800" dirty="0" err="1"/>
              <a:t>frvegcount</a:t>
            </a:r>
            <a:r>
              <a:rPr lang="en-US" sz="800" dirty="0"/>
              <a:t>+$</a:t>
            </a:r>
            <a:r>
              <a:rPr lang="en-US" sz="800" dirty="0" err="1"/>
              <a:t>fatscount</a:t>
            </a:r>
            <a:r>
              <a:rPr lang="en-US" sz="800" dirty="0"/>
              <a:t>))</a:t>
            </a:r>
          </a:p>
          <a:p>
            <a:pPr marL="0" indent="0">
              <a:lnSpc>
                <a:spcPct val="120000"/>
              </a:lnSpc>
              <a:spcBef>
                <a:spcPts val="0"/>
              </a:spcBef>
              <a:buNone/>
            </a:pPr>
            <a:r>
              <a:rPr lang="en-US" sz="800" dirty="0" err="1"/>
              <a:t>printf</a:t>
            </a:r>
            <a:r>
              <a:rPr lang="en-US" sz="800" dirty="0"/>
              <a:t> "\n"</a:t>
            </a:r>
          </a:p>
          <a:p>
            <a:pPr marL="0" indent="0">
              <a:lnSpc>
                <a:spcPct val="120000"/>
              </a:lnSpc>
              <a:spcBef>
                <a:spcPts val="0"/>
              </a:spcBef>
              <a:buNone/>
            </a:pPr>
            <a:r>
              <a:rPr lang="en-US" sz="800" dirty="0"/>
              <a:t>echo "Total number of food items eaten so far on this day, $DATE, is: $</a:t>
            </a:r>
            <a:r>
              <a:rPr lang="en-US" sz="800" dirty="0" err="1"/>
              <a:t>totalCount</a:t>
            </a:r>
            <a:r>
              <a:rPr lang="en-US" sz="800" dirty="0"/>
              <a:t>"</a:t>
            </a:r>
          </a:p>
          <a:p>
            <a:pPr marL="0" indent="0">
              <a:lnSpc>
                <a:spcPct val="120000"/>
              </a:lnSpc>
              <a:spcBef>
                <a:spcPts val="0"/>
              </a:spcBef>
              <a:buNone/>
            </a:pPr>
            <a:r>
              <a:rPr lang="en-US" sz="800" dirty="0"/>
              <a:t> </a:t>
            </a:r>
          </a:p>
          <a:p>
            <a:pPr marL="0" indent="0">
              <a:lnSpc>
                <a:spcPct val="120000"/>
              </a:lnSpc>
              <a:spcBef>
                <a:spcPts val="0"/>
              </a:spcBef>
              <a:buNone/>
            </a:pPr>
            <a:r>
              <a:rPr lang="en-US" sz="800" dirty="0"/>
              <a:t>echo "$DATE,$meatcount,$dairycount,$graincount,$frvegcount,$fatscount,$totalCount" &gt;&gt; nutrition.txt</a:t>
            </a:r>
          </a:p>
          <a:p>
            <a:pPr marL="0" indent="0">
              <a:lnSpc>
                <a:spcPct val="120000"/>
              </a:lnSpc>
              <a:spcBef>
                <a:spcPts val="0"/>
              </a:spcBef>
              <a:buNone/>
            </a:pPr>
            <a:r>
              <a:rPr lang="en-US" sz="800" dirty="0" err="1"/>
              <a:t>printf</a:t>
            </a:r>
            <a:r>
              <a:rPr lang="en-US" sz="800" dirty="0"/>
              <a:t> "\n"</a:t>
            </a:r>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731</Words>
  <Application>Microsoft Macintosh PowerPoint</Application>
  <PresentationFormat>Widescreen</PresentationFormat>
  <Paragraphs>310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Candara</vt:lpstr>
      <vt:lpstr>Consolas</vt:lpstr>
      <vt:lpstr>Wingdings</vt:lpstr>
      <vt:lpstr>Arial</vt:lpstr>
      <vt:lpstr>Tech Computer 16x9</vt:lpstr>
      <vt:lpstr>CSCI 50 – Final Project Presentation</vt:lpstr>
      <vt:lpstr>The Requirements: </vt:lpstr>
      <vt:lpstr>Brainstorming the Idea… </vt:lpstr>
      <vt:lpstr>Prioritizing a list of tasks</vt:lpstr>
      <vt:lpstr>Designing the Flow of Data</vt:lpstr>
      <vt:lpstr>Writing the Code:</vt:lpstr>
      <vt:lpstr>1) dailyWeight.sh</vt:lpstr>
      <vt:lpstr>2) calorieIntake.sh</vt:lpstr>
      <vt:lpstr>3) nutrition.sh</vt:lpstr>
      <vt:lpstr>The UI: Found on Google </vt:lpstr>
      <vt:lpstr>The Execute Code:WeightTrackerRT</vt:lpstr>
      <vt:lpstr>Outputting and Organizing the Data</vt:lpstr>
      <vt:lpstr>Calorie Tracker: </vt:lpstr>
      <vt:lpstr>Weight Tracker:</vt:lpstr>
      <vt:lpstr>Questions?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2016-05-02T16:18:56Z</dcterms:created>
  <dcterms:modified xsi:type="dcterms:W3CDTF">2016-05-04T14:30:09Z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