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10972800"/>
  <p:notesSz cx="10972800" cy="14630400"/>
  <p:embeddedFontLst>
    <p:embeddedFont>
      <p:font typeface="Inconsolata" pitchFamily="1" charset="0"/>
      <p:regular r:id="rId10"/>
    </p:embeddedFont>
    <p:embeddedFont>
      <p:font typeface="Montserrat Black" panose="00000A00000000000000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14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19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170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Programming Fundamentals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8747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Presented by: Syeda </a:t>
            </a:r>
            <a:r>
              <a:rPr lang="en-US" sz="175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Bismah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Abeeha zaid, </a:t>
            </a:r>
            <a:r>
              <a:rPr lang="en-US" sz="175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Tanzeela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Javed.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4928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Roll Number: F2024266530, F2024266502, F2024266517.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B0EDD-127D-EC59-DBE2-9681149DC96D}"/>
              </a:ext>
            </a:extLst>
          </p:cNvPr>
          <p:cNvSpPr/>
          <p:nvPr/>
        </p:nvSpPr>
        <p:spPr>
          <a:xfrm>
            <a:off x="12123174" y="10533893"/>
            <a:ext cx="2507226" cy="362903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307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About My Project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796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741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program is designed to assist library managers in efficiently handling their tasks.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922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 Features: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9102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Manage student records.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352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Track borrowed books: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7946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librarian can enter the book's name, and the program will display who borrowed it.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72368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Add and view helpful notes: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76790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notes feature ensures the librarian stays organized and remembers important details.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039A3-CFFA-2D90-9751-578A187F8978}"/>
              </a:ext>
            </a:extLst>
          </p:cNvPr>
          <p:cNvSpPr/>
          <p:nvPr/>
        </p:nvSpPr>
        <p:spPr>
          <a:xfrm>
            <a:off x="12123174" y="10533893"/>
            <a:ext cx="2507226" cy="362903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16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About My Project 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10545"/>
            <a:ext cx="7556421" cy="5200531"/>
          </a:xfrm>
          <a:prstGeom prst="roundRect">
            <a:avLst>
              <a:gd name="adj" fmla="val 17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28224" y="3644979"/>
            <a:ext cx="30338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Additional Features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13539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1. Learning Commons Booking: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463438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librarian can manage bookings for learning commons.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513338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program keeps track of: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28224" y="563237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total number of available learning commons.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224" y="607456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Booking details like time and learning commons number.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8224" y="651676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booking list can be viewed later for reference.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28224" y="701575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2. Why This Program?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224" y="751474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Simplifies the librarian's tasks.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28224" y="801374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Saves time and reduces errors.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F5633-BDA3-8A37-1410-E92281010B12}"/>
              </a:ext>
            </a:extLst>
          </p:cNvPr>
          <p:cNvSpPr/>
          <p:nvPr/>
        </p:nvSpPr>
        <p:spPr>
          <a:xfrm>
            <a:off x="12123174" y="10533893"/>
            <a:ext cx="2507226" cy="362903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44585"/>
            <a:ext cx="98042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Introduction to My Code (Part 1)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620339"/>
            <a:ext cx="41517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Development Environment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2014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Tool Used: Dev-C++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620339"/>
            <a:ext cx="49287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Programming Concepts Applied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520148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Modular Programming: Using functions to break the code into smaller, reusable parts.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61313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Boilerplate Code: Template code for basic structure.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669833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Conditional Statements and Loops: To handle decisions and repetitive tasks.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E964F-D304-041E-29B0-DF56B10BC107}"/>
              </a:ext>
            </a:extLst>
          </p:cNvPr>
          <p:cNvSpPr/>
          <p:nvPr/>
        </p:nvSpPr>
        <p:spPr>
          <a:xfrm>
            <a:off x="12123174" y="10533893"/>
            <a:ext cx="2507226" cy="362903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0380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Introduction to My Code (Part 2)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816679"/>
            <a:ext cx="396835" cy="396835"/>
          </a:xfrm>
          <a:prstGeom prst="roundRect">
            <a:avLst>
              <a:gd name="adj" fmla="val 230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417439" y="5816679"/>
            <a:ext cx="32812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Structures Used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6307098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Arrays: For managing collections of data efficiently.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417439" y="6806089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Structs: To organize and group related data.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4DCEF-C18A-621D-B270-20D11869A7BC}"/>
              </a:ext>
            </a:extLst>
          </p:cNvPr>
          <p:cNvSpPr/>
          <p:nvPr/>
        </p:nvSpPr>
        <p:spPr>
          <a:xfrm>
            <a:off x="12123174" y="10533893"/>
            <a:ext cx="2507226" cy="362903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94516"/>
            <a:ext cx="63631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Code Demonstration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843457"/>
            <a:ext cx="1134070" cy="433482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4070271"/>
            <a:ext cx="5364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Let Me Walk You Through My Code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456068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 this section, I will explain the structure and functionality of my program.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754422" y="542258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detailed step-by-step walkthrough of my code will highlight: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754422" y="62844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the features were implemented.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754422" y="672667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logic behind the program's functions.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7754422" y="722566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 will also present a video demonstration to showcase the program's features in action.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DC6C4-F52E-08C6-7C71-D45924EDB3B2}"/>
              </a:ext>
            </a:extLst>
          </p:cNvPr>
          <p:cNvSpPr/>
          <p:nvPr/>
        </p:nvSpPr>
        <p:spPr>
          <a:xfrm>
            <a:off x="12123174" y="10533893"/>
            <a:ext cx="2507226" cy="362903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812" y="814268"/>
            <a:ext cx="8848606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2" y="1422202"/>
            <a:ext cx="8703469" cy="870346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181392" y="836533"/>
            <a:ext cx="3675698" cy="2788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                                             ANY QUESTIONS???</a:t>
            </a:r>
            <a:endParaRPr lang="en-US" sz="4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DB0D0-7760-4C23-1238-063076949D68}"/>
              </a:ext>
            </a:extLst>
          </p:cNvPr>
          <p:cNvSpPr/>
          <p:nvPr/>
        </p:nvSpPr>
        <p:spPr>
          <a:xfrm>
            <a:off x="12123174" y="10533893"/>
            <a:ext cx="2507226" cy="362903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315</Words>
  <Application>Microsoft Office PowerPoint</Application>
  <PresentationFormat>Custom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 Black</vt:lpstr>
      <vt:lpstr>Arial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abeeha zaid</cp:lastModifiedBy>
  <cp:revision>2</cp:revision>
  <dcterms:created xsi:type="dcterms:W3CDTF">2025-01-28T16:34:06Z</dcterms:created>
  <dcterms:modified xsi:type="dcterms:W3CDTF">2025-01-29T13:41:07Z</dcterms:modified>
</cp:coreProperties>
</file>