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61" r:id="rId6"/>
    <p:sldId id="259" r:id="rId7"/>
    <p:sldId id="308" r:id="rId8"/>
    <p:sldId id="309" r:id="rId9"/>
    <p:sldId id="311" r:id="rId10"/>
    <p:sldId id="316" r:id="rId11"/>
    <p:sldId id="266" r:id="rId12"/>
    <p:sldId id="312" r:id="rId13"/>
    <p:sldId id="317" r:id="rId14"/>
    <p:sldId id="313" r:id="rId15"/>
    <p:sldId id="314" r:id="rId16"/>
    <p:sldId id="260" r:id="rId17"/>
    <p:sldId id="315" r:id="rId18"/>
    <p:sldId id="310" r:id="rId19"/>
    <p:sldId id="277" r:id="rId20"/>
  </p:sldIdLst>
  <p:sldSz cx="9144000" cy="5143500" type="screen16x9"/>
  <p:notesSz cx="6858000" cy="9144000"/>
  <p:embeddedFontLst>
    <p:embeddedFont>
      <p:font typeface="Chivo Black" panose="020B0604020202020204" charset="0"/>
      <p:bold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B91"/>
    <a:srgbClr val="154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6FE08D-15D2-4AE7-B374-7DEC326549EA}" v="73" dt="2021-11-04T01:56:16.233"/>
  </p1510:revLst>
</p1510:revInfo>
</file>

<file path=ppt/tableStyles.xml><?xml version="1.0" encoding="utf-8"?>
<a:tblStyleLst xmlns:a="http://schemas.openxmlformats.org/drawingml/2006/main" def="{1BCE4177-0492-4382-91A2-5F6DE46F83DD}">
  <a:tblStyle styleId="{1BCE4177-0492-4382-91A2-5F6DE46F83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zan ." userId="150e09e1a31a807a" providerId="LiveId" clId="{5B6FE08D-15D2-4AE7-B374-7DEC326549EA}"/>
    <pc:docChg chg="undo custSel addSld delSld modSld delMainMaster">
      <pc:chgData name="Razan ." userId="150e09e1a31a807a" providerId="LiveId" clId="{5B6FE08D-15D2-4AE7-B374-7DEC326549EA}" dt="2021-11-04T01:56:16.233" v="313"/>
      <pc:docMkLst>
        <pc:docMk/>
      </pc:docMkLst>
      <pc:sldChg chg="modTransition">
        <pc:chgData name="Razan ." userId="150e09e1a31a807a" providerId="LiveId" clId="{5B6FE08D-15D2-4AE7-B374-7DEC326549EA}" dt="2021-11-04T01:49:46.438" v="234"/>
        <pc:sldMkLst>
          <pc:docMk/>
          <pc:sldMk cId="0" sldId="256"/>
        </pc:sldMkLst>
      </pc:sldChg>
      <pc:sldChg chg="modTransition">
        <pc:chgData name="Razan ." userId="150e09e1a31a807a" providerId="LiveId" clId="{5B6FE08D-15D2-4AE7-B374-7DEC326549EA}" dt="2021-11-04T01:54:43.870" v="299"/>
        <pc:sldMkLst>
          <pc:docMk/>
          <pc:sldMk cId="0" sldId="257"/>
        </pc:sldMkLst>
      </pc:sldChg>
      <pc:sldChg chg="modSp mod modTransition">
        <pc:chgData name="Razan ." userId="150e09e1a31a807a" providerId="LiveId" clId="{5B6FE08D-15D2-4AE7-B374-7DEC326549EA}" dt="2021-11-04T01:54:46.746" v="300"/>
        <pc:sldMkLst>
          <pc:docMk/>
          <pc:sldMk cId="0" sldId="258"/>
        </pc:sldMkLst>
        <pc:spChg chg="mod">
          <ac:chgData name="Razan ." userId="150e09e1a31a807a" providerId="LiveId" clId="{5B6FE08D-15D2-4AE7-B374-7DEC326549EA}" dt="2021-11-04T01:22:44.632" v="1" actId="1076"/>
          <ac:spMkLst>
            <pc:docMk/>
            <pc:sldMk cId="0" sldId="258"/>
            <ac:spMk id="1680" creationId="{00000000-0000-0000-0000-000000000000}"/>
          </ac:spMkLst>
        </pc:spChg>
        <pc:spChg chg="mod">
          <ac:chgData name="Razan ." userId="150e09e1a31a807a" providerId="LiveId" clId="{5B6FE08D-15D2-4AE7-B374-7DEC326549EA}" dt="2021-11-04T01:22:51.419" v="3" actId="1076"/>
          <ac:spMkLst>
            <pc:docMk/>
            <pc:sldMk cId="0" sldId="258"/>
            <ac:spMk id="1686" creationId="{00000000-0000-0000-0000-000000000000}"/>
          </ac:spMkLst>
        </pc:spChg>
        <pc:picChg chg="mod">
          <ac:chgData name="Razan ." userId="150e09e1a31a807a" providerId="LiveId" clId="{5B6FE08D-15D2-4AE7-B374-7DEC326549EA}" dt="2021-11-04T01:22:46.987" v="2" actId="1076"/>
          <ac:picMkLst>
            <pc:docMk/>
            <pc:sldMk cId="0" sldId="258"/>
            <ac:picMk id="35" creationId="{2BB2708A-EA89-4B89-81FF-133E72628A27}"/>
          </ac:picMkLst>
        </pc:picChg>
      </pc:sldChg>
      <pc:sldChg chg="addSp modSp mod modTransition">
        <pc:chgData name="Razan ." userId="150e09e1a31a807a" providerId="LiveId" clId="{5B6FE08D-15D2-4AE7-B374-7DEC326549EA}" dt="2021-11-04T01:55:04.321" v="303"/>
        <pc:sldMkLst>
          <pc:docMk/>
          <pc:sldMk cId="0" sldId="259"/>
        </pc:sldMkLst>
        <pc:spChg chg="mod">
          <ac:chgData name="Razan ." userId="150e09e1a31a807a" providerId="LiveId" clId="{5B6FE08D-15D2-4AE7-B374-7DEC326549EA}" dt="2021-11-04T01:28:33.229" v="75" actId="1076"/>
          <ac:spMkLst>
            <pc:docMk/>
            <pc:sldMk cId="0" sldId="259"/>
            <ac:spMk id="1695" creationId="{00000000-0000-0000-0000-000000000000}"/>
          </ac:spMkLst>
        </pc:spChg>
        <pc:picChg chg="add mod">
          <ac:chgData name="Razan ." userId="150e09e1a31a807a" providerId="LiveId" clId="{5B6FE08D-15D2-4AE7-B374-7DEC326549EA}" dt="2021-11-04T01:29:57.987" v="88" actId="14100"/>
          <ac:picMkLst>
            <pc:docMk/>
            <pc:sldMk cId="0" sldId="259"/>
            <ac:picMk id="4" creationId="{077B7BB8-664B-41E7-881D-7A1DD41CBC18}"/>
          </ac:picMkLst>
        </pc:picChg>
      </pc:sldChg>
      <pc:sldChg chg="addSp modSp mod modTransition">
        <pc:chgData name="Razan ." userId="150e09e1a31a807a" providerId="LiveId" clId="{5B6FE08D-15D2-4AE7-B374-7DEC326549EA}" dt="2021-11-04T01:51:04.974" v="248"/>
        <pc:sldMkLst>
          <pc:docMk/>
          <pc:sldMk cId="0" sldId="260"/>
        </pc:sldMkLst>
        <pc:spChg chg="add mod">
          <ac:chgData name="Razan ." userId="150e09e1a31a807a" providerId="LiveId" clId="{5B6FE08D-15D2-4AE7-B374-7DEC326549EA}" dt="2021-11-04T01:42:32.535" v="162" actId="1076"/>
          <ac:spMkLst>
            <pc:docMk/>
            <pc:sldMk cId="0" sldId="260"/>
            <ac:spMk id="4" creationId="{BCC62A1B-9954-4319-9B95-5ED90667F691}"/>
          </ac:spMkLst>
        </pc:spChg>
        <pc:spChg chg="mod">
          <ac:chgData name="Razan ." userId="150e09e1a31a807a" providerId="LiveId" clId="{5B6FE08D-15D2-4AE7-B374-7DEC326549EA}" dt="2021-11-04T01:42:24.108" v="160" actId="1076"/>
          <ac:spMkLst>
            <pc:docMk/>
            <pc:sldMk cId="0" sldId="260"/>
            <ac:spMk id="1701" creationId="{00000000-0000-0000-0000-000000000000}"/>
          </ac:spMkLst>
        </pc:spChg>
      </pc:sldChg>
      <pc:sldChg chg="modTransition">
        <pc:chgData name="Razan ." userId="150e09e1a31a807a" providerId="LiveId" clId="{5B6FE08D-15D2-4AE7-B374-7DEC326549EA}" dt="2021-11-04T01:55:00.914" v="302"/>
        <pc:sldMkLst>
          <pc:docMk/>
          <pc:sldMk cId="0" sldId="261"/>
        </pc:sldMkLst>
      </pc:sldChg>
      <pc:sldChg chg="add del">
        <pc:chgData name="Razan ." userId="150e09e1a31a807a" providerId="LiveId" clId="{5B6FE08D-15D2-4AE7-B374-7DEC326549EA}" dt="2021-11-04T01:53:02.294" v="296" actId="47"/>
        <pc:sldMkLst>
          <pc:docMk/>
          <pc:sldMk cId="0" sldId="262"/>
        </pc:sldMkLst>
      </pc:sldChg>
      <pc:sldChg chg="del">
        <pc:chgData name="Razan ." userId="150e09e1a31a807a" providerId="LiveId" clId="{5B6FE08D-15D2-4AE7-B374-7DEC326549EA}" dt="2021-11-04T01:52:57.363" v="293" actId="47"/>
        <pc:sldMkLst>
          <pc:docMk/>
          <pc:sldMk cId="0" sldId="263"/>
        </pc:sldMkLst>
      </pc:sldChg>
      <pc:sldChg chg="del">
        <pc:chgData name="Razan ." userId="150e09e1a31a807a" providerId="LiveId" clId="{5B6FE08D-15D2-4AE7-B374-7DEC326549EA}" dt="2021-11-04T01:52:57.100" v="292" actId="47"/>
        <pc:sldMkLst>
          <pc:docMk/>
          <pc:sldMk cId="0" sldId="264"/>
        </pc:sldMkLst>
      </pc:sldChg>
      <pc:sldChg chg="modSp mod modTransition">
        <pc:chgData name="Razan ." userId="150e09e1a31a807a" providerId="LiveId" clId="{5B6FE08D-15D2-4AE7-B374-7DEC326549EA}" dt="2021-11-04T01:54:55.278" v="301"/>
        <pc:sldMkLst>
          <pc:docMk/>
          <pc:sldMk cId="0" sldId="265"/>
        </pc:sldMkLst>
        <pc:spChg chg="mod">
          <ac:chgData name="Razan ." userId="150e09e1a31a807a" providerId="LiveId" clId="{5B6FE08D-15D2-4AE7-B374-7DEC326549EA}" dt="2021-11-04T01:23:09.317" v="5" actId="120"/>
          <ac:spMkLst>
            <pc:docMk/>
            <pc:sldMk cId="0" sldId="265"/>
            <ac:spMk id="1765" creationId="{00000000-0000-0000-0000-000000000000}"/>
          </ac:spMkLst>
        </pc:spChg>
        <pc:spChg chg="mod">
          <ac:chgData name="Razan ." userId="150e09e1a31a807a" providerId="LiveId" clId="{5B6FE08D-15D2-4AE7-B374-7DEC326549EA}" dt="2021-11-04T01:23:15.569" v="6" actId="1076"/>
          <ac:spMkLst>
            <pc:docMk/>
            <pc:sldMk cId="0" sldId="265"/>
            <ac:spMk id="1767" creationId="{00000000-0000-0000-0000-000000000000}"/>
          </ac:spMkLst>
        </pc:spChg>
      </pc:sldChg>
      <pc:sldChg chg="addSp delSp modSp mod modTransition">
        <pc:chgData name="Razan ." userId="150e09e1a31a807a" providerId="LiveId" clId="{5B6FE08D-15D2-4AE7-B374-7DEC326549EA}" dt="2021-11-04T01:55:24.081" v="309"/>
        <pc:sldMkLst>
          <pc:docMk/>
          <pc:sldMk cId="0" sldId="266"/>
        </pc:sldMkLst>
        <pc:spChg chg="add del">
          <ac:chgData name="Razan ." userId="150e09e1a31a807a" providerId="LiveId" clId="{5B6FE08D-15D2-4AE7-B374-7DEC326549EA}" dt="2021-11-04T01:32:57.572" v="105" actId="22"/>
          <ac:spMkLst>
            <pc:docMk/>
            <pc:sldMk cId="0" sldId="266"/>
            <ac:spMk id="5" creationId="{4A1B8F6A-53AC-435A-A383-0B2A51C26CCE}"/>
          </ac:spMkLst>
        </pc:spChg>
        <pc:spChg chg="add del">
          <ac:chgData name="Razan ." userId="150e09e1a31a807a" providerId="LiveId" clId="{5B6FE08D-15D2-4AE7-B374-7DEC326549EA}" dt="2021-11-04T01:33:05.242" v="107" actId="22"/>
          <ac:spMkLst>
            <pc:docMk/>
            <pc:sldMk cId="0" sldId="266"/>
            <ac:spMk id="7" creationId="{FD975001-A006-43DC-89A2-8BC6D14000F5}"/>
          </ac:spMkLst>
        </pc:spChg>
        <pc:spChg chg="add mod">
          <ac:chgData name="Razan ." userId="150e09e1a31a807a" providerId="LiveId" clId="{5B6FE08D-15D2-4AE7-B374-7DEC326549EA}" dt="2021-11-04T01:33:51.330" v="117" actId="1076"/>
          <ac:spMkLst>
            <pc:docMk/>
            <pc:sldMk cId="0" sldId="266"/>
            <ac:spMk id="8" creationId="{123466C2-A3D4-4311-BA5B-F6E949EC7697}"/>
          </ac:spMkLst>
        </pc:spChg>
        <pc:spChg chg="mod">
          <ac:chgData name="Razan ." userId="150e09e1a31a807a" providerId="LiveId" clId="{5B6FE08D-15D2-4AE7-B374-7DEC326549EA}" dt="2021-11-04T01:32:45.353" v="102" actId="120"/>
          <ac:spMkLst>
            <pc:docMk/>
            <pc:sldMk cId="0" sldId="266"/>
            <ac:spMk id="1781" creationId="{00000000-0000-0000-0000-000000000000}"/>
          </ac:spMkLst>
        </pc:spChg>
        <pc:spChg chg="mod">
          <ac:chgData name="Razan ." userId="150e09e1a31a807a" providerId="LiveId" clId="{5B6FE08D-15D2-4AE7-B374-7DEC326549EA}" dt="2021-11-04T01:33:47.528" v="115" actId="1076"/>
          <ac:spMkLst>
            <pc:docMk/>
            <pc:sldMk cId="0" sldId="266"/>
            <ac:spMk id="1782" creationId="{00000000-0000-0000-0000-000000000000}"/>
          </ac:spMkLst>
        </pc:spChg>
      </pc:sldChg>
      <pc:sldChg chg="del">
        <pc:chgData name="Razan ." userId="150e09e1a31a807a" providerId="LiveId" clId="{5B6FE08D-15D2-4AE7-B374-7DEC326549EA}" dt="2021-11-04T01:52:56.815" v="291" actId="47"/>
        <pc:sldMkLst>
          <pc:docMk/>
          <pc:sldMk cId="0" sldId="267"/>
        </pc:sldMkLst>
      </pc:sldChg>
      <pc:sldChg chg="del">
        <pc:chgData name="Razan ." userId="150e09e1a31a807a" providerId="LiveId" clId="{5B6FE08D-15D2-4AE7-B374-7DEC326549EA}" dt="2021-11-04T01:52:56.476" v="290" actId="47"/>
        <pc:sldMkLst>
          <pc:docMk/>
          <pc:sldMk cId="0" sldId="268"/>
        </pc:sldMkLst>
      </pc:sldChg>
      <pc:sldChg chg="del">
        <pc:chgData name="Razan ." userId="150e09e1a31a807a" providerId="LiveId" clId="{5B6FE08D-15D2-4AE7-B374-7DEC326549EA}" dt="2021-11-04T01:52:56.159" v="289" actId="47"/>
        <pc:sldMkLst>
          <pc:docMk/>
          <pc:sldMk cId="0" sldId="269"/>
        </pc:sldMkLst>
      </pc:sldChg>
      <pc:sldChg chg="del">
        <pc:chgData name="Razan ." userId="150e09e1a31a807a" providerId="LiveId" clId="{5B6FE08D-15D2-4AE7-B374-7DEC326549EA}" dt="2021-11-04T01:52:55.975" v="288" actId="47"/>
        <pc:sldMkLst>
          <pc:docMk/>
          <pc:sldMk cId="0" sldId="270"/>
        </pc:sldMkLst>
      </pc:sldChg>
      <pc:sldChg chg="del">
        <pc:chgData name="Razan ." userId="150e09e1a31a807a" providerId="LiveId" clId="{5B6FE08D-15D2-4AE7-B374-7DEC326549EA}" dt="2021-11-04T01:52:55.712" v="287" actId="47"/>
        <pc:sldMkLst>
          <pc:docMk/>
          <pc:sldMk cId="0" sldId="271"/>
        </pc:sldMkLst>
      </pc:sldChg>
      <pc:sldChg chg="del">
        <pc:chgData name="Razan ." userId="150e09e1a31a807a" providerId="LiveId" clId="{5B6FE08D-15D2-4AE7-B374-7DEC326549EA}" dt="2021-11-04T01:52:55.527" v="286" actId="47"/>
        <pc:sldMkLst>
          <pc:docMk/>
          <pc:sldMk cId="0" sldId="272"/>
        </pc:sldMkLst>
      </pc:sldChg>
      <pc:sldChg chg="del">
        <pc:chgData name="Razan ." userId="150e09e1a31a807a" providerId="LiveId" clId="{5B6FE08D-15D2-4AE7-B374-7DEC326549EA}" dt="2021-11-04T01:52:55.273" v="285" actId="47"/>
        <pc:sldMkLst>
          <pc:docMk/>
          <pc:sldMk cId="0" sldId="273"/>
        </pc:sldMkLst>
      </pc:sldChg>
      <pc:sldChg chg="del">
        <pc:chgData name="Razan ." userId="150e09e1a31a807a" providerId="LiveId" clId="{5B6FE08D-15D2-4AE7-B374-7DEC326549EA}" dt="2021-11-04T01:52:55.094" v="284" actId="47"/>
        <pc:sldMkLst>
          <pc:docMk/>
          <pc:sldMk cId="0" sldId="274"/>
        </pc:sldMkLst>
      </pc:sldChg>
      <pc:sldChg chg="del">
        <pc:chgData name="Razan ." userId="150e09e1a31a807a" providerId="LiveId" clId="{5B6FE08D-15D2-4AE7-B374-7DEC326549EA}" dt="2021-11-04T01:52:54.810" v="283" actId="47"/>
        <pc:sldMkLst>
          <pc:docMk/>
          <pc:sldMk cId="0" sldId="275"/>
        </pc:sldMkLst>
      </pc:sldChg>
      <pc:sldChg chg="del">
        <pc:chgData name="Razan ." userId="150e09e1a31a807a" providerId="LiveId" clId="{5B6FE08D-15D2-4AE7-B374-7DEC326549EA}" dt="2021-11-04T01:52:54.609" v="282" actId="47"/>
        <pc:sldMkLst>
          <pc:docMk/>
          <pc:sldMk cId="0" sldId="276"/>
        </pc:sldMkLst>
      </pc:sldChg>
      <pc:sldChg chg="modTransition">
        <pc:chgData name="Razan ." userId="150e09e1a31a807a" providerId="LiveId" clId="{5B6FE08D-15D2-4AE7-B374-7DEC326549EA}" dt="2021-11-04T01:51:36.729" v="251"/>
        <pc:sldMkLst>
          <pc:docMk/>
          <pc:sldMk cId="0" sldId="277"/>
        </pc:sldMkLst>
      </pc:sldChg>
      <pc:sldChg chg="del">
        <pc:chgData name="Razan ." userId="150e09e1a31a807a" providerId="LiveId" clId="{5B6FE08D-15D2-4AE7-B374-7DEC326549EA}" dt="2021-11-04T01:52:54.192" v="280" actId="47"/>
        <pc:sldMkLst>
          <pc:docMk/>
          <pc:sldMk cId="0" sldId="278"/>
        </pc:sldMkLst>
      </pc:sldChg>
      <pc:sldChg chg="del">
        <pc:chgData name="Razan ." userId="150e09e1a31a807a" providerId="LiveId" clId="{5B6FE08D-15D2-4AE7-B374-7DEC326549EA}" dt="2021-11-04T01:52:54.054" v="279" actId="47"/>
        <pc:sldMkLst>
          <pc:docMk/>
          <pc:sldMk cId="0" sldId="279"/>
        </pc:sldMkLst>
      </pc:sldChg>
      <pc:sldChg chg="del">
        <pc:chgData name="Razan ." userId="150e09e1a31a807a" providerId="LiveId" clId="{5B6FE08D-15D2-4AE7-B374-7DEC326549EA}" dt="2021-11-04T01:52:53.869" v="278" actId="47"/>
        <pc:sldMkLst>
          <pc:docMk/>
          <pc:sldMk cId="0" sldId="280"/>
        </pc:sldMkLst>
      </pc:sldChg>
      <pc:sldChg chg="del">
        <pc:chgData name="Razan ." userId="150e09e1a31a807a" providerId="LiveId" clId="{5B6FE08D-15D2-4AE7-B374-7DEC326549EA}" dt="2021-11-04T01:52:53.621" v="277" actId="47"/>
        <pc:sldMkLst>
          <pc:docMk/>
          <pc:sldMk cId="0" sldId="281"/>
        </pc:sldMkLst>
      </pc:sldChg>
      <pc:sldChg chg="del">
        <pc:chgData name="Razan ." userId="150e09e1a31a807a" providerId="LiveId" clId="{5B6FE08D-15D2-4AE7-B374-7DEC326549EA}" dt="2021-11-04T01:52:53.436" v="276" actId="47"/>
        <pc:sldMkLst>
          <pc:docMk/>
          <pc:sldMk cId="0" sldId="282"/>
        </pc:sldMkLst>
      </pc:sldChg>
      <pc:sldChg chg="del">
        <pc:chgData name="Razan ." userId="150e09e1a31a807a" providerId="LiveId" clId="{5B6FE08D-15D2-4AE7-B374-7DEC326549EA}" dt="2021-11-04T01:52:53.250" v="275" actId="47"/>
        <pc:sldMkLst>
          <pc:docMk/>
          <pc:sldMk cId="0" sldId="283"/>
        </pc:sldMkLst>
      </pc:sldChg>
      <pc:sldChg chg="del">
        <pc:chgData name="Razan ." userId="150e09e1a31a807a" providerId="LiveId" clId="{5B6FE08D-15D2-4AE7-B374-7DEC326549EA}" dt="2021-11-04T01:52:53.065" v="274" actId="47"/>
        <pc:sldMkLst>
          <pc:docMk/>
          <pc:sldMk cId="0" sldId="284"/>
        </pc:sldMkLst>
      </pc:sldChg>
      <pc:sldChg chg="del">
        <pc:chgData name="Razan ." userId="150e09e1a31a807a" providerId="LiveId" clId="{5B6FE08D-15D2-4AE7-B374-7DEC326549EA}" dt="2021-11-04T01:52:52.864" v="273" actId="47"/>
        <pc:sldMkLst>
          <pc:docMk/>
          <pc:sldMk cId="0" sldId="285"/>
        </pc:sldMkLst>
      </pc:sldChg>
      <pc:sldChg chg="del">
        <pc:chgData name="Razan ." userId="150e09e1a31a807a" providerId="LiveId" clId="{5B6FE08D-15D2-4AE7-B374-7DEC326549EA}" dt="2021-11-04T01:52:52.663" v="272" actId="47"/>
        <pc:sldMkLst>
          <pc:docMk/>
          <pc:sldMk cId="0" sldId="286"/>
        </pc:sldMkLst>
      </pc:sldChg>
      <pc:sldChg chg="del">
        <pc:chgData name="Razan ." userId="150e09e1a31a807a" providerId="LiveId" clId="{5B6FE08D-15D2-4AE7-B374-7DEC326549EA}" dt="2021-11-04T01:52:54.408" v="281" actId="47"/>
        <pc:sldMkLst>
          <pc:docMk/>
          <pc:sldMk cId="0" sldId="287"/>
        </pc:sldMkLst>
      </pc:sldChg>
      <pc:sldChg chg="del">
        <pc:chgData name="Razan ." userId="150e09e1a31a807a" providerId="LiveId" clId="{5B6FE08D-15D2-4AE7-B374-7DEC326549EA}" dt="2021-11-04T01:52:52.462" v="271" actId="47"/>
        <pc:sldMkLst>
          <pc:docMk/>
          <pc:sldMk cId="0" sldId="288"/>
        </pc:sldMkLst>
      </pc:sldChg>
      <pc:sldChg chg="del">
        <pc:chgData name="Razan ." userId="150e09e1a31a807a" providerId="LiveId" clId="{5B6FE08D-15D2-4AE7-B374-7DEC326549EA}" dt="2021-11-04T01:52:52.262" v="270" actId="47"/>
        <pc:sldMkLst>
          <pc:docMk/>
          <pc:sldMk cId="0" sldId="289"/>
        </pc:sldMkLst>
      </pc:sldChg>
      <pc:sldChg chg="del">
        <pc:chgData name="Razan ." userId="150e09e1a31a807a" providerId="LiveId" clId="{5B6FE08D-15D2-4AE7-B374-7DEC326549EA}" dt="2021-11-04T01:52:52.084" v="269" actId="47"/>
        <pc:sldMkLst>
          <pc:docMk/>
          <pc:sldMk cId="0" sldId="290"/>
        </pc:sldMkLst>
      </pc:sldChg>
      <pc:sldChg chg="del">
        <pc:chgData name="Razan ." userId="150e09e1a31a807a" providerId="LiveId" clId="{5B6FE08D-15D2-4AE7-B374-7DEC326549EA}" dt="2021-11-04T01:52:51.830" v="268" actId="47"/>
        <pc:sldMkLst>
          <pc:docMk/>
          <pc:sldMk cId="0" sldId="291"/>
        </pc:sldMkLst>
      </pc:sldChg>
      <pc:sldChg chg="del">
        <pc:chgData name="Razan ." userId="150e09e1a31a807a" providerId="LiveId" clId="{5B6FE08D-15D2-4AE7-B374-7DEC326549EA}" dt="2021-11-04T01:52:51.645" v="267" actId="47"/>
        <pc:sldMkLst>
          <pc:docMk/>
          <pc:sldMk cId="0" sldId="292"/>
        </pc:sldMkLst>
      </pc:sldChg>
      <pc:sldChg chg="del">
        <pc:chgData name="Razan ." userId="150e09e1a31a807a" providerId="LiveId" clId="{5B6FE08D-15D2-4AE7-B374-7DEC326549EA}" dt="2021-11-04T01:52:51.482" v="266" actId="47"/>
        <pc:sldMkLst>
          <pc:docMk/>
          <pc:sldMk cId="0" sldId="293"/>
        </pc:sldMkLst>
      </pc:sldChg>
      <pc:sldChg chg="del">
        <pc:chgData name="Razan ." userId="150e09e1a31a807a" providerId="LiveId" clId="{5B6FE08D-15D2-4AE7-B374-7DEC326549EA}" dt="2021-11-04T01:52:51.297" v="265" actId="47"/>
        <pc:sldMkLst>
          <pc:docMk/>
          <pc:sldMk cId="0" sldId="294"/>
        </pc:sldMkLst>
      </pc:sldChg>
      <pc:sldChg chg="del">
        <pc:chgData name="Razan ." userId="150e09e1a31a807a" providerId="LiveId" clId="{5B6FE08D-15D2-4AE7-B374-7DEC326549EA}" dt="2021-11-04T01:52:51.244" v="264" actId="47"/>
        <pc:sldMkLst>
          <pc:docMk/>
          <pc:sldMk cId="0" sldId="295"/>
        </pc:sldMkLst>
      </pc:sldChg>
      <pc:sldChg chg="del">
        <pc:chgData name="Razan ." userId="150e09e1a31a807a" providerId="LiveId" clId="{5B6FE08D-15D2-4AE7-B374-7DEC326549EA}" dt="2021-11-04T01:52:50.762" v="263" actId="47"/>
        <pc:sldMkLst>
          <pc:docMk/>
          <pc:sldMk cId="0" sldId="296"/>
        </pc:sldMkLst>
      </pc:sldChg>
      <pc:sldChg chg="del">
        <pc:chgData name="Razan ." userId="150e09e1a31a807a" providerId="LiveId" clId="{5B6FE08D-15D2-4AE7-B374-7DEC326549EA}" dt="2021-11-04T01:52:50.391" v="262" actId="47"/>
        <pc:sldMkLst>
          <pc:docMk/>
          <pc:sldMk cId="0" sldId="297"/>
        </pc:sldMkLst>
      </pc:sldChg>
      <pc:sldChg chg="del">
        <pc:chgData name="Razan ." userId="150e09e1a31a807a" providerId="LiveId" clId="{5B6FE08D-15D2-4AE7-B374-7DEC326549EA}" dt="2021-11-04T01:52:50.190" v="261" actId="47"/>
        <pc:sldMkLst>
          <pc:docMk/>
          <pc:sldMk cId="0" sldId="298"/>
        </pc:sldMkLst>
      </pc:sldChg>
      <pc:sldChg chg="del">
        <pc:chgData name="Razan ." userId="150e09e1a31a807a" providerId="LiveId" clId="{5B6FE08D-15D2-4AE7-B374-7DEC326549EA}" dt="2021-11-04T01:52:49.942" v="260" actId="47"/>
        <pc:sldMkLst>
          <pc:docMk/>
          <pc:sldMk cId="0" sldId="299"/>
        </pc:sldMkLst>
      </pc:sldChg>
      <pc:sldChg chg="del">
        <pc:chgData name="Razan ." userId="150e09e1a31a807a" providerId="LiveId" clId="{5B6FE08D-15D2-4AE7-B374-7DEC326549EA}" dt="2021-11-04T01:52:49.387" v="259" actId="47"/>
        <pc:sldMkLst>
          <pc:docMk/>
          <pc:sldMk cId="0" sldId="300"/>
        </pc:sldMkLst>
      </pc:sldChg>
      <pc:sldChg chg="del">
        <pc:chgData name="Razan ." userId="150e09e1a31a807a" providerId="LiveId" clId="{5B6FE08D-15D2-4AE7-B374-7DEC326549EA}" dt="2021-11-04T01:52:46.931" v="253" actId="47"/>
        <pc:sldMkLst>
          <pc:docMk/>
          <pc:sldMk cId="0" sldId="301"/>
        </pc:sldMkLst>
      </pc:sldChg>
      <pc:sldChg chg="del">
        <pc:chgData name="Razan ." userId="150e09e1a31a807a" providerId="LiveId" clId="{5B6FE08D-15D2-4AE7-B374-7DEC326549EA}" dt="2021-11-04T01:52:49.239" v="258" actId="47"/>
        <pc:sldMkLst>
          <pc:docMk/>
          <pc:sldMk cId="0" sldId="302"/>
        </pc:sldMkLst>
      </pc:sldChg>
      <pc:sldChg chg="del">
        <pc:chgData name="Razan ." userId="150e09e1a31a807a" providerId="LiveId" clId="{5B6FE08D-15D2-4AE7-B374-7DEC326549EA}" dt="2021-11-04T01:52:49.055" v="257" actId="47"/>
        <pc:sldMkLst>
          <pc:docMk/>
          <pc:sldMk cId="0" sldId="303"/>
        </pc:sldMkLst>
      </pc:sldChg>
      <pc:sldChg chg="del">
        <pc:chgData name="Razan ." userId="150e09e1a31a807a" providerId="LiveId" clId="{5B6FE08D-15D2-4AE7-B374-7DEC326549EA}" dt="2021-11-04T01:52:48.753" v="256" actId="47"/>
        <pc:sldMkLst>
          <pc:docMk/>
          <pc:sldMk cId="0" sldId="304"/>
        </pc:sldMkLst>
      </pc:sldChg>
      <pc:sldChg chg="del">
        <pc:chgData name="Razan ." userId="150e09e1a31a807a" providerId="LiveId" clId="{5B6FE08D-15D2-4AE7-B374-7DEC326549EA}" dt="2021-11-04T01:52:47.781" v="254" actId="47"/>
        <pc:sldMkLst>
          <pc:docMk/>
          <pc:sldMk cId="0" sldId="305"/>
        </pc:sldMkLst>
      </pc:sldChg>
      <pc:sldChg chg="del">
        <pc:chgData name="Razan ." userId="150e09e1a31a807a" providerId="LiveId" clId="{5B6FE08D-15D2-4AE7-B374-7DEC326549EA}" dt="2021-11-04T01:52:48.282" v="255" actId="47"/>
        <pc:sldMkLst>
          <pc:docMk/>
          <pc:sldMk cId="0" sldId="306"/>
        </pc:sldMkLst>
      </pc:sldChg>
      <pc:sldChg chg="del">
        <pc:chgData name="Razan ." userId="150e09e1a31a807a" providerId="LiveId" clId="{5B6FE08D-15D2-4AE7-B374-7DEC326549EA}" dt="2021-11-04T01:52:33.874" v="252" actId="2696"/>
        <pc:sldMkLst>
          <pc:docMk/>
          <pc:sldMk cId="0" sldId="307"/>
        </pc:sldMkLst>
      </pc:sldChg>
      <pc:sldChg chg="addSp modSp mod modTransition">
        <pc:chgData name="Razan ." userId="150e09e1a31a807a" providerId="LiveId" clId="{5B6FE08D-15D2-4AE7-B374-7DEC326549EA}" dt="2021-11-04T01:55:08.783" v="304"/>
        <pc:sldMkLst>
          <pc:docMk/>
          <pc:sldMk cId="1676112638" sldId="308"/>
        </pc:sldMkLst>
        <pc:spChg chg="add mod">
          <ac:chgData name="Razan ." userId="150e09e1a31a807a" providerId="LiveId" clId="{5B6FE08D-15D2-4AE7-B374-7DEC326549EA}" dt="2021-11-04T01:30:50.863" v="94" actId="207"/>
          <ac:spMkLst>
            <pc:docMk/>
            <pc:sldMk cId="1676112638" sldId="308"/>
            <ac:spMk id="3" creationId="{65CF1692-5EE2-4FB5-A018-0E4ED20D1D41}"/>
          </ac:spMkLst>
        </pc:spChg>
        <pc:picChg chg="add mod">
          <ac:chgData name="Razan ." userId="150e09e1a31a807a" providerId="LiveId" clId="{5B6FE08D-15D2-4AE7-B374-7DEC326549EA}" dt="2021-11-04T01:29:47.491" v="85" actId="1076"/>
          <ac:picMkLst>
            <pc:docMk/>
            <pc:sldMk cId="1676112638" sldId="308"/>
            <ac:picMk id="5" creationId="{F4D718F3-7939-41FF-BBBC-407A513ED40A}"/>
          </ac:picMkLst>
        </pc:picChg>
      </pc:sldChg>
      <pc:sldChg chg="addSp modSp mod modTransition">
        <pc:chgData name="Razan ." userId="150e09e1a31a807a" providerId="LiveId" clId="{5B6FE08D-15D2-4AE7-B374-7DEC326549EA}" dt="2021-11-04T01:55:11.101" v="305"/>
        <pc:sldMkLst>
          <pc:docMk/>
          <pc:sldMk cId="2597407934" sldId="309"/>
        </pc:sldMkLst>
        <pc:spChg chg="add mod">
          <ac:chgData name="Razan ." userId="150e09e1a31a807a" providerId="LiveId" clId="{5B6FE08D-15D2-4AE7-B374-7DEC326549EA}" dt="2021-11-04T01:32:03.164" v="100" actId="207"/>
          <ac:spMkLst>
            <pc:docMk/>
            <pc:sldMk cId="2597407934" sldId="309"/>
            <ac:spMk id="3" creationId="{EE2F2D7D-3132-49E2-AA44-B24A20ABCFDB}"/>
          </ac:spMkLst>
        </pc:spChg>
        <pc:picChg chg="add mod">
          <ac:chgData name="Razan ." userId="150e09e1a31a807a" providerId="LiveId" clId="{5B6FE08D-15D2-4AE7-B374-7DEC326549EA}" dt="2021-11-04T01:32:09.839" v="101" actId="1076"/>
          <ac:picMkLst>
            <pc:docMk/>
            <pc:sldMk cId="2597407934" sldId="309"/>
            <ac:picMk id="5" creationId="{DE71A391-B5D0-4520-8290-1A941FC9B03A}"/>
          </ac:picMkLst>
        </pc:picChg>
      </pc:sldChg>
      <pc:sldChg chg="addSp delSp modSp mod modTransition modAnim">
        <pc:chgData name="Razan ." userId="150e09e1a31a807a" providerId="LiveId" clId="{5B6FE08D-15D2-4AE7-B374-7DEC326549EA}" dt="2021-11-04T01:56:16.233" v="313"/>
        <pc:sldMkLst>
          <pc:docMk/>
          <pc:sldMk cId="335418927" sldId="310"/>
        </pc:sldMkLst>
        <pc:spChg chg="add del mod">
          <ac:chgData name="Razan ." userId="150e09e1a31a807a" providerId="LiveId" clId="{5B6FE08D-15D2-4AE7-B374-7DEC326549EA}" dt="2021-11-04T01:43:01.495" v="164"/>
          <ac:spMkLst>
            <pc:docMk/>
            <pc:sldMk cId="335418927" sldId="310"/>
            <ac:spMk id="4" creationId="{C15E83C1-5188-4619-BE9B-B2A5D6708F72}"/>
          </ac:spMkLst>
        </pc:spChg>
        <pc:spChg chg="add del mod">
          <ac:chgData name="Razan ." userId="150e09e1a31a807a" providerId="LiveId" clId="{5B6FE08D-15D2-4AE7-B374-7DEC326549EA}" dt="2021-11-04T01:43:01.495" v="164"/>
          <ac:spMkLst>
            <pc:docMk/>
            <pc:sldMk cId="335418927" sldId="310"/>
            <ac:spMk id="5" creationId="{71569ED3-E4CF-4DFE-AED3-4B74C4C8E0AE}"/>
          </ac:spMkLst>
        </pc:spChg>
        <pc:spChg chg="add del mod">
          <ac:chgData name="Razan ." userId="150e09e1a31a807a" providerId="LiveId" clId="{5B6FE08D-15D2-4AE7-B374-7DEC326549EA}" dt="2021-11-04T01:43:01.495" v="164"/>
          <ac:spMkLst>
            <pc:docMk/>
            <pc:sldMk cId="335418927" sldId="310"/>
            <ac:spMk id="6" creationId="{572563E9-4C3D-4FAE-B68B-593FF2078762}"/>
          </ac:spMkLst>
        </pc:spChg>
        <pc:spChg chg="add del mod">
          <ac:chgData name="Razan ." userId="150e09e1a31a807a" providerId="LiveId" clId="{5B6FE08D-15D2-4AE7-B374-7DEC326549EA}" dt="2021-11-04T01:43:01.495" v="164"/>
          <ac:spMkLst>
            <pc:docMk/>
            <pc:sldMk cId="335418927" sldId="310"/>
            <ac:spMk id="7" creationId="{EBFC58C3-74EA-416C-8372-7A51F77BD585}"/>
          </ac:spMkLst>
        </pc:spChg>
        <pc:spChg chg="add del mod">
          <ac:chgData name="Razan ." userId="150e09e1a31a807a" providerId="LiveId" clId="{5B6FE08D-15D2-4AE7-B374-7DEC326549EA}" dt="2021-11-04T01:43:01.495" v="164"/>
          <ac:spMkLst>
            <pc:docMk/>
            <pc:sldMk cId="335418927" sldId="310"/>
            <ac:spMk id="8" creationId="{E08E4C82-2B41-4370-92D3-C5289C637A3A}"/>
          </ac:spMkLst>
        </pc:spChg>
        <pc:spChg chg="add del mod">
          <ac:chgData name="Razan ." userId="150e09e1a31a807a" providerId="LiveId" clId="{5B6FE08D-15D2-4AE7-B374-7DEC326549EA}" dt="2021-11-04T01:43:01.495" v="164"/>
          <ac:spMkLst>
            <pc:docMk/>
            <pc:sldMk cId="335418927" sldId="310"/>
            <ac:spMk id="9" creationId="{3B031AC2-A599-4FA3-91EA-BFCD304F7F2E}"/>
          </ac:spMkLst>
        </pc:spChg>
        <pc:spChg chg="add del mod">
          <ac:chgData name="Razan ." userId="150e09e1a31a807a" providerId="LiveId" clId="{5B6FE08D-15D2-4AE7-B374-7DEC326549EA}" dt="2021-11-04T01:43:01.495" v="164"/>
          <ac:spMkLst>
            <pc:docMk/>
            <pc:sldMk cId="335418927" sldId="310"/>
            <ac:spMk id="10" creationId="{D09BDCD4-727F-4D09-8537-C4B167CEA2EC}"/>
          </ac:spMkLst>
        </pc:spChg>
        <pc:spChg chg="add del mod">
          <ac:chgData name="Razan ." userId="150e09e1a31a807a" providerId="LiveId" clId="{5B6FE08D-15D2-4AE7-B374-7DEC326549EA}" dt="2021-11-04T01:43:01.495" v="164"/>
          <ac:spMkLst>
            <pc:docMk/>
            <pc:sldMk cId="335418927" sldId="310"/>
            <ac:spMk id="11" creationId="{B520B640-7920-4992-A147-5C7C52A51257}"/>
          </ac:spMkLst>
        </pc:spChg>
        <pc:spChg chg="add del mod">
          <ac:chgData name="Razan ." userId="150e09e1a31a807a" providerId="LiveId" clId="{5B6FE08D-15D2-4AE7-B374-7DEC326549EA}" dt="2021-11-04T01:43:01.495" v="164"/>
          <ac:spMkLst>
            <pc:docMk/>
            <pc:sldMk cId="335418927" sldId="310"/>
            <ac:spMk id="12" creationId="{00E7C509-0E2C-485A-8864-47B178CF3271}"/>
          </ac:spMkLst>
        </pc:spChg>
        <pc:spChg chg="add del mod">
          <ac:chgData name="Razan ." userId="150e09e1a31a807a" providerId="LiveId" clId="{5B6FE08D-15D2-4AE7-B374-7DEC326549EA}" dt="2021-11-04T01:43:01.495" v="164"/>
          <ac:spMkLst>
            <pc:docMk/>
            <pc:sldMk cId="335418927" sldId="310"/>
            <ac:spMk id="17" creationId="{31A63067-F4DD-49E9-AEB4-449AD7509D95}"/>
          </ac:spMkLst>
        </pc:spChg>
        <pc:spChg chg="add del mod">
          <ac:chgData name="Razan ." userId="150e09e1a31a807a" providerId="LiveId" clId="{5B6FE08D-15D2-4AE7-B374-7DEC326549EA}" dt="2021-11-04T01:43:01.495" v="164"/>
          <ac:spMkLst>
            <pc:docMk/>
            <pc:sldMk cId="335418927" sldId="310"/>
            <ac:spMk id="18" creationId="{C3D00567-D7F9-4166-BDB8-80BC068A486E}"/>
          </ac:spMkLst>
        </pc:spChg>
        <pc:spChg chg="add del mod">
          <ac:chgData name="Razan ." userId="150e09e1a31a807a" providerId="LiveId" clId="{5B6FE08D-15D2-4AE7-B374-7DEC326549EA}" dt="2021-11-04T01:43:01.495" v="164"/>
          <ac:spMkLst>
            <pc:docMk/>
            <pc:sldMk cId="335418927" sldId="310"/>
            <ac:spMk id="20" creationId="{D01BFB09-9A33-43D1-BB08-793DB7833234}"/>
          </ac:spMkLst>
        </pc:spChg>
        <pc:spChg chg="add del mod">
          <ac:chgData name="Razan ." userId="150e09e1a31a807a" providerId="LiveId" clId="{5B6FE08D-15D2-4AE7-B374-7DEC326549EA}" dt="2021-11-04T01:43:01.495" v="164"/>
          <ac:spMkLst>
            <pc:docMk/>
            <pc:sldMk cId="335418927" sldId="310"/>
            <ac:spMk id="21" creationId="{893C851B-82DB-4ECD-81F8-C5A4FB036D1F}"/>
          </ac:spMkLst>
        </pc:spChg>
        <pc:spChg chg="add del mod">
          <ac:chgData name="Razan ." userId="150e09e1a31a807a" providerId="LiveId" clId="{5B6FE08D-15D2-4AE7-B374-7DEC326549EA}" dt="2021-11-04T01:43:01.495" v="164"/>
          <ac:spMkLst>
            <pc:docMk/>
            <pc:sldMk cId="335418927" sldId="310"/>
            <ac:spMk id="22" creationId="{69F2B141-9441-4DA5-8BB5-2358F0066854}"/>
          </ac:spMkLst>
        </pc:spChg>
        <pc:spChg chg="add del mod">
          <ac:chgData name="Razan ." userId="150e09e1a31a807a" providerId="LiveId" clId="{5B6FE08D-15D2-4AE7-B374-7DEC326549EA}" dt="2021-11-04T01:43:01.495" v="164"/>
          <ac:spMkLst>
            <pc:docMk/>
            <pc:sldMk cId="335418927" sldId="310"/>
            <ac:spMk id="23" creationId="{5F91C905-DAFE-4BA1-88BC-2254199E960D}"/>
          </ac:spMkLst>
        </pc:spChg>
        <pc:spChg chg="add del mod">
          <ac:chgData name="Razan ." userId="150e09e1a31a807a" providerId="LiveId" clId="{5B6FE08D-15D2-4AE7-B374-7DEC326549EA}" dt="2021-11-04T01:45:17.357" v="198" actId="11529"/>
          <ac:spMkLst>
            <pc:docMk/>
            <pc:sldMk cId="335418927" sldId="310"/>
            <ac:spMk id="24" creationId="{17537AC7-EA33-4BFE-9A3B-AB92DC942ACE}"/>
          </ac:spMkLst>
        </pc:spChg>
        <pc:spChg chg="add del mod">
          <ac:chgData name="Razan ." userId="150e09e1a31a807a" providerId="LiveId" clId="{5B6FE08D-15D2-4AE7-B374-7DEC326549EA}" dt="2021-11-04T01:43:40.239" v="174" actId="478"/>
          <ac:spMkLst>
            <pc:docMk/>
            <pc:sldMk cId="335418927" sldId="310"/>
            <ac:spMk id="25" creationId="{07EDFE10-191F-4427-BEEB-21A0B8833BC9}"/>
          </ac:spMkLst>
        </pc:spChg>
        <pc:spChg chg="add mod">
          <ac:chgData name="Razan ." userId="150e09e1a31a807a" providerId="LiveId" clId="{5B6FE08D-15D2-4AE7-B374-7DEC326549EA}" dt="2021-11-04T01:43:56.566" v="178" actId="1076"/>
          <ac:spMkLst>
            <pc:docMk/>
            <pc:sldMk cId="335418927" sldId="310"/>
            <ac:spMk id="27" creationId="{802817DD-DA15-47C1-80B2-94AFAD727B20}"/>
          </ac:spMkLst>
        </pc:spChg>
        <pc:spChg chg="add del mod">
          <ac:chgData name="Razan ." userId="150e09e1a31a807a" providerId="LiveId" clId="{5B6FE08D-15D2-4AE7-B374-7DEC326549EA}" dt="2021-11-04T01:45:48.368" v="201" actId="478"/>
          <ac:spMkLst>
            <pc:docMk/>
            <pc:sldMk cId="335418927" sldId="310"/>
            <ac:spMk id="28" creationId="{BC8A2706-95D8-411D-A83A-0050FE909910}"/>
          </ac:spMkLst>
        </pc:spChg>
        <pc:spChg chg="add del mod">
          <ac:chgData name="Razan ." userId="150e09e1a31a807a" providerId="LiveId" clId="{5B6FE08D-15D2-4AE7-B374-7DEC326549EA}" dt="2021-11-04T01:45:13.016" v="191"/>
          <ac:spMkLst>
            <pc:docMk/>
            <pc:sldMk cId="335418927" sldId="310"/>
            <ac:spMk id="29" creationId="{E857809C-EC5A-4A47-B1D3-64C305EA300D}"/>
          </ac:spMkLst>
        </pc:spChg>
        <pc:spChg chg="add mod">
          <ac:chgData name="Razan ." userId="150e09e1a31a807a" providerId="LiveId" clId="{5B6FE08D-15D2-4AE7-B374-7DEC326549EA}" dt="2021-11-04T01:46:05.190" v="203" actId="1076"/>
          <ac:spMkLst>
            <pc:docMk/>
            <pc:sldMk cId="335418927" sldId="310"/>
            <ac:spMk id="30" creationId="{F6E47173-FA6D-443D-B9FF-05A96E4FC365}"/>
          </ac:spMkLst>
        </pc:spChg>
        <pc:spChg chg="add mod">
          <ac:chgData name="Razan ." userId="150e09e1a31a807a" providerId="LiveId" clId="{5B6FE08D-15D2-4AE7-B374-7DEC326549EA}" dt="2021-11-04T01:46:11.443" v="205" actId="1076"/>
          <ac:spMkLst>
            <pc:docMk/>
            <pc:sldMk cId="335418927" sldId="310"/>
            <ac:spMk id="32" creationId="{F339D365-432E-4E03-8C1B-CF3FD6C94E41}"/>
          </ac:spMkLst>
        </pc:spChg>
        <pc:spChg chg="add mod">
          <ac:chgData name="Razan ." userId="150e09e1a31a807a" providerId="LiveId" clId="{5B6FE08D-15D2-4AE7-B374-7DEC326549EA}" dt="2021-11-04T01:46:25.664" v="209" actId="1076"/>
          <ac:spMkLst>
            <pc:docMk/>
            <pc:sldMk cId="335418927" sldId="310"/>
            <ac:spMk id="33" creationId="{189AD3BF-DAD2-4673-B5C3-E810AF01DCCE}"/>
          </ac:spMkLst>
        </pc:spChg>
        <pc:spChg chg="add mod">
          <ac:chgData name="Razan ." userId="150e09e1a31a807a" providerId="LiveId" clId="{5B6FE08D-15D2-4AE7-B374-7DEC326549EA}" dt="2021-11-04T01:46:33.812" v="211" actId="1076"/>
          <ac:spMkLst>
            <pc:docMk/>
            <pc:sldMk cId="335418927" sldId="310"/>
            <ac:spMk id="34" creationId="{1E7F0378-F7FD-434D-9288-C23B1F624107}"/>
          </ac:spMkLst>
        </pc:spChg>
        <pc:spChg chg="add mod">
          <ac:chgData name="Razan ." userId="150e09e1a31a807a" providerId="LiveId" clId="{5B6FE08D-15D2-4AE7-B374-7DEC326549EA}" dt="2021-11-04T01:46:53.944" v="217" actId="688"/>
          <ac:spMkLst>
            <pc:docMk/>
            <pc:sldMk cId="335418927" sldId="310"/>
            <ac:spMk id="35" creationId="{2F43FAAB-DF5F-432E-B37D-177E1BA5A2FD}"/>
          </ac:spMkLst>
        </pc:spChg>
        <pc:spChg chg="add mod">
          <ac:chgData name="Razan ." userId="150e09e1a31a807a" providerId="LiveId" clId="{5B6FE08D-15D2-4AE7-B374-7DEC326549EA}" dt="2021-11-04T01:47:00.874" v="219" actId="1076"/>
          <ac:spMkLst>
            <pc:docMk/>
            <pc:sldMk cId="335418927" sldId="310"/>
            <ac:spMk id="36" creationId="{98DD7D6A-54C3-47B7-85EE-FDF19D54A5F6}"/>
          </ac:spMkLst>
        </pc:spChg>
        <pc:picChg chg="add del mod">
          <ac:chgData name="Razan ." userId="150e09e1a31a807a" providerId="LiveId" clId="{5B6FE08D-15D2-4AE7-B374-7DEC326549EA}" dt="2021-11-04T01:43:01.495" v="164"/>
          <ac:picMkLst>
            <pc:docMk/>
            <pc:sldMk cId="335418927" sldId="310"/>
            <ac:picMk id="3" creationId="{865B5CC1-8863-4EAA-A4DE-3DB6B189B2B9}"/>
          </ac:picMkLst>
        </pc:picChg>
        <pc:picChg chg="add mod">
          <ac:chgData name="Razan ." userId="150e09e1a31a807a" providerId="LiveId" clId="{5B6FE08D-15D2-4AE7-B374-7DEC326549EA}" dt="2021-11-04T01:47:09.057" v="221" actId="1076"/>
          <ac:picMkLst>
            <pc:docMk/>
            <pc:sldMk cId="335418927" sldId="310"/>
            <ac:picMk id="26" creationId="{B6F6DD69-A391-4AB0-9E2A-B5DDF8AB2455}"/>
          </ac:picMkLst>
        </pc:picChg>
        <pc:picChg chg="add del mod">
          <ac:chgData name="Razan ." userId="150e09e1a31a807a" providerId="LiveId" clId="{5B6FE08D-15D2-4AE7-B374-7DEC326549EA}" dt="2021-11-04T01:43:01.495" v="164"/>
          <ac:picMkLst>
            <pc:docMk/>
            <pc:sldMk cId="335418927" sldId="310"/>
            <ac:picMk id="2052" creationId="{5D170CE5-8175-4D81-9DFB-F37F355558E8}"/>
          </ac:picMkLst>
        </pc:picChg>
        <pc:cxnChg chg="add del mod">
          <ac:chgData name="Razan ." userId="150e09e1a31a807a" providerId="LiveId" clId="{5B6FE08D-15D2-4AE7-B374-7DEC326549EA}" dt="2021-11-04T01:43:01.495" v="164"/>
          <ac:cxnSpMkLst>
            <pc:docMk/>
            <pc:sldMk cId="335418927" sldId="310"/>
            <ac:cxnSpMk id="13" creationId="{68331B88-7B34-4F3C-AEE0-CCEAFC065667}"/>
          </ac:cxnSpMkLst>
        </pc:cxnChg>
        <pc:cxnChg chg="add del mod">
          <ac:chgData name="Razan ." userId="150e09e1a31a807a" providerId="LiveId" clId="{5B6FE08D-15D2-4AE7-B374-7DEC326549EA}" dt="2021-11-04T01:43:01.495" v="164"/>
          <ac:cxnSpMkLst>
            <pc:docMk/>
            <pc:sldMk cId="335418927" sldId="310"/>
            <ac:cxnSpMk id="14" creationId="{0738B276-B0E4-4C06-B9C3-D5147FECA440}"/>
          </ac:cxnSpMkLst>
        </pc:cxnChg>
        <pc:cxnChg chg="add del mod">
          <ac:chgData name="Razan ." userId="150e09e1a31a807a" providerId="LiveId" clId="{5B6FE08D-15D2-4AE7-B374-7DEC326549EA}" dt="2021-11-04T01:43:01.495" v="164"/>
          <ac:cxnSpMkLst>
            <pc:docMk/>
            <pc:sldMk cId="335418927" sldId="310"/>
            <ac:cxnSpMk id="15" creationId="{E19E0AFE-136B-4E65-BF22-8FBF2CEC29E8}"/>
          </ac:cxnSpMkLst>
        </pc:cxnChg>
        <pc:cxnChg chg="add del mod">
          <ac:chgData name="Razan ." userId="150e09e1a31a807a" providerId="LiveId" clId="{5B6FE08D-15D2-4AE7-B374-7DEC326549EA}" dt="2021-11-04T01:43:01.495" v="164"/>
          <ac:cxnSpMkLst>
            <pc:docMk/>
            <pc:sldMk cId="335418927" sldId="310"/>
            <ac:cxnSpMk id="16" creationId="{47FC7620-B926-457B-818F-FD36C93D2373}"/>
          </ac:cxnSpMkLst>
        </pc:cxnChg>
        <pc:cxnChg chg="add del mod">
          <ac:chgData name="Razan ." userId="150e09e1a31a807a" providerId="LiveId" clId="{5B6FE08D-15D2-4AE7-B374-7DEC326549EA}" dt="2021-11-04T01:43:01.495" v="164"/>
          <ac:cxnSpMkLst>
            <pc:docMk/>
            <pc:sldMk cId="335418927" sldId="310"/>
            <ac:cxnSpMk id="19" creationId="{FE39BEB5-4751-4C10-9F9D-0620D390F13C}"/>
          </ac:cxnSpMkLst>
        </pc:cxnChg>
      </pc:sldChg>
      <pc:sldChg chg="modTransition">
        <pc:chgData name="Razan ." userId="150e09e1a31a807a" providerId="LiveId" clId="{5B6FE08D-15D2-4AE7-B374-7DEC326549EA}" dt="2021-11-04T01:55:16.656" v="306"/>
        <pc:sldMkLst>
          <pc:docMk/>
          <pc:sldMk cId="648612303" sldId="311"/>
        </pc:sldMkLst>
      </pc:sldChg>
      <pc:sldChg chg="addSp delSp modSp mod modTransition">
        <pc:chgData name="Razan ." userId="150e09e1a31a807a" providerId="LiveId" clId="{5B6FE08D-15D2-4AE7-B374-7DEC326549EA}" dt="2021-11-04T01:55:32.723" v="310"/>
        <pc:sldMkLst>
          <pc:docMk/>
          <pc:sldMk cId="2690711685" sldId="312"/>
        </pc:sldMkLst>
        <pc:spChg chg="add del mod">
          <ac:chgData name="Razan ." userId="150e09e1a31a807a" providerId="LiveId" clId="{5B6FE08D-15D2-4AE7-B374-7DEC326549EA}" dt="2021-11-04T01:35:45.064" v="120" actId="478"/>
          <ac:spMkLst>
            <pc:docMk/>
            <pc:sldMk cId="2690711685" sldId="312"/>
            <ac:spMk id="4" creationId="{3DA545CA-3673-4FE2-AA2B-2A6BB4BD1EB4}"/>
          </ac:spMkLst>
        </pc:spChg>
        <pc:spChg chg="mod">
          <ac:chgData name="Razan ." userId="150e09e1a31a807a" providerId="LiveId" clId="{5B6FE08D-15D2-4AE7-B374-7DEC326549EA}" dt="2021-11-04T01:36:26.777" v="132" actId="1076"/>
          <ac:spMkLst>
            <pc:docMk/>
            <pc:sldMk cId="2690711685" sldId="312"/>
            <ac:spMk id="1781" creationId="{00000000-0000-0000-0000-000000000000}"/>
          </ac:spMkLst>
        </pc:spChg>
      </pc:sldChg>
      <pc:sldChg chg="addSp modSp mod modTransition">
        <pc:chgData name="Razan ." userId="150e09e1a31a807a" providerId="LiveId" clId="{5B6FE08D-15D2-4AE7-B374-7DEC326549EA}" dt="2021-11-04T01:55:41.410" v="311"/>
        <pc:sldMkLst>
          <pc:docMk/>
          <pc:sldMk cId="413772083" sldId="313"/>
        </pc:sldMkLst>
        <pc:spChg chg="mod">
          <ac:chgData name="Razan ." userId="150e09e1a31a807a" providerId="LiveId" clId="{5B6FE08D-15D2-4AE7-B374-7DEC326549EA}" dt="2021-11-04T01:38:08.056" v="142" actId="207"/>
          <ac:spMkLst>
            <pc:docMk/>
            <pc:sldMk cId="413772083" sldId="313"/>
            <ac:spMk id="3" creationId="{0D64E156-E613-42E1-9E91-EA034EC94CCE}"/>
          </ac:spMkLst>
        </pc:spChg>
        <pc:picChg chg="add mod">
          <ac:chgData name="Razan ." userId="150e09e1a31a807a" providerId="LiveId" clId="{5B6FE08D-15D2-4AE7-B374-7DEC326549EA}" dt="2021-11-04T01:38:10.847" v="143" actId="1076"/>
          <ac:picMkLst>
            <pc:docMk/>
            <pc:sldMk cId="413772083" sldId="313"/>
            <ac:picMk id="5" creationId="{C72F4742-742C-476B-875E-81F6FC68CB03}"/>
          </ac:picMkLst>
        </pc:picChg>
      </pc:sldChg>
      <pc:sldChg chg="modTransition">
        <pc:chgData name="Razan ." userId="150e09e1a31a807a" providerId="LiveId" clId="{5B6FE08D-15D2-4AE7-B374-7DEC326549EA}" dt="2021-11-04T01:50:58.623" v="247"/>
        <pc:sldMkLst>
          <pc:docMk/>
          <pc:sldMk cId="3828216600" sldId="314"/>
        </pc:sldMkLst>
      </pc:sldChg>
      <pc:sldChg chg="addSp delSp modSp mod modTransition">
        <pc:chgData name="Razan ." userId="150e09e1a31a807a" providerId="LiveId" clId="{5B6FE08D-15D2-4AE7-B374-7DEC326549EA}" dt="2021-11-04T01:56:13.427" v="312"/>
        <pc:sldMkLst>
          <pc:docMk/>
          <pc:sldMk cId="1134550563" sldId="315"/>
        </pc:sldMkLst>
        <pc:spChg chg="add del">
          <ac:chgData name="Razan ." userId="150e09e1a31a807a" providerId="LiveId" clId="{5B6FE08D-15D2-4AE7-B374-7DEC326549EA}" dt="2021-11-04T01:41:06.629" v="146" actId="21"/>
          <ac:spMkLst>
            <pc:docMk/>
            <pc:sldMk cId="1134550563" sldId="315"/>
            <ac:spMk id="5" creationId="{6B8A4BF3-42A5-43A6-B692-54B336565BB4}"/>
          </ac:spMkLst>
        </pc:spChg>
        <pc:spChg chg="add del mod">
          <ac:chgData name="Razan ." userId="150e09e1a31a807a" providerId="LiveId" clId="{5B6FE08D-15D2-4AE7-B374-7DEC326549EA}" dt="2021-11-04T01:41:13.514" v="150"/>
          <ac:spMkLst>
            <pc:docMk/>
            <pc:sldMk cId="1134550563" sldId="315"/>
            <ac:spMk id="6" creationId="{C3D2B3A0-A5B8-4768-B4A3-C13A70A1D458}"/>
          </ac:spMkLst>
        </pc:spChg>
        <pc:spChg chg="add del mod">
          <ac:chgData name="Razan ." userId="150e09e1a31a807a" providerId="LiveId" clId="{5B6FE08D-15D2-4AE7-B374-7DEC326549EA}" dt="2021-11-04T01:42:10.715" v="157" actId="478"/>
          <ac:spMkLst>
            <pc:docMk/>
            <pc:sldMk cId="1134550563" sldId="315"/>
            <ac:spMk id="8" creationId="{8875F20D-D447-42A8-B550-EB22732C7630}"/>
          </ac:spMkLst>
        </pc:spChg>
        <pc:spChg chg="mod">
          <ac:chgData name="Razan ." userId="150e09e1a31a807a" providerId="LiveId" clId="{5B6FE08D-15D2-4AE7-B374-7DEC326549EA}" dt="2021-11-04T01:40:22.156" v="144" actId="1076"/>
          <ac:spMkLst>
            <pc:docMk/>
            <pc:sldMk cId="1134550563" sldId="315"/>
            <ac:spMk id="1701" creationId="{00000000-0000-0000-0000-000000000000}"/>
          </ac:spMkLst>
        </pc:spChg>
        <pc:picChg chg="add del">
          <ac:chgData name="Razan ." userId="150e09e1a31a807a" providerId="LiveId" clId="{5B6FE08D-15D2-4AE7-B374-7DEC326549EA}" dt="2021-11-04T01:41:12.997" v="149"/>
          <ac:picMkLst>
            <pc:docMk/>
            <pc:sldMk cId="1134550563" sldId="315"/>
            <ac:picMk id="4" creationId="{EBF66B2A-F5B6-4300-B850-5DFE1C7264CE}"/>
          </ac:picMkLst>
        </pc:picChg>
        <pc:picChg chg="add mod">
          <ac:chgData name="Razan ." userId="150e09e1a31a807a" providerId="LiveId" clId="{5B6FE08D-15D2-4AE7-B374-7DEC326549EA}" dt="2021-11-04T01:42:15.996" v="159" actId="1076"/>
          <ac:picMkLst>
            <pc:docMk/>
            <pc:sldMk cId="1134550563" sldId="315"/>
            <ac:picMk id="9" creationId="{2BEE12AA-100D-41F6-837F-E7859BEB82B1}"/>
          </ac:picMkLst>
        </pc:picChg>
      </pc:sldChg>
      <pc:sldMasterChg chg="addSldLayout delSldLayout">
        <pc:chgData name="Razan ." userId="150e09e1a31a807a" providerId="LiveId" clId="{5B6FE08D-15D2-4AE7-B374-7DEC326549EA}" dt="2021-11-04T01:53:02.294" v="296" actId="47"/>
        <pc:sldMasterMkLst>
          <pc:docMk/>
          <pc:sldMasterMk cId="0" sldId="2147483685"/>
        </pc:sldMasterMkLst>
        <pc:sldLayoutChg chg="del">
          <pc:chgData name="Razan ." userId="150e09e1a31a807a" providerId="LiveId" clId="{5B6FE08D-15D2-4AE7-B374-7DEC326549EA}" dt="2021-11-04T01:52:57.363" v="293" actId="47"/>
          <pc:sldLayoutMkLst>
            <pc:docMk/>
            <pc:sldMasterMk cId="0" sldId="2147483685"/>
            <pc:sldLayoutMk cId="0" sldId="2147483649"/>
          </pc:sldLayoutMkLst>
        </pc:sldLayoutChg>
        <pc:sldLayoutChg chg="del">
          <pc:chgData name="Razan ." userId="150e09e1a31a807a" providerId="LiveId" clId="{5B6FE08D-15D2-4AE7-B374-7DEC326549EA}" dt="2021-11-04T01:52:55.527" v="286" actId="47"/>
          <pc:sldLayoutMkLst>
            <pc:docMk/>
            <pc:sldMasterMk cId="0" sldId="2147483685"/>
            <pc:sldLayoutMk cId="0" sldId="2147483652"/>
          </pc:sldLayoutMkLst>
        </pc:sldLayoutChg>
        <pc:sldLayoutChg chg="del">
          <pc:chgData name="Razan ." userId="150e09e1a31a807a" providerId="LiveId" clId="{5B6FE08D-15D2-4AE7-B374-7DEC326549EA}" dt="2021-11-04T01:52:55.712" v="287" actId="47"/>
          <pc:sldLayoutMkLst>
            <pc:docMk/>
            <pc:sldMasterMk cId="0" sldId="2147483685"/>
            <pc:sldLayoutMk cId="0" sldId="2147483656"/>
          </pc:sldLayoutMkLst>
        </pc:sldLayoutChg>
        <pc:sldLayoutChg chg="del">
          <pc:chgData name="Razan ." userId="150e09e1a31a807a" providerId="LiveId" clId="{5B6FE08D-15D2-4AE7-B374-7DEC326549EA}" dt="2021-11-04T01:52:54.609" v="282" actId="47"/>
          <pc:sldLayoutMkLst>
            <pc:docMk/>
            <pc:sldMasterMk cId="0" sldId="2147483685"/>
            <pc:sldLayoutMk cId="0" sldId="2147483657"/>
          </pc:sldLayoutMkLst>
        </pc:sldLayoutChg>
        <pc:sldLayoutChg chg="del">
          <pc:chgData name="Razan ." userId="150e09e1a31a807a" providerId="LiveId" clId="{5B6FE08D-15D2-4AE7-B374-7DEC326549EA}" dt="2021-11-04T01:52:56.815" v="291" actId="47"/>
          <pc:sldLayoutMkLst>
            <pc:docMk/>
            <pc:sldMasterMk cId="0" sldId="2147483685"/>
            <pc:sldLayoutMk cId="0" sldId="2147483660"/>
          </pc:sldLayoutMkLst>
        </pc:sldLayoutChg>
        <pc:sldLayoutChg chg="del">
          <pc:chgData name="Razan ." userId="150e09e1a31a807a" providerId="LiveId" clId="{5B6FE08D-15D2-4AE7-B374-7DEC326549EA}" dt="2021-11-04T01:52:55.975" v="288" actId="47"/>
          <pc:sldLayoutMkLst>
            <pc:docMk/>
            <pc:sldMasterMk cId="0" sldId="2147483685"/>
            <pc:sldLayoutMk cId="0" sldId="2147483661"/>
          </pc:sldLayoutMkLst>
        </pc:sldLayoutChg>
        <pc:sldLayoutChg chg="del">
          <pc:chgData name="Razan ." userId="150e09e1a31a807a" providerId="LiveId" clId="{5B6FE08D-15D2-4AE7-B374-7DEC326549EA}" dt="2021-11-04T01:52:52.864" v="273" actId="47"/>
          <pc:sldLayoutMkLst>
            <pc:docMk/>
            <pc:sldMasterMk cId="0" sldId="2147483685"/>
            <pc:sldLayoutMk cId="0" sldId="2147483662"/>
          </pc:sldLayoutMkLst>
        </pc:sldLayoutChg>
        <pc:sldLayoutChg chg="del">
          <pc:chgData name="Razan ." userId="150e09e1a31a807a" providerId="LiveId" clId="{5B6FE08D-15D2-4AE7-B374-7DEC326549EA}" dt="2021-11-04T01:52:52.262" v="270" actId="47"/>
          <pc:sldLayoutMkLst>
            <pc:docMk/>
            <pc:sldMasterMk cId="0" sldId="2147483685"/>
            <pc:sldLayoutMk cId="0" sldId="2147483664"/>
          </pc:sldLayoutMkLst>
        </pc:sldLayoutChg>
        <pc:sldLayoutChg chg="del">
          <pc:chgData name="Razan ." userId="150e09e1a31a807a" providerId="LiveId" clId="{5B6FE08D-15D2-4AE7-B374-7DEC326549EA}" dt="2021-11-04T01:52:57.100" v="292" actId="47"/>
          <pc:sldLayoutMkLst>
            <pc:docMk/>
            <pc:sldMasterMk cId="0" sldId="2147483685"/>
            <pc:sldLayoutMk cId="0" sldId="2147483665"/>
          </pc:sldLayoutMkLst>
        </pc:sldLayoutChg>
        <pc:sldLayoutChg chg="del">
          <pc:chgData name="Razan ." userId="150e09e1a31a807a" providerId="LiveId" clId="{5B6FE08D-15D2-4AE7-B374-7DEC326549EA}" dt="2021-11-04T01:52:52.462" v="271" actId="47"/>
          <pc:sldLayoutMkLst>
            <pc:docMk/>
            <pc:sldMasterMk cId="0" sldId="2147483685"/>
            <pc:sldLayoutMk cId="0" sldId="2147483667"/>
          </pc:sldLayoutMkLst>
        </pc:sldLayoutChg>
        <pc:sldLayoutChg chg="del">
          <pc:chgData name="Razan ." userId="150e09e1a31a807a" providerId="LiveId" clId="{5B6FE08D-15D2-4AE7-B374-7DEC326549EA}" dt="2021-11-04T01:52:55.094" v="284" actId="47"/>
          <pc:sldLayoutMkLst>
            <pc:docMk/>
            <pc:sldMasterMk cId="0" sldId="2147483685"/>
            <pc:sldLayoutMk cId="0" sldId="2147483668"/>
          </pc:sldLayoutMkLst>
        </pc:sldLayoutChg>
        <pc:sldLayoutChg chg="del">
          <pc:chgData name="Razan ." userId="150e09e1a31a807a" providerId="LiveId" clId="{5B6FE08D-15D2-4AE7-B374-7DEC326549EA}" dt="2021-11-04T01:52:55.273" v="285" actId="47"/>
          <pc:sldLayoutMkLst>
            <pc:docMk/>
            <pc:sldMasterMk cId="0" sldId="2147483685"/>
            <pc:sldLayoutMk cId="0" sldId="2147483669"/>
          </pc:sldLayoutMkLst>
        </pc:sldLayoutChg>
        <pc:sldLayoutChg chg="del">
          <pc:chgData name="Razan ." userId="150e09e1a31a807a" providerId="LiveId" clId="{5B6FE08D-15D2-4AE7-B374-7DEC326549EA}" dt="2021-11-04T01:52:54.054" v="279" actId="47"/>
          <pc:sldLayoutMkLst>
            <pc:docMk/>
            <pc:sldMasterMk cId="0" sldId="2147483685"/>
            <pc:sldLayoutMk cId="0" sldId="2147483670"/>
          </pc:sldLayoutMkLst>
        </pc:sldLayoutChg>
        <pc:sldLayoutChg chg="del">
          <pc:chgData name="Razan ." userId="150e09e1a31a807a" providerId="LiveId" clId="{5B6FE08D-15D2-4AE7-B374-7DEC326549EA}" dt="2021-11-04T01:52:53.621" v="277" actId="47"/>
          <pc:sldLayoutMkLst>
            <pc:docMk/>
            <pc:sldMasterMk cId="0" sldId="2147483685"/>
            <pc:sldLayoutMk cId="0" sldId="2147483671"/>
          </pc:sldLayoutMkLst>
        </pc:sldLayoutChg>
        <pc:sldLayoutChg chg="del">
          <pc:chgData name="Razan ." userId="150e09e1a31a807a" providerId="LiveId" clId="{5B6FE08D-15D2-4AE7-B374-7DEC326549EA}" dt="2021-11-04T01:52:53.436" v="276" actId="47"/>
          <pc:sldLayoutMkLst>
            <pc:docMk/>
            <pc:sldMasterMk cId="0" sldId="2147483685"/>
            <pc:sldLayoutMk cId="0" sldId="2147483672"/>
          </pc:sldLayoutMkLst>
        </pc:sldLayoutChg>
        <pc:sldLayoutChg chg="del">
          <pc:chgData name="Razan ." userId="150e09e1a31a807a" providerId="LiveId" clId="{5B6FE08D-15D2-4AE7-B374-7DEC326549EA}" dt="2021-11-04T01:52:52.663" v="272" actId="47"/>
          <pc:sldLayoutMkLst>
            <pc:docMk/>
            <pc:sldMasterMk cId="0" sldId="2147483685"/>
            <pc:sldLayoutMk cId="0" sldId="2147483673"/>
          </pc:sldLayoutMkLst>
        </pc:sldLayoutChg>
        <pc:sldLayoutChg chg="del">
          <pc:chgData name="Razan ." userId="150e09e1a31a807a" providerId="LiveId" clId="{5B6FE08D-15D2-4AE7-B374-7DEC326549EA}" dt="2021-11-04T01:52:56.159" v="289" actId="47"/>
          <pc:sldLayoutMkLst>
            <pc:docMk/>
            <pc:sldMasterMk cId="0" sldId="2147483685"/>
            <pc:sldLayoutMk cId="0" sldId="2147483674"/>
          </pc:sldLayoutMkLst>
        </pc:sldLayoutChg>
        <pc:sldLayoutChg chg="del">
          <pc:chgData name="Razan ." userId="150e09e1a31a807a" providerId="LiveId" clId="{5B6FE08D-15D2-4AE7-B374-7DEC326549EA}" dt="2021-11-04T01:52:54.810" v="283" actId="47"/>
          <pc:sldLayoutMkLst>
            <pc:docMk/>
            <pc:sldMasterMk cId="0" sldId="2147483685"/>
            <pc:sldLayoutMk cId="0" sldId="2147483675"/>
          </pc:sldLayoutMkLst>
        </pc:sldLayoutChg>
        <pc:sldLayoutChg chg="add del">
          <pc:chgData name="Razan ." userId="150e09e1a31a807a" providerId="LiveId" clId="{5B6FE08D-15D2-4AE7-B374-7DEC326549EA}" dt="2021-11-04T01:53:02.294" v="296" actId="47"/>
          <pc:sldLayoutMkLst>
            <pc:docMk/>
            <pc:sldMasterMk cId="0" sldId="2147483685"/>
            <pc:sldLayoutMk cId="0" sldId="2147483676"/>
          </pc:sldLayoutMkLst>
        </pc:sldLayoutChg>
        <pc:sldLayoutChg chg="del">
          <pc:chgData name="Razan ." userId="150e09e1a31a807a" providerId="LiveId" clId="{5B6FE08D-15D2-4AE7-B374-7DEC326549EA}" dt="2021-11-04T01:52:53.250" v="275" actId="47"/>
          <pc:sldLayoutMkLst>
            <pc:docMk/>
            <pc:sldMasterMk cId="0" sldId="2147483685"/>
            <pc:sldLayoutMk cId="0" sldId="2147483677"/>
          </pc:sldLayoutMkLst>
        </pc:sldLayoutChg>
        <pc:sldLayoutChg chg="del">
          <pc:chgData name="Razan ." userId="150e09e1a31a807a" providerId="LiveId" clId="{5B6FE08D-15D2-4AE7-B374-7DEC326549EA}" dt="2021-11-04T01:52:56.476" v="290" actId="47"/>
          <pc:sldLayoutMkLst>
            <pc:docMk/>
            <pc:sldMasterMk cId="0" sldId="2147483685"/>
            <pc:sldLayoutMk cId="0" sldId="2147483678"/>
          </pc:sldLayoutMkLst>
        </pc:sldLayoutChg>
        <pc:sldLayoutChg chg="del">
          <pc:chgData name="Razan ." userId="150e09e1a31a807a" providerId="LiveId" clId="{5B6FE08D-15D2-4AE7-B374-7DEC326549EA}" dt="2021-11-04T01:52:54.192" v="280" actId="47"/>
          <pc:sldLayoutMkLst>
            <pc:docMk/>
            <pc:sldMasterMk cId="0" sldId="2147483685"/>
            <pc:sldLayoutMk cId="0" sldId="2147483679"/>
          </pc:sldLayoutMkLst>
        </pc:sldLayoutChg>
        <pc:sldLayoutChg chg="del">
          <pc:chgData name="Razan ." userId="150e09e1a31a807a" providerId="LiveId" clId="{5B6FE08D-15D2-4AE7-B374-7DEC326549EA}" dt="2021-11-04T01:52:54.408" v="281" actId="47"/>
          <pc:sldLayoutMkLst>
            <pc:docMk/>
            <pc:sldMasterMk cId="0" sldId="2147483685"/>
            <pc:sldLayoutMk cId="0" sldId="2147483680"/>
          </pc:sldLayoutMkLst>
        </pc:sldLayoutChg>
      </pc:sldMasterChg>
      <pc:sldMasterChg chg="del delSldLayout">
        <pc:chgData name="Razan ." userId="150e09e1a31a807a" providerId="LiveId" clId="{5B6FE08D-15D2-4AE7-B374-7DEC326549EA}" dt="2021-11-04T01:52:52.084" v="269" actId="47"/>
        <pc:sldMasterMkLst>
          <pc:docMk/>
          <pc:sldMasterMk cId="0" sldId="2147483686"/>
        </pc:sldMasterMkLst>
        <pc:sldLayoutChg chg="del">
          <pc:chgData name="Razan ." userId="150e09e1a31a807a" providerId="LiveId" clId="{5B6FE08D-15D2-4AE7-B374-7DEC326549EA}" dt="2021-11-04T01:52:52.084" v="269" actId="47"/>
          <pc:sldLayoutMkLst>
            <pc:docMk/>
            <pc:sldMasterMk cId="0" sldId="2147483686"/>
            <pc:sldLayoutMk cId="0" sldId="21474836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e7b5288d78_0_29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e7b5288d78_0_29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365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e7a021b27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e7a021b27b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571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e7a021b27b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e7a021b27b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e7a021b27b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e7a021b27b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212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e7b5288d78_0_30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e7b5288d78_0_30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more </a:t>
            </a:r>
            <a:r>
              <a:rPr lang="en-US"/>
              <a:t>information Click here : </a:t>
            </a:r>
            <a:r>
              <a:rPr lang="en-US" dirty="0"/>
              <a:t>https://github.com/abeer210/my-project-SE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e7b5288d78_0_29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e7b5288d78_0_29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e7a021b27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e7a021b27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e7b5288d78_0_29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e7b5288d78_0_29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e7a021b27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e7a021b27b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e7a021b27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e7a021b27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e7a021b27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e7a021b27b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025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e7b5288d78_0_29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e7b5288d78_0_29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217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e7b5288d78_0_29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e7b5288d78_0_29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31205" t="21461" r="31680" b="26711"/>
          <a:stretch/>
        </p:blipFill>
        <p:spPr>
          <a:xfrm>
            <a:off x="1890600" y="469725"/>
            <a:ext cx="5073077" cy="39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l="19549" t="37004" r="51290" b="21356"/>
          <a:stretch/>
        </p:blipFill>
        <p:spPr>
          <a:xfrm>
            <a:off x="-752375" y="-692850"/>
            <a:ext cx="3424402" cy="27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8665269" y="1897014"/>
            <a:ext cx="220642" cy="4090234"/>
          </a:xfrm>
          <a:custGeom>
            <a:avLst/>
            <a:gdLst/>
            <a:ahLst/>
            <a:cxnLst/>
            <a:rect l="l" t="t" r="r" b="b"/>
            <a:pathLst>
              <a:path w="2733" h="33915" extrusionOk="0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257009" y="2178168"/>
            <a:ext cx="1010232" cy="1837869"/>
            <a:chOff x="3452200" y="1678600"/>
            <a:chExt cx="406925" cy="740300"/>
          </a:xfrm>
        </p:grpSpPr>
        <p:sp>
          <p:nvSpPr>
            <p:cNvPr id="14" name="Google Shape;14;p2"/>
            <p:cNvSpPr/>
            <p:nvPr/>
          </p:nvSpPr>
          <p:spPr>
            <a:xfrm>
              <a:off x="3498925" y="1784575"/>
              <a:ext cx="42600" cy="32775"/>
            </a:xfrm>
            <a:custGeom>
              <a:avLst/>
              <a:gdLst/>
              <a:ahLst/>
              <a:cxnLst/>
              <a:rect l="l" t="t" r="r" b="b"/>
              <a:pathLst>
                <a:path w="1704" h="1311" extrusionOk="0">
                  <a:moveTo>
                    <a:pt x="858" y="1"/>
                  </a:moveTo>
                  <a:cubicBezTo>
                    <a:pt x="13" y="1"/>
                    <a:pt x="1" y="1310"/>
                    <a:pt x="858" y="1310"/>
                  </a:cubicBezTo>
                  <a:cubicBezTo>
                    <a:pt x="1704" y="1310"/>
                    <a:pt x="170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53400" y="1760475"/>
              <a:ext cx="39325" cy="30675"/>
            </a:xfrm>
            <a:custGeom>
              <a:avLst/>
              <a:gdLst/>
              <a:ahLst/>
              <a:cxnLst/>
              <a:rect l="l" t="t" r="r" b="b"/>
              <a:pathLst>
                <a:path w="1573" h="1227" extrusionOk="0">
                  <a:moveTo>
                    <a:pt x="787" y="0"/>
                  </a:moveTo>
                  <a:cubicBezTo>
                    <a:pt x="1" y="0"/>
                    <a:pt x="1" y="1226"/>
                    <a:pt x="787" y="1226"/>
                  </a:cubicBezTo>
                  <a:cubicBezTo>
                    <a:pt x="1572" y="1226"/>
                    <a:pt x="1572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50125" y="1844700"/>
              <a:ext cx="35750" cy="27700"/>
            </a:xfrm>
            <a:custGeom>
              <a:avLst/>
              <a:gdLst/>
              <a:ahLst/>
              <a:cxnLst/>
              <a:rect l="l" t="t" r="r" b="b"/>
              <a:pathLst>
                <a:path w="1430" h="1108" extrusionOk="0">
                  <a:moveTo>
                    <a:pt x="715" y="1"/>
                  </a:moveTo>
                  <a:cubicBezTo>
                    <a:pt x="1" y="1"/>
                    <a:pt x="1" y="1108"/>
                    <a:pt x="715" y="1108"/>
                  </a:cubicBezTo>
                  <a:cubicBezTo>
                    <a:pt x="1430" y="1108"/>
                    <a:pt x="1430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2350" y="1828925"/>
              <a:ext cx="31575" cy="24425"/>
            </a:xfrm>
            <a:custGeom>
              <a:avLst/>
              <a:gdLst/>
              <a:ahLst/>
              <a:cxnLst/>
              <a:rect l="l" t="t" r="r" b="b"/>
              <a:pathLst>
                <a:path w="1263" h="977" extrusionOk="0">
                  <a:moveTo>
                    <a:pt x="631" y="1"/>
                  </a:moveTo>
                  <a:cubicBezTo>
                    <a:pt x="12" y="1"/>
                    <a:pt x="0" y="977"/>
                    <a:pt x="631" y="977"/>
                  </a:cubicBezTo>
                  <a:cubicBezTo>
                    <a:pt x="1262" y="977"/>
                    <a:pt x="1262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24550" y="1907800"/>
              <a:ext cx="2400" cy="2125"/>
            </a:xfrm>
            <a:custGeom>
              <a:avLst/>
              <a:gdLst/>
              <a:ahLst/>
              <a:cxnLst/>
              <a:rect l="l" t="t" r="r" b="b"/>
              <a:pathLst>
                <a:path w="96" h="85" extrusionOk="0">
                  <a:moveTo>
                    <a:pt x="48" y="1"/>
                  </a:moveTo>
                  <a:cubicBezTo>
                    <a:pt x="0" y="1"/>
                    <a:pt x="0" y="84"/>
                    <a:pt x="48" y="84"/>
                  </a:cubicBezTo>
                  <a:cubicBezTo>
                    <a:pt x="96" y="84"/>
                    <a:pt x="96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20675" y="1918075"/>
              <a:ext cx="25025" cy="25550"/>
            </a:xfrm>
            <a:custGeom>
              <a:avLst/>
              <a:gdLst/>
              <a:ahLst/>
              <a:cxnLst/>
              <a:rect l="l" t="t" r="r" b="b"/>
              <a:pathLst>
                <a:path w="1001" h="1022" extrusionOk="0">
                  <a:moveTo>
                    <a:pt x="507" y="0"/>
                  </a:moveTo>
                  <a:cubicBezTo>
                    <a:pt x="465" y="0"/>
                    <a:pt x="423" y="6"/>
                    <a:pt x="394" y="18"/>
                  </a:cubicBezTo>
                  <a:lnTo>
                    <a:pt x="382" y="18"/>
                  </a:lnTo>
                  <a:cubicBezTo>
                    <a:pt x="334" y="30"/>
                    <a:pt x="298" y="42"/>
                    <a:pt x="263" y="66"/>
                  </a:cubicBezTo>
                  <a:cubicBezTo>
                    <a:pt x="203" y="114"/>
                    <a:pt x="144" y="161"/>
                    <a:pt x="96" y="233"/>
                  </a:cubicBezTo>
                  <a:cubicBezTo>
                    <a:pt x="84" y="268"/>
                    <a:pt x="72" y="304"/>
                    <a:pt x="48" y="352"/>
                  </a:cubicBezTo>
                  <a:lnTo>
                    <a:pt x="24" y="399"/>
                  </a:lnTo>
                  <a:cubicBezTo>
                    <a:pt x="1" y="495"/>
                    <a:pt x="1" y="578"/>
                    <a:pt x="24" y="661"/>
                  </a:cubicBezTo>
                  <a:cubicBezTo>
                    <a:pt x="48" y="745"/>
                    <a:pt x="96" y="816"/>
                    <a:pt x="155" y="876"/>
                  </a:cubicBezTo>
                  <a:cubicBezTo>
                    <a:pt x="191" y="911"/>
                    <a:pt x="227" y="935"/>
                    <a:pt x="251" y="959"/>
                  </a:cubicBezTo>
                  <a:cubicBezTo>
                    <a:pt x="334" y="1007"/>
                    <a:pt x="417" y="1018"/>
                    <a:pt x="501" y="1018"/>
                  </a:cubicBezTo>
                  <a:cubicBezTo>
                    <a:pt x="514" y="1021"/>
                    <a:pt x="527" y="1022"/>
                    <a:pt x="539" y="1022"/>
                  </a:cubicBezTo>
                  <a:cubicBezTo>
                    <a:pt x="594" y="1022"/>
                    <a:pt x="643" y="1002"/>
                    <a:pt x="691" y="983"/>
                  </a:cubicBezTo>
                  <a:cubicBezTo>
                    <a:pt x="751" y="959"/>
                    <a:pt x="810" y="923"/>
                    <a:pt x="846" y="876"/>
                  </a:cubicBezTo>
                  <a:cubicBezTo>
                    <a:pt x="906" y="816"/>
                    <a:pt x="953" y="745"/>
                    <a:pt x="977" y="661"/>
                  </a:cubicBezTo>
                  <a:cubicBezTo>
                    <a:pt x="1001" y="578"/>
                    <a:pt x="1001" y="495"/>
                    <a:pt x="977" y="399"/>
                  </a:cubicBezTo>
                  <a:cubicBezTo>
                    <a:pt x="965" y="387"/>
                    <a:pt x="965" y="376"/>
                    <a:pt x="953" y="352"/>
                  </a:cubicBezTo>
                  <a:cubicBezTo>
                    <a:pt x="941" y="304"/>
                    <a:pt x="929" y="268"/>
                    <a:pt x="906" y="233"/>
                  </a:cubicBezTo>
                  <a:cubicBezTo>
                    <a:pt x="882" y="185"/>
                    <a:pt x="834" y="137"/>
                    <a:pt x="786" y="102"/>
                  </a:cubicBezTo>
                  <a:cubicBezTo>
                    <a:pt x="727" y="54"/>
                    <a:pt x="727" y="54"/>
                    <a:pt x="632" y="18"/>
                  </a:cubicBezTo>
                  <a:lnTo>
                    <a:pt x="620" y="18"/>
                  </a:lnTo>
                  <a:cubicBezTo>
                    <a:pt x="590" y="6"/>
                    <a:pt x="548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10550" y="1927750"/>
              <a:ext cx="29200" cy="22650"/>
            </a:xfrm>
            <a:custGeom>
              <a:avLst/>
              <a:gdLst/>
              <a:ahLst/>
              <a:cxnLst/>
              <a:rect l="l" t="t" r="r" b="b"/>
              <a:pathLst>
                <a:path w="1168" h="906" extrusionOk="0">
                  <a:moveTo>
                    <a:pt x="584" y="0"/>
                  </a:moveTo>
                  <a:cubicBezTo>
                    <a:pt x="12" y="0"/>
                    <a:pt x="0" y="905"/>
                    <a:pt x="584" y="905"/>
                  </a:cubicBezTo>
                  <a:cubicBezTo>
                    <a:pt x="1167" y="905"/>
                    <a:pt x="1167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84675" y="1862850"/>
              <a:ext cx="27700" cy="21775"/>
            </a:xfrm>
            <a:custGeom>
              <a:avLst/>
              <a:gdLst/>
              <a:ahLst/>
              <a:cxnLst/>
              <a:rect l="l" t="t" r="r" b="b"/>
              <a:pathLst>
                <a:path w="1108" h="871" extrusionOk="0">
                  <a:moveTo>
                    <a:pt x="560" y="1"/>
                  </a:moveTo>
                  <a:cubicBezTo>
                    <a:pt x="0" y="1"/>
                    <a:pt x="0" y="870"/>
                    <a:pt x="560" y="870"/>
                  </a:cubicBezTo>
                  <a:cubicBezTo>
                    <a:pt x="1108" y="870"/>
                    <a:pt x="110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669500" y="2011100"/>
              <a:ext cx="28000" cy="21750"/>
            </a:xfrm>
            <a:custGeom>
              <a:avLst/>
              <a:gdLst/>
              <a:ahLst/>
              <a:cxnLst/>
              <a:rect l="l" t="t" r="r" b="b"/>
              <a:pathLst>
                <a:path w="1120" h="870" extrusionOk="0">
                  <a:moveTo>
                    <a:pt x="560" y="0"/>
                  </a:moveTo>
                  <a:cubicBezTo>
                    <a:pt x="0" y="0"/>
                    <a:pt x="0" y="869"/>
                    <a:pt x="560" y="869"/>
                  </a:cubicBezTo>
                  <a:cubicBezTo>
                    <a:pt x="1119" y="869"/>
                    <a:pt x="111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741525" y="1783525"/>
              <a:ext cx="26525" cy="24750"/>
            </a:xfrm>
            <a:custGeom>
              <a:avLst/>
              <a:gdLst/>
              <a:ahLst/>
              <a:cxnLst/>
              <a:rect l="l" t="t" r="r" b="b"/>
              <a:pathLst>
                <a:path w="1061" h="990" extrusionOk="0">
                  <a:moveTo>
                    <a:pt x="493" y="1"/>
                  </a:moveTo>
                  <a:cubicBezTo>
                    <a:pt x="450" y="1"/>
                    <a:pt x="405" y="7"/>
                    <a:pt x="358" y="19"/>
                  </a:cubicBezTo>
                  <a:cubicBezTo>
                    <a:pt x="274" y="43"/>
                    <a:pt x="203" y="90"/>
                    <a:pt x="143" y="150"/>
                  </a:cubicBezTo>
                  <a:cubicBezTo>
                    <a:pt x="120" y="185"/>
                    <a:pt x="96" y="209"/>
                    <a:pt x="60" y="245"/>
                  </a:cubicBezTo>
                  <a:cubicBezTo>
                    <a:pt x="24" y="328"/>
                    <a:pt x="1" y="412"/>
                    <a:pt x="1" y="495"/>
                  </a:cubicBezTo>
                  <a:cubicBezTo>
                    <a:pt x="1" y="566"/>
                    <a:pt x="12" y="626"/>
                    <a:pt x="36" y="685"/>
                  </a:cubicBezTo>
                  <a:cubicBezTo>
                    <a:pt x="60" y="745"/>
                    <a:pt x="96" y="793"/>
                    <a:pt x="143" y="840"/>
                  </a:cubicBezTo>
                  <a:cubicBezTo>
                    <a:pt x="203" y="900"/>
                    <a:pt x="274" y="947"/>
                    <a:pt x="358" y="971"/>
                  </a:cubicBezTo>
                  <a:cubicBezTo>
                    <a:pt x="399" y="983"/>
                    <a:pt x="444" y="989"/>
                    <a:pt x="489" y="989"/>
                  </a:cubicBezTo>
                  <a:cubicBezTo>
                    <a:pt x="533" y="989"/>
                    <a:pt x="578" y="983"/>
                    <a:pt x="620" y="971"/>
                  </a:cubicBezTo>
                  <a:cubicBezTo>
                    <a:pt x="655" y="959"/>
                    <a:pt x="679" y="959"/>
                    <a:pt x="715" y="947"/>
                  </a:cubicBezTo>
                  <a:cubicBezTo>
                    <a:pt x="751" y="935"/>
                    <a:pt x="786" y="912"/>
                    <a:pt x="822" y="900"/>
                  </a:cubicBezTo>
                  <a:cubicBezTo>
                    <a:pt x="882" y="876"/>
                    <a:pt x="929" y="828"/>
                    <a:pt x="953" y="781"/>
                  </a:cubicBezTo>
                  <a:cubicBezTo>
                    <a:pt x="989" y="745"/>
                    <a:pt x="1013" y="721"/>
                    <a:pt x="1025" y="674"/>
                  </a:cubicBezTo>
                  <a:cubicBezTo>
                    <a:pt x="1048" y="614"/>
                    <a:pt x="1060" y="554"/>
                    <a:pt x="1060" y="495"/>
                  </a:cubicBezTo>
                  <a:cubicBezTo>
                    <a:pt x="1048" y="447"/>
                    <a:pt x="1048" y="412"/>
                    <a:pt x="1048" y="364"/>
                  </a:cubicBezTo>
                  <a:cubicBezTo>
                    <a:pt x="1025" y="328"/>
                    <a:pt x="1013" y="293"/>
                    <a:pt x="1001" y="257"/>
                  </a:cubicBezTo>
                  <a:cubicBezTo>
                    <a:pt x="965" y="197"/>
                    <a:pt x="929" y="162"/>
                    <a:pt x="870" y="126"/>
                  </a:cubicBezTo>
                  <a:cubicBezTo>
                    <a:pt x="834" y="78"/>
                    <a:pt x="774" y="54"/>
                    <a:pt x="715" y="43"/>
                  </a:cubicBezTo>
                  <a:cubicBezTo>
                    <a:pt x="691" y="31"/>
                    <a:pt x="655" y="31"/>
                    <a:pt x="620" y="19"/>
                  </a:cubicBezTo>
                  <a:cubicBezTo>
                    <a:pt x="578" y="7"/>
                    <a:pt x="536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67700" y="1734875"/>
              <a:ext cx="21475" cy="23525"/>
            </a:xfrm>
            <a:custGeom>
              <a:avLst/>
              <a:gdLst/>
              <a:ahLst/>
              <a:cxnLst/>
              <a:rect l="l" t="t" r="r" b="b"/>
              <a:pathLst>
                <a:path w="859" h="941" extrusionOk="0">
                  <a:moveTo>
                    <a:pt x="429" y="0"/>
                  </a:moveTo>
                  <a:cubicBezTo>
                    <a:pt x="370" y="0"/>
                    <a:pt x="322" y="12"/>
                    <a:pt x="263" y="48"/>
                  </a:cubicBezTo>
                  <a:cubicBezTo>
                    <a:pt x="215" y="60"/>
                    <a:pt x="168" y="84"/>
                    <a:pt x="132" y="131"/>
                  </a:cubicBezTo>
                  <a:cubicBezTo>
                    <a:pt x="72" y="179"/>
                    <a:pt x="37" y="250"/>
                    <a:pt x="25" y="322"/>
                  </a:cubicBezTo>
                  <a:cubicBezTo>
                    <a:pt x="1" y="393"/>
                    <a:pt x="1" y="465"/>
                    <a:pt x="25" y="548"/>
                  </a:cubicBezTo>
                  <a:cubicBezTo>
                    <a:pt x="25" y="572"/>
                    <a:pt x="25" y="607"/>
                    <a:pt x="37" y="643"/>
                  </a:cubicBezTo>
                  <a:cubicBezTo>
                    <a:pt x="48" y="679"/>
                    <a:pt x="60" y="703"/>
                    <a:pt x="72" y="738"/>
                  </a:cubicBezTo>
                  <a:cubicBezTo>
                    <a:pt x="96" y="786"/>
                    <a:pt x="132" y="822"/>
                    <a:pt x="179" y="857"/>
                  </a:cubicBezTo>
                  <a:cubicBezTo>
                    <a:pt x="203" y="881"/>
                    <a:pt x="239" y="893"/>
                    <a:pt x="275" y="905"/>
                  </a:cubicBezTo>
                  <a:cubicBezTo>
                    <a:pt x="322" y="929"/>
                    <a:pt x="370" y="941"/>
                    <a:pt x="429" y="941"/>
                  </a:cubicBezTo>
                  <a:cubicBezTo>
                    <a:pt x="465" y="941"/>
                    <a:pt x="501" y="929"/>
                    <a:pt x="537" y="929"/>
                  </a:cubicBezTo>
                  <a:cubicBezTo>
                    <a:pt x="572" y="917"/>
                    <a:pt x="608" y="905"/>
                    <a:pt x="632" y="881"/>
                  </a:cubicBezTo>
                  <a:cubicBezTo>
                    <a:pt x="679" y="857"/>
                    <a:pt x="727" y="822"/>
                    <a:pt x="751" y="786"/>
                  </a:cubicBezTo>
                  <a:cubicBezTo>
                    <a:pt x="787" y="738"/>
                    <a:pt x="810" y="691"/>
                    <a:pt x="822" y="643"/>
                  </a:cubicBezTo>
                  <a:cubicBezTo>
                    <a:pt x="834" y="607"/>
                    <a:pt x="834" y="572"/>
                    <a:pt x="846" y="548"/>
                  </a:cubicBezTo>
                  <a:cubicBezTo>
                    <a:pt x="858" y="465"/>
                    <a:pt x="858" y="393"/>
                    <a:pt x="846" y="322"/>
                  </a:cubicBezTo>
                  <a:cubicBezTo>
                    <a:pt x="822" y="250"/>
                    <a:pt x="787" y="179"/>
                    <a:pt x="727" y="131"/>
                  </a:cubicBezTo>
                  <a:cubicBezTo>
                    <a:pt x="703" y="107"/>
                    <a:pt x="679" y="84"/>
                    <a:pt x="644" y="60"/>
                  </a:cubicBezTo>
                  <a:cubicBezTo>
                    <a:pt x="572" y="24"/>
                    <a:pt x="513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679900" y="1678600"/>
              <a:ext cx="17300" cy="13425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1"/>
                  </a:moveTo>
                  <a:cubicBezTo>
                    <a:pt x="1" y="1"/>
                    <a:pt x="1" y="537"/>
                    <a:pt x="346" y="537"/>
                  </a:cubicBezTo>
                  <a:cubicBezTo>
                    <a:pt x="692" y="537"/>
                    <a:pt x="692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78700" y="1700050"/>
              <a:ext cx="13725" cy="10725"/>
            </a:xfrm>
            <a:custGeom>
              <a:avLst/>
              <a:gdLst/>
              <a:ahLst/>
              <a:cxnLst/>
              <a:rect l="l" t="t" r="r" b="b"/>
              <a:pathLst>
                <a:path w="549" h="429" extrusionOk="0">
                  <a:moveTo>
                    <a:pt x="275" y="0"/>
                  </a:moveTo>
                  <a:cubicBezTo>
                    <a:pt x="1" y="0"/>
                    <a:pt x="1" y="429"/>
                    <a:pt x="275" y="429"/>
                  </a:cubicBezTo>
                  <a:cubicBezTo>
                    <a:pt x="549" y="429"/>
                    <a:pt x="549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60250" y="1696475"/>
              <a:ext cx="29475" cy="22950"/>
            </a:xfrm>
            <a:custGeom>
              <a:avLst/>
              <a:gdLst/>
              <a:ahLst/>
              <a:cxnLst/>
              <a:rect l="l" t="t" r="r" b="b"/>
              <a:pathLst>
                <a:path w="1179" h="918" extrusionOk="0">
                  <a:moveTo>
                    <a:pt x="595" y="0"/>
                  </a:moveTo>
                  <a:cubicBezTo>
                    <a:pt x="0" y="0"/>
                    <a:pt x="0" y="917"/>
                    <a:pt x="595" y="917"/>
                  </a:cubicBezTo>
                  <a:cubicBezTo>
                    <a:pt x="1179" y="917"/>
                    <a:pt x="1179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2200" y="1860775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1"/>
                  </a:moveTo>
                  <a:cubicBezTo>
                    <a:pt x="1" y="1"/>
                    <a:pt x="1" y="632"/>
                    <a:pt x="417" y="632"/>
                  </a:cubicBezTo>
                  <a:cubicBezTo>
                    <a:pt x="822" y="632"/>
                    <a:pt x="822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60250" y="2041150"/>
              <a:ext cx="34550" cy="26825"/>
            </a:xfrm>
            <a:custGeom>
              <a:avLst/>
              <a:gdLst/>
              <a:ahLst/>
              <a:cxnLst/>
              <a:rect l="l" t="t" r="r" b="b"/>
              <a:pathLst>
                <a:path w="1382" h="1073" extrusionOk="0">
                  <a:moveTo>
                    <a:pt x="691" y="1"/>
                  </a:moveTo>
                  <a:cubicBezTo>
                    <a:pt x="0" y="1"/>
                    <a:pt x="0" y="1072"/>
                    <a:pt x="691" y="1072"/>
                  </a:cubicBezTo>
                  <a:cubicBezTo>
                    <a:pt x="1381" y="1072"/>
                    <a:pt x="1381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553700" y="2114075"/>
              <a:ext cx="8650" cy="6575"/>
            </a:xfrm>
            <a:custGeom>
              <a:avLst/>
              <a:gdLst/>
              <a:ahLst/>
              <a:cxnLst/>
              <a:rect l="l" t="t" r="r" b="b"/>
              <a:pathLst>
                <a:path w="346" h="263" extrusionOk="0">
                  <a:moveTo>
                    <a:pt x="167" y="1"/>
                  </a:moveTo>
                  <a:cubicBezTo>
                    <a:pt x="1" y="1"/>
                    <a:pt x="1" y="263"/>
                    <a:pt x="167" y="263"/>
                  </a:cubicBezTo>
                  <a:cubicBezTo>
                    <a:pt x="346" y="263"/>
                    <a:pt x="34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79625" y="2075675"/>
              <a:ext cx="22925" cy="17900"/>
            </a:xfrm>
            <a:custGeom>
              <a:avLst/>
              <a:gdLst/>
              <a:ahLst/>
              <a:cxnLst/>
              <a:rect l="l" t="t" r="r" b="b"/>
              <a:pathLst>
                <a:path w="917" h="716" extrusionOk="0">
                  <a:moveTo>
                    <a:pt x="453" y="1"/>
                  </a:moveTo>
                  <a:cubicBezTo>
                    <a:pt x="0" y="1"/>
                    <a:pt x="0" y="715"/>
                    <a:pt x="453" y="715"/>
                  </a:cubicBezTo>
                  <a:cubicBezTo>
                    <a:pt x="917" y="715"/>
                    <a:pt x="917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53125" y="1902450"/>
              <a:ext cx="33075" cy="32075"/>
            </a:xfrm>
            <a:custGeom>
              <a:avLst/>
              <a:gdLst/>
              <a:ahLst/>
              <a:cxnLst/>
              <a:rect l="l" t="t" r="r" b="b"/>
              <a:pathLst>
                <a:path w="1323" h="1283" extrusionOk="0">
                  <a:moveTo>
                    <a:pt x="1001" y="96"/>
                  </a:moveTo>
                  <a:cubicBezTo>
                    <a:pt x="1031" y="111"/>
                    <a:pt x="1056" y="130"/>
                    <a:pt x="1082" y="151"/>
                  </a:cubicBezTo>
                  <a:lnTo>
                    <a:pt x="1082" y="151"/>
                  </a:lnTo>
                  <a:cubicBezTo>
                    <a:pt x="1063" y="138"/>
                    <a:pt x="1037" y="120"/>
                    <a:pt x="1001" y="96"/>
                  </a:cubicBezTo>
                  <a:close/>
                  <a:moveTo>
                    <a:pt x="1180" y="953"/>
                  </a:moveTo>
                  <a:cubicBezTo>
                    <a:pt x="1179" y="953"/>
                    <a:pt x="1179" y="953"/>
                    <a:pt x="1179" y="954"/>
                  </a:cubicBezTo>
                  <a:lnTo>
                    <a:pt x="1179" y="954"/>
                  </a:lnTo>
                  <a:cubicBezTo>
                    <a:pt x="1179" y="953"/>
                    <a:pt x="1179" y="953"/>
                    <a:pt x="1179" y="953"/>
                  </a:cubicBezTo>
                  <a:close/>
                  <a:moveTo>
                    <a:pt x="276" y="1072"/>
                  </a:moveTo>
                  <a:cubicBezTo>
                    <a:pt x="276" y="1072"/>
                    <a:pt x="276" y="1072"/>
                    <a:pt x="276" y="1073"/>
                  </a:cubicBezTo>
                  <a:lnTo>
                    <a:pt x="276" y="1073"/>
                  </a:lnTo>
                  <a:cubicBezTo>
                    <a:pt x="276" y="1072"/>
                    <a:pt x="275" y="1072"/>
                    <a:pt x="275" y="1072"/>
                  </a:cubicBezTo>
                  <a:close/>
                  <a:moveTo>
                    <a:pt x="394" y="1155"/>
                  </a:moveTo>
                  <a:cubicBezTo>
                    <a:pt x="394" y="1155"/>
                    <a:pt x="401" y="1155"/>
                    <a:pt x="404" y="1160"/>
                  </a:cubicBezTo>
                  <a:lnTo>
                    <a:pt x="404" y="1160"/>
                  </a:lnTo>
                  <a:cubicBezTo>
                    <a:pt x="401" y="1159"/>
                    <a:pt x="397" y="1157"/>
                    <a:pt x="394" y="1155"/>
                  </a:cubicBezTo>
                  <a:close/>
                  <a:moveTo>
                    <a:pt x="525" y="1215"/>
                  </a:moveTo>
                  <a:lnTo>
                    <a:pt x="525" y="1215"/>
                  </a:lnTo>
                  <a:cubicBezTo>
                    <a:pt x="529" y="1216"/>
                    <a:pt x="533" y="1216"/>
                    <a:pt x="537" y="1217"/>
                  </a:cubicBezTo>
                  <a:lnTo>
                    <a:pt x="537" y="1217"/>
                  </a:lnTo>
                  <a:cubicBezTo>
                    <a:pt x="537" y="1217"/>
                    <a:pt x="537" y="1217"/>
                    <a:pt x="537" y="1218"/>
                  </a:cubicBezTo>
                  <a:lnTo>
                    <a:pt x="537" y="1218"/>
                  </a:lnTo>
                  <a:cubicBezTo>
                    <a:pt x="533" y="1217"/>
                    <a:pt x="529" y="1216"/>
                    <a:pt x="525" y="1215"/>
                  </a:cubicBezTo>
                  <a:close/>
                  <a:moveTo>
                    <a:pt x="668" y="0"/>
                  </a:moveTo>
                  <a:cubicBezTo>
                    <a:pt x="632" y="0"/>
                    <a:pt x="572" y="12"/>
                    <a:pt x="584" y="12"/>
                  </a:cubicBezTo>
                  <a:cubicBezTo>
                    <a:pt x="584" y="12"/>
                    <a:pt x="525" y="24"/>
                    <a:pt x="501" y="24"/>
                  </a:cubicBezTo>
                  <a:lnTo>
                    <a:pt x="489" y="24"/>
                  </a:lnTo>
                  <a:cubicBezTo>
                    <a:pt x="477" y="36"/>
                    <a:pt x="346" y="84"/>
                    <a:pt x="334" y="96"/>
                  </a:cubicBezTo>
                  <a:cubicBezTo>
                    <a:pt x="287" y="119"/>
                    <a:pt x="239" y="155"/>
                    <a:pt x="203" y="191"/>
                  </a:cubicBezTo>
                  <a:lnTo>
                    <a:pt x="191" y="191"/>
                  </a:lnTo>
                  <a:cubicBezTo>
                    <a:pt x="191" y="203"/>
                    <a:pt x="96" y="322"/>
                    <a:pt x="96" y="322"/>
                  </a:cubicBezTo>
                  <a:cubicBezTo>
                    <a:pt x="86" y="343"/>
                    <a:pt x="57" y="409"/>
                    <a:pt x="58" y="409"/>
                  </a:cubicBezTo>
                  <a:cubicBezTo>
                    <a:pt x="58" y="409"/>
                    <a:pt x="59" y="408"/>
                    <a:pt x="60" y="405"/>
                  </a:cubicBezTo>
                  <a:cubicBezTo>
                    <a:pt x="62" y="402"/>
                    <a:pt x="63" y="400"/>
                    <a:pt x="63" y="400"/>
                  </a:cubicBezTo>
                  <a:lnTo>
                    <a:pt x="63" y="400"/>
                  </a:lnTo>
                  <a:cubicBezTo>
                    <a:pt x="63" y="400"/>
                    <a:pt x="37" y="456"/>
                    <a:pt x="37" y="477"/>
                  </a:cubicBezTo>
                  <a:cubicBezTo>
                    <a:pt x="27" y="497"/>
                    <a:pt x="17" y="568"/>
                    <a:pt x="21" y="568"/>
                  </a:cubicBezTo>
                  <a:cubicBezTo>
                    <a:pt x="22" y="568"/>
                    <a:pt x="23" y="566"/>
                    <a:pt x="25" y="560"/>
                  </a:cubicBezTo>
                  <a:lnTo>
                    <a:pt x="25" y="560"/>
                  </a:lnTo>
                  <a:cubicBezTo>
                    <a:pt x="1" y="691"/>
                    <a:pt x="1" y="655"/>
                    <a:pt x="37" y="822"/>
                  </a:cubicBezTo>
                  <a:cubicBezTo>
                    <a:pt x="49" y="905"/>
                    <a:pt x="84" y="977"/>
                    <a:pt x="144" y="1036"/>
                  </a:cubicBezTo>
                  <a:cubicBezTo>
                    <a:pt x="191" y="1108"/>
                    <a:pt x="251" y="1155"/>
                    <a:pt x="322" y="1191"/>
                  </a:cubicBezTo>
                  <a:cubicBezTo>
                    <a:pt x="394" y="1239"/>
                    <a:pt x="465" y="1262"/>
                    <a:pt x="549" y="1274"/>
                  </a:cubicBezTo>
                  <a:cubicBezTo>
                    <a:pt x="583" y="1279"/>
                    <a:pt x="618" y="1282"/>
                    <a:pt x="652" y="1282"/>
                  </a:cubicBezTo>
                  <a:cubicBezTo>
                    <a:pt x="701" y="1282"/>
                    <a:pt x="750" y="1276"/>
                    <a:pt x="799" y="1262"/>
                  </a:cubicBezTo>
                  <a:cubicBezTo>
                    <a:pt x="807" y="1258"/>
                    <a:pt x="816" y="1254"/>
                    <a:pt x="825" y="1249"/>
                  </a:cubicBezTo>
                  <a:lnTo>
                    <a:pt x="825" y="1249"/>
                  </a:lnTo>
                  <a:cubicBezTo>
                    <a:pt x="864" y="1245"/>
                    <a:pt x="903" y="1232"/>
                    <a:pt x="942" y="1203"/>
                  </a:cubicBezTo>
                  <a:cubicBezTo>
                    <a:pt x="1001" y="1191"/>
                    <a:pt x="1037" y="1167"/>
                    <a:pt x="1084" y="1131"/>
                  </a:cubicBezTo>
                  <a:cubicBezTo>
                    <a:pt x="1144" y="1084"/>
                    <a:pt x="1192" y="1036"/>
                    <a:pt x="1239" y="965"/>
                  </a:cubicBezTo>
                  <a:cubicBezTo>
                    <a:pt x="1239" y="965"/>
                    <a:pt x="1239" y="965"/>
                    <a:pt x="1239" y="953"/>
                  </a:cubicBezTo>
                  <a:cubicBezTo>
                    <a:pt x="1263" y="905"/>
                    <a:pt x="1275" y="858"/>
                    <a:pt x="1299" y="810"/>
                  </a:cubicBezTo>
                  <a:cubicBezTo>
                    <a:pt x="1311" y="762"/>
                    <a:pt x="1323" y="679"/>
                    <a:pt x="1323" y="643"/>
                  </a:cubicBezTo>
                  <a:cubicBezTo>
                    <a:pt x="1323" y="631"/>
                    <a:pt x="1299" y="477"/>
                    <a:pt x="1299" y="477"/>
                  </a:cubicBezTo>
                  <a:cubicBezTo>
                    <a:pt x="1290" y="459"/>
                    <a:pt x="1269" y="411"/>
                    <a:pt x="1263" y="395"/>
                  </a:cubicBezTo>
                  <a:lnTo>
                    <a:pt x="1263" y="395"/>
                  </a:lnTo>
                  <a:cubicBezTo>
                    <a:pt x="1263" y="395"/>
                    <a:pt x="1263" y="395"/>
                    <a:pt x="1263" y="395"/>
                  </a:cubicBezTo>
                  <a:cubicBezTo>
                    <a:pt x="1263" y="395"/>
                    <a:pt x="1263" y="394"/>
                    <a:pt x="1263" y="393"/>
                  </a:cubicBezTo>
                  <a:cubicBezTo>
                    <a:pt x="1262" y="390"/>
                    <a:pt x="1261" y="389"/>
                    <a:pt x="1261" y="389"/>
                  </a:cubicBezTo>
                  <a:lnTo>
                    <a:pt x="1261" y="389"/>
                  </a:lnTo>
                  <a:cubicBezTo>
                    <a:pt x="1260" y="389"/>
                    <a:pt x="1261" y="391"/>
                    <a:pt x="1263" y="395"/>
                  </a:cubicBezTo>
                  <a:lnTo>
                    <a:pt x="1263" y="395"/>
                  </a:lnTo>
                  <a:cubicBezTo>
                    <a:pt x="1260" y="393"/>
                    <a:pt x="1250" y="343"/>
                    <a:pt x="1239" y="322"/>
                  </a:cubicBezTo>
                  <a:lnTo>
                    <a:pt x="1227" y="322"/>
                  </a:lnTo>
                  <a:cubicBezTo>
                    <a:pt x="1147" y="206"/>
                    <a:pt x="1147" y="197"/>
                    <a:pt x="1086" y="154"/>
                  </a:cubicBezTo>
                  <a:lnTo>
                    <a:pt x="1086" y="154"/>
                  </a:lnTo>
                  <a:cubicBezTo>
                    <a:pt x="1055" y="128"/>
                    <a:pt x="1025" y="104"/>
                    <a:pt x="1001" y="96"/>
                  </a:cubicBezTo>
                  <a:lnTo>
                    <a:pt x="1001" y="96"/>
                  </a:lnTo>
                  <a:cubicBezTo>
                    <a:pt x="1001" y="96"/>
                    <a:pt x="1001" y="96"/>
                    <a:pt x="1001" y="96"/>
                  </a:cubicBezTo>
                  <a:cubicBezTo>
                    <a:pt x="1001" y="96"/>
                    <a:pt x="858" y="24"/>
                    <a:pt x="858" y="24"/>
                  </a:cubicBezTo>
                  <a:lnTo>
                    <a:pt x="846" y="24"/>
                  </a:lnTo>
                  <a:cubicBezTo>
                    <a:pt x="822" y="24"/>
                    <a:pt x="775" y="12"/>
                    <a:pt x="763" y="12"/>
                  </a:cubicBezTo>
                  <a:cubicBezTo>
                    <a:pt x="739" y="12"/>
                    <a:pt x="703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04300" y="2034900"/>
              <a:ext cx="17900" cy="14025"/>
            </a:xfrm>
            <a:custGeom>
              <a:avLst/>
              <a:gdLst/>
              <a:ahLst/>
              <a:cxnLst/>
              <a:rect l="l" t="t" r="r" b="b"/>
              <a:pathLst>
                <a:path w="716" h="561" extrusionOk="0">
                  <a:moveTo>
                    <a:pt x="358" y="1"/>
                  </a:moveTo>
                  <a:cubicBezTo>
                    <a:pt x="1" y="1"/>
                    <a:pt x="1" y="560"/>
                    <a:pt x="358" y="560"/>
                  </a:cubicBezTo>
                  <a:cubicBezTo>
                    <a:pt x="715" y="560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629025" y="2130450"/>
              <a:ext cx="18475" cy="14025"/>
            </a:xfrm>
            <a:custGeom>
              <a:avLst/>
              <a:gdLst/>
              <a:ahLst/>
              <a:cxnLst/>
              <a:rect l="l" t="t" r="r" b="b"/>
              <a:pathLst>
                <a:path w="739" h="561" extrusionOk="0">
                  <a:moveTo>
                    <a:pt x="369" y="1"/>
                  </a:moveTo>
                  <a:cubicBezTo>
                    <a:pt x="0" y="1"/>
                    <a:pt x="0" y="560"/>
                    <a:pt x="369" y="560"/>
                  </a:cubicBezTo>
                  <a:cubicBezTo>
                    <a:pt x="738" y="560"/>
                    <a:pt x="738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67700" y="2188800"/>
              <a:ext cx="16400" cy="12825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13" y="0"/>
                    <a:pt x="1" y="512"/>
                    <a:pt x="334" y="512"/>
                  </a:cubicBezTo>
                  <a:cubicBezTo>
                    <a:pt x="656" y="512"/>
                    <a:pt x="656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745100" y="2166775"/>
              <a:ext cx="27700" cy="21750"/>
            </a:xfrm>
            <a:custGeom>
              <a:avLst/>
              <a:gdLst/>
              <a:ahLst/>
              <a:cxnLst/>
              <a:rect l="l" t="t" r="r" b="b"/>
              <a:pathLst>
                <a:path w="1108" h="870" extrusionOk="0">
                  <a:moveTo>
                    <a:pt x="548" y="0"/>
                  </a:moveTo>
                  <a:cubicBezTo>
                    <a:pt x="0" y="0"/>
                    <a:pt x="0" y="869"/>
                    <a:pt x="548" y="869"/>
                  </a:cubicBezTo>
                  <a:cubicBezTo>
                    <a:pt x="1108" y="869"/>
                    <a:pt x="110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724550" y="2248925"/>
              <a:ext cx="23550" cy="18175"/>
            </a:xfrm>
            <a:custGeom>
              <a:avLst/>
              <a:gdLst/>
              <a:ahLst/>
              <a:cxnLst/>
              <a:rect l="l" t="t" r="r" b="b"/>
              <a:pathLst>
                <a:path w="942" h="727" extrusionOk="0">
                  <a:moveTo>
                    <a:pt x="465" y="0"/>
                  </a:moveTo>
                  <a:cubicBezTo>
                    <a:pt x="1" y="0"/>
                    <a:pt x="1" y="727"/>
                    <a:pt x="465" y="727"/>
                  </a:cubicBezTo>
                  <a:cubicBezTo>
                    <a:pt x="930" y="727"/>
                    <a:pt x="942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789150" y="2279275"/>
              <a:ext cx="9850" cy="7775"/>
            </a:xfrm>
            <a:custGeom>
              <a:avLst/>
              <a:gdLst/>
              <a:ahLst/>
              <a:cxnLst/>
              <a:rect l="l" t="t" r="r" b="b"/>
              <a:pathLst>
                <a:path w="394" h="311" extrusionOk="0">
                  <a:moveTo>
                    <a:pt x="191" y="1"/>
                  </a:moveTo>
                  <a:cubicBezTo>
                    <a:pt x="1" y="1"/>
                    <a:pt x="1" y="310"/>
                    <a:pt x="191" y="310"/>
                  </a:cubicBezTo>
                  <a:cubicBezTo>
                    <a:pt x="393" y="310"/>
                    <a:pt x="393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25175" y="2369175"/>
              <a:ext cx="17875" cy="13725"/>
            </a:xfrm>
            <a:custGeom>
              <a:avLst/>
              <a:gdLst/>
              <a:ahLst/>
              <a:cxnLst/>
              <a:rect l="l" t="t" r="r" b="b"/>
              <a:pathLst>
                <a:path w="715" h="549" extrusionOk="0">
                  <a:moveTo>
                    <a:pt x="357" y="0"/>
                  </a:moveTo>
                  <a:cubicBezTo>
                    <a:pt x="0" y="0"/>
                    <a:pt x="0" y="548"/>
                    <a:pt x="357" y="548"/>
                  </a:cubicBezTo>
                  <a:cubicBezTo>
                    <a:pt x="715" y="548"/>
                    <a:pt x="71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39450" y="2403400"/>
              <a:ext cx="19675" cy="15500"/>
            </a:xfrm>
            <a:custGeom>
              <a:avLst/>
              <a:gdLst/>
              <a:ahLst/>
              <a:cxnLst/>
              <a:rect l="l" t="t" r="r" b="b"/>
              <a:pathLst>
                <a:path w="787" h="620" extrusionOk="0">
                  <a:moveTo>
                    <a:pt x="394" y="1"/>
                  </a:moveTo>
                  <a:cubicBezTo>
                    <a:pt x="1" y="1"/>
                    <a:pt x="1" y="620"/>
                    <a:pt x="394" y="620"/>
                  </a:cubicBezTo>
                  <a:cubicBezTo>
                    <a:pt x="787" y="620"/>
                    <a:pt x="787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Google Shape;41;p2"/>
          <p:cNvPicPr preferRelativeResize="0"/>
          <p:nvPr/>
        </p:nvPicPr>
        <p:blipFill rotWithShape="1">
          <a:blip r:embed="rId4">
            <a:alphaModFix/>
          </a:blip>
          <a:srcRect l="34546" t="34930" r="34246" b="45890"/>
          <a:stretch/>
        </p:blipFill>
        <p:spPr>
          <a:xfrm rot="10800000" flipH="1">
            <a:off x="-1237612" y="4074275"/>
            <a:ext cx="4042574" cy="139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/>
          <p:cNvPicPr preferRelativeResize="0"/>
          <p:nvPr/>
        </p:nvPicPr>
        <p:blipFill rotWithShape="1">
          <a:blip r:embed="rId5">
            <a:alphaModFix/>
          </a:blip>
          <a:srcRect l="25942" t="30366" r="32449" b="43378"/>
          <a:stretch/>
        </p:blipFill>
        <p:spPr>
          <a:xfrm>
            <a:off x="6579600" y="-187875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/>
          <p:cNvPicPr preferRelativeResize="0"/>
          <p:nvPr/>
        </p:nvPicPr>
        <p:blipFill rotWithShape="1">
          <a:blip r:embed="rId5">
            <a:alphaModFix amt="62000"/>
          </a:blip>
          <a:srcRect l="25942" t="30366" r="32449" b="43378"/>
          <a:stretch/>
        </p:blipFill>
        <p:spPr>
          <a:xfrm>
            <a:off x="-1914163" y="3371875"/>
            <a:ext cx="3804773" cy="13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"/>
          <p:cNvSpPr/>
          <p:nvPr/>
        </p:nvSpPr>
        <p:spPr>
          <a:xfrm>
            <a:off x="575213" y="1719023"/>
            <a:ext cx="589188" cy="3614111"/>
          </a:xfrm>
          <a:custGeom>
            <a:avLst/>
            <a:gdLst/>
            <a:ahLst/>
            <a:cxnLst/>
            <a:rect l="l" t="t" r="r" b="b"/>
            <a:pathLst>
              <a:path w="5192" h="31848" extrusionOk="0">
                <a:moveTo>
                  <a:pt x="881" y="31139"/>
                </a:moveTo>
                <a:lnTo>
                  <a:pt x="881" y="31139"/>
                </a:lnTo>
                <a:cubicBezTo>
                  <a:pt x="877" y="31320"/>
                  <a:pt x="874" y="31501"/>
                  <a:pt x="871" y="31682"/>
                </a:cubicBezTo>
                <a:lnTo>
                  <a:pt x="871" y="31682"/>
                </a:lnTo>
                <a:cubicBezTo>
                  <a:pt x="561" y="31671"/>
                  <a:pt x="288" y="31484"/>
                  <a:pt x="170" y="31195"/>
                </a:cubicBezTo>
                <a:lnTo>
                  <a:pt x="170" y="31195"/>
                </a:lnTo>
                <a:cubicBezTo>
                  <a:pt x="406" y="31172"/>
                  <a:pt x="643" y="31154"/>
                  <a:pt x="881" y="31139"/>
                </a:cubicBezTo>
                <a:close/>
                <a:moveTo>
                  <a:pt x="1352" y="1"/>
                </a:moveTo>
                <a:cubicBezTo>
                  <a:pt x="1325" y="1"/>
                  <a:pt x="1298" y="16"/>
                  <a:pt x="1298" y="46"/>
                </a:cubicBezTo>
                <a:cubicBezTo>
                  <a:pt x="1322" y="4189"/>
                  <a:pt x="1310" y="8320"/>
                  <a:pt x="1275" y="12464"/>
                </a:cubicBezTo>
                <a:cubicBezTo>
                  <a:pt x="1227" y="16571"/>
                  <a:pt x="1156" y="20691"/>
                  <a:pt x="1048" y="24811"/>
                </a:cubicBezTo>
                <a:cubicBezTo>
                  <a:pt x="1006" y="26885"/>
                  <a:pt x="925" y="28959"/>
                  <a:pt x="883" y="31024"/>
                </a:cubicBezTo>
                <a:lnTo>
                  <a:pt x="883" y="31024"/>
                </a:lnTo>
                <a:cubicBezTo>
                  <a:pt x="613" y="31038"/>
                  <a:pt x="342" y="31054"/>
                  <a:pt x="72" y="31073"/>
                </a:cubicBezTo>
                <a:cubicBezTo>
                  <a:pt x="36" y="31085"/>
                  <a:pt x="1" y="31121"/>
                  <a:pt x="13" y="31157"/>
                </a:cubicBezTo>
                <a:cubicBezTo>
                  <a:pt x="129" y="31565"/>
                  <a:pt x="509" y="31847"/>
                  <a:pt x="927" y="31847"/>
                </a:cubicBezTo>
                <a:cubicBezTo>
                  <a:pt x="936" y="31847"/>
                  <a:pt x="944" y="31847"/>
                  <a:pt x="953" y="31847"/>
                </a:cubicBezTo>
                <a:cubicBezTo>
                  <a:pt x="1001" y="31847"/>
                  <a:pt x="1036" y="31811"/>
                  <a:pt x="1036" y="31764"/>
                </a:cubicBezTo>
                <a:cubicBezTo>
                  <a:pt x="1046" y="31552"/>
                  <a:pt x="1055" y="31340"/>
                  <a:pt x="1064" y="31129"/>
                </a:cubicBezTo>
                <a:lnTo>
                  <a:pt x="1064" y="31129"/>
                </a:lnTo>
                <a:cubicBezTo>
                  <a:pt x="1482" y="31106"/>
                  <a:pt x="1902" y="31096"/>
                  <a:pt x="2321" y="31096"/>
                </a:cubicBezTo>
                <a:cubicBezTo>
                  <a:pt x="3252" y="31096"/>
                  <a:pt x="4181" y="31148"/>
                  <a:pt x="5096" y="31240"/>
                </a:cubicBezTo>
                <a:cubicBezTo>
                  <a:pt x="5100" y="31240"/>
                  <a:pt x="5104" y="31241"/>
                  <a:pt x="5107" y="31241"/>
                </a:cubicBezTo>
                <a:cubicBezTo>
                  <a:pt x="5192" y="31241"/>
                  <a:pt x="5188" y="31109"/>
                  <a:pt x="5096" y="31109"/>
                </a:cubicBezTo>
                <a:cubicBezTo>
                  <a:pt x="4228" y="31022"/>
                  <a:pt x="3357" y="30984"/>
                  <a:pt x="2483" y="30984"/>
                </a:cubicBezTo>
                <a:cubicBezTo>
                  <a:pt x="2012" y="30984"/>
                  <a:pt x="1540" y="30995"/>
                  <a:pt x="1069" y="31016"/>
                </a:cubicBezTo>
                <a:lnTo>
                  <a:pt x="1069" y="31016"/>
                </a:lnTo>
                <a:cubicBezTo>
                  <a:pt x="1141" y="29203"/>
                  <a:pt x="1173" y="27382"/>
                  <a:pt x="1215" y="25561"/>
                </a:cubicBezTo>
                <a:cubicBezTo>
                  <a:pt x="1263" y="23489"/>
                  <a:pt x="1298" y="21429"/>
                  <a:pt x="1334" y="19357"/>
                </a:cubicBezTo>
                <a:cubicBezTo>
                  <a:pt x="1394" y="15238"/>
                  <a:pt x="1429" y="11130"/>
                  <a:pt x="1429" y="7011"/>
                </a:cubicBezTo>
                <a:cubicBezTo>
                  <a:pt x="1429" y="4689"/>
                  <a:pt x="1417" y="2367"/>
                  <a:pt x="1406" y="46"/>
                </a:cubicBezTo>
                <a:cubicBezTo>
                  <a:pt x="1406" y="16"/>
                  <a:pt x="1379" y="1"/>
                  <a:pt x="13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515750" y="1300850"/>
            <a:ext cx="195640" cy="2140006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698156" y="1282325"/>
            <a:ext cx="574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698150" y="3371875"/>
            <a:ext cx="57477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20"/>
          <p:cNvPicPr preferRelativeResize="0"/>
          <p:nvPr/>
        </p:nvPicPr>
        <p:blipFill rotWithShape="1">
          <a:blip r:embed="rId2">
            <a:alphaModFix/>
          </a:blip>
          <a:srcRect l="45720" t="13128" r="43363" b="37643"/>
          <a:stretch/>
        </p:blipFill>
        <p:spPr>
          <a:xfrm rot="10800000">
            <a:off x="-14563" y="1226600"/>
            <a:ext cx="1666426" cy="42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20"/>
          <p:cNvPicPr preferRelativeResize="0"/>
          <p:nvPr/>
        </p:nvPicPr>
        <p:blipFill rotWithShape="1">
          <a:blip r:embed="rId3">
            <a:alphaModFix amt="79000"/>
          </a:blip>
          <a:srcRect l="25942" t="30366" r="32449" b="43378"/>
          <a:stretch/>
        </p:blipFill>
        <p:spPr>
          <a:xfrm>
            <a:off x="-418550" y="395095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20"/>
          <p:cNvPicPr preferRelativeResize="0"/>
          <p:nvPr/>
        </p:nvPicPr>
        <p:blipFill rotWithShape="1">
          <a:blip r:embed="rId4">
            <a:alphaModFix/>
          </a:blip>
          <a:srcRect l="31205" t="21461" r="31680" b="26711"/>
          <a:stretch/>
        </p:blipFill>
        <p:spPr>
          <a:xfrm rot="10800000" flipH="1">
            <a:off x="6657898" y="-327402"/>
            <a:ext cx="2959723" cy="23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0"/>
          <p:cNvSpPr/>
          <p:nvPr/>
        </p:nvSpPr>
        <p:spPr>
          <a:xfrm rot="10800000" flipH="1">
            <a:off x="2480375" y="3936172"/>
            <a:ext cx="5622623" cy="820328"/>
          </a:xfrm>
          <a:custGeom>
            <a:avLst/>
            <a:gdLst/>
            <a:ahLst/>
            <a:cxnLst/>
            <a:rect l="l" t="t" r="r" b="b"/>
            <a:pathLst>
              <a:path w="29333" h="5046" extrusionOk="0">
                <a:moveTo>
                  <a:pt x="28604" y="160"/>
                </a:moveTo>
                <a:cubicBezTo>
                  <a:pt x="28846" y="232"/>
                  <a:pt x="28932" y="515"/>
                  <a:pt x="28921" y="751"/>
                </a:cubicBezTo>
                <a:cubicBezTo>
                  <a:pt x="28911" y="917"/>
                  <a:pt x="28850" y="1053"/>
                  <a:pt x="28757" y="1163"/>
                </a:cubicBezTo>
                <a:lnTo>
                  <a:pt x="28757" y="1163"/>
                </a:lnTo>
                <a:cubicBezTo>
                  <a:pt x="28706" y="829"/>
                  <a:pt x="28655" y="494"/>
                  <a:pt x="28604" y="160"/>
                </a:cubicBezTo>
                <a:close/>
                <a:moveTo>
                  <a:pt x="28516" y="1"/>
                </a:moveTo>
                <a:cubicBezTo>
                  <a:pt x="28468" y="1"/>
                  <a:pt x="28445" y="48"/>
                  <a:pt x="28457" y="84"/>
                </a:cubicBezTo>
                <a:cubicBezTo>
                  <a:pt x="28514" y="483"/>
                  <a:pt x="28573" y="882"/>
                  <a:pt x="28632" y="1280"/>
                </a:cubicBezTo>
                <a:lnTo>
                  <a:pt x="28632" y="1280"/>
                </a:lnTo>
                <a:cubicBezTo>
                  <a:pt x="28527" y="1359"/>
                  <a:pt x="28401" y="1416"/>
                  <a:pt x="28266" y="1453"/>
                </a:cubicBezTo>
                <a:cubicBezTo>
                  <a:pt x="28042" y="1513"/>
                  <a:pt x="27810" y="1528"/>
                  <a:pt x="27577" y="1528"/>
                </a:cubicBezTo>
                <a:cubicBezTo>
                  <a:pt x="27390" y="1528"/>
                  <a:pt x="27202" y="1518"/>
                  <a:pt x="27016" y="1513"/>
                </a:cubicBezTo>
                <a:cubicBezTo>
                  <a:pt x="26492" y="1501"/>
                  <a:pt x="25980" y="1477"/>
                  <a:pt x="25468" y="1465"/>
                </a:cubicBezTo>
                <a:lnTo>
                  <a:pt x="19313" y="1263"/>
                </a:lnTo>
                <a:cubicBezTo>
                  <a:pt x="17253" y="1203"/>
                  <a:pt x="15205" y="1144"/>
                  <a:pt x="13145" y="1072"/>
                </a:cubicBezTo>
                <a:cubicBezTo>
                  <a:pt x="11085" y="1013"/>
                  <a:pt x="9026" y="941"/>
                  <a:pt x="6966" y="882"/>
                </a:cubicBezTo>
                <a:cubicBezTo>
                  <a:pt x="4918" y="810"/>
                  <a:pt x="2858" y="751"/>
                  <a:pt x="810" y="703"/>
                </a:cubicBezTo>
                <a:cubicBezTo>
                  <a:pt x="560" y="691"/>
                  <a:pt x="298" y="679"/>
                  <a:pt x="48" y="679"/>
                </a:cubicBezTo>
                <a:cubicBezTo>
                  <a:pt x="1" y="679"/>
                  <a:pt x="1" y="763"/>
                  <a:pt x="48" y="763"/>
                </a:cubicBezTo>
                <a:cubicBezTo>
                  <a:pt x="2203" y="858"/>
                  <a:pt x="4346" y="917"/>
                  <a:pt x="6501" y="1001"/>
                </a:cubicBezTo>
                <a:cubicBezTo>
                  <a:pt x="8633" y="1072"/>
                  <a:pt x="10776" y="1144"/>
                  <a:pt x="12919" y="1215"/>
                </a:cubicBezTo>
                <a:cubicBezTo>
                  <a:pt x="15062" y="1286"/>
                  <a:pt x="17217" y="1358"/>
                  <a:pt x="19360" y="1429"/>
                </a:cubicBezTo>
                <a:cubicBezTo>
                  <a:pt x="21503" y="1501"/>
                  <a:pt x="23646" y="1572"/>
                  <a:pt x="25790" y="1644"/>
                </a:cubicBezTo>
                <a:cubicBezTo>
                  <a:pt x="26313" y="1667"/>
                  <a:pt x="26837" y="1679"/>
                  <a:pt x="27373" y="1703"/>
                </a:cubicBezTo>
                <a:cubicBezTo>
                  <a:pt x="27766" y="1703"/>
                  <a:pt x="28171" y="1703"/>
                  <a:pt x="28540" y="1537"/>
                </a:cubicBezTo>
                <a:cubicBezTo>
                  <a:pt x="28582" y="1516"/>
                  <a:pt x="28622" y="1493"/>
                  <a:pt x="28660" y="1469"/>
                </a:cubicBezTo>
                <a:lnTo>
                  <a:pt x="28660" y="1469"/>
                </a:lnTo>
                <a:cubicBezTo>
                  <a:pt x="28835" y="2645"/>
                  <a:pt x="29015" y="3817"/>
                  <a:pt x="29195" y="4989"/>
                </a:cubicBezTo>
                <a:cubicBezTo>
                  <a:pt x="29200" y="5028"/>
                  <a:pt x="29224" y="5045"/>
                  <a:pt x="29251" y="5045"/>
                </a:cubicBezTo>
                <a:cubicBezTo>
                  <a:pt x="29290" y="5045"/>
                  <a:pt x="29333" y="5010"/>
                  <a:pt x="29326" y="4954"/>
                </a:cubicBezTo>
                <a:cubicBezTo>
                  <a:pt x="29152" y="3762"/>
                  <a:pt x="28971" y="2570"/>
                  <a:pt x="28789" y="1373"/>
                </a:cubicBezTo>
                <a:lnTo>
                  <a:pt x="28789" y="1373"/>
                </a:lnTo>
                <a:cubicBezTo>
                  <a:pt x="28945" y="1239"/>
                  <a:pt x="29051" y="1064"/>
                  <a:pt x="29076" y="846"/>
                </a:cubicBezTo>
                <a:cubicBezTo>
                  <a:pt x="29111" y="584"/>
                  <a:pt x="29052" y="298"/>
                  <a:pt x="28849" y="132"/>
                </a:cubicBezTo>
                <a:cubicBezTo>
                  <a:pt x="28754" y="48"/>
                  <a:pt x="28647" y="13"/>
                  <a:pt x="285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7" name="Google Shape;827;p20"/>
          <p:cNvGrpSpPr/>
          <p:nvPr/>
        </p:nvGrpSpPr>
        <p:grpSpPr>
          <a:xfrm rot="10800000" flipH="1">
            <a:off x="940626" y="1121355"/>
            <a:ext cx="805494" cy="989529"/>
            <a:chOff x="2199075" y="2670475"/>
            <a:chExt cx="141700" cy="174075"/>
          </a:xfrm>
        </p:grpSpPr>
        <p:sp>
          <p:nvSpPr>
            <p:cNvPr id="828" name="Google Shape;828;p20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20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  <p:sp>
        <p:nvSpPr>
          <p:cNvPr id="842" name="Google Shape;842;p20"/>
          <p:cNvSpPr txBox="1">
            <a:spLocks noGrp="1"/>
          </p:cNvSpPr>
          <p:nvPr>
            <p:ph type="subTitle" idx="1"/>
          </p:nvPr>
        </p:nvSpPr>
        <p:spPr>
          <a:xfrm>
            <a:off x="3448650" y="2142700"/>
            <a:ext cx="49821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3" name="Google Shape;843;p20"/>
          <p:cNvGrpSpPr/>
          <p:nvPr/>
        </p:nvGrpSpPr>
        <p:grpSpPr>
          <a:xfrm rot="6252431">
            <a:off x="4389295" y="3434273"/>
            <a:ext cx="1291348" cy="2050137"/>
            <a:chOff x="7367875" y="1269475"/>
            <a:chExt cx="1291501" cy="2050379"/>
          </a:xfrm>
        </p:grpSpPr>
        <p:sp>
          <p:nvSpPr>
            <p:cNvPr id="844" name="Google Shape;844;p20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0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0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0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0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0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0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0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0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0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0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0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0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0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0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0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0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0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0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0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0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0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0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3"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" name="Google Shape;1495;p35"/>
          <p:cNvPicPr preferRelativeResize="0"/>
          <p:nvPr/>
        </p:nvPicPr>
        <p:blipFill rotWithShape="1">
          <a:blip r:embed="rId2">
            <a:alphaModFix amt="71000"/>
          </a:blip>
          <a:srcRect l="31073" t="28763" r="39512" b="15069"/>
          <a:stretch/>
        </p:blipFill>
        <p:spPr>
          <a:xfrm>
            <a:off x="7096525" y="2715138"/>
            <a:ext cx="2689651" cy="28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Google Shape;1496;p35"/>
          <p:cNvPicPr preferRelativeResize="0"/>
          <p:nvPr/>
        </p:nvPicPr>
        <p:blipFill rotWithShape="1">
          <a:blip r:embed="rId3">
            <a:alphaModFix amt="65000"/>
          </a:blip>
          <a:srcRect l="34546" t="34930" r="34246" b="45890"/>
          <a:stretch/>
        </p:blipFill>
        <p:spPr>
          <a:xfrm rot="10800000" flipH="1">
            <a:off x="-1291947" y="-152401"/>
            <a:ext cx="3085675" cy="106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35"/>
          <p:cNvPicPr preferRelativeResize="0"/>
          <p:nvPr/>
        </p:nvPicPr>
        <p:blipFill rotWithShape="1">
          <a:blip r:embed="rId4">
            <a:alphaModFix/>
          </a:blip>
          <a:srcRect l="31205" t="21461" r="31680" b="26711"/>
          <a:stretch/>
        </p:blipFill>
        <p:spPr>
          <a:xfrm flipH="1">
            <a:off x="589177" y="-366639"/>
            <a:ext cx="2636198" cy="2070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8" name="Google Shape;1498;p35"/>
          <p:cNvGrpSpPr/>
          <p:nvPr/>
        </p:nvGrpSpPr>
        <p:grpSpPr>
          <a:xfrm rot="10800000" flipH="1">
            <a:off x="6606850" y="1699357"/>
            <a:ext cx="1218987" cy="3607406"/>
            <a:chOff x="2819688" y="916634"/>
            <a:chExt cx="1329321" cy="4449743"/>
          </a:xfrm>
        </p:grpSpPr>
        <p:sp>
          <p:nvSpPr>
            <p:cNvPr id="1499" name="Google Shape;1499;p35"/>
            <p:cNvSpPr/>
            <p:nvPr/>
          </p:nvSpPr>
          <p:spPr>
            <a:xfrm rot="10258010" flipH="1">
              <a:off x="3143616" y="944209"/>
              <a:ext cx="681465" cy="4180141"/>
            </a:xfrm>
            <a:custGeom>
              <a:avLst/>
              <a:gdLst/>
              <a:ahLst/>
              <a:cxnLst/>
              <a:rect l="l" t="t" r="r" b="b"/>
              <a:pathLst>
                <a:path w="5192" h="31848" extrusionOk="0">
                  <a:moveTo>
                    <a:pt x="881" y="31139"/>
                  </a:moveTo>
                  <a:lnTo>
                    <a:pt x="881" y="31139"/>
                  </a:lnTo>
                  <a:cubicBezTo>
                    <a:pt x="877" y="31320"/>
                    <a:pt x="874" y="31501"/>
                    <a:pt x="871" y="31682"/>
                  </a:cubicBezTo>
                  <a:lnTo>
                    <a:pt x="871" y="31682"/>
                  </a:lnTo>
                  <a:cubicBezTo>
                    <a:pt x="561" y="31671"/>
                    <a:pt x="288" y="31484"/>
                    <a:pt x="170" y="31195"/>
                  </a:cubicBezTo>
                  <a:lnTo>
                    <a:pt x="170" y="31195"/>
                  </a:lnTo>
                  <a:cubicBezTo>
                    <a:pt x="406" y="31172"/>
                    <a:pt x="643" y="31154"/>
                    <a:pt x="881" y="31139"/>
                  </a:cubicBezTo>
                  <a:close/>
                  <a:moveTo>
                    <a:pt x="1352" y="1"/>
                  </a:moveTo>
                  <a:cubicBezTo>
                    <a:pt x="1325" y="1"/>
                    <a:pt x="1298" y="16"/>
                    <a:pt x="1298" y="46"/>
                  </a:cubicBezTo>
                  <a:cubicBezTo>
                    <a:pt x="1322" y="4189"/>
                    <a:pt x="1310" y="8320"/>
                    <a:pt x="1275" y="12464"/>
                  </a:cubicBezTo>
                  <a:cubicBezTo>
                    <a:pt x="1227" y="16571"/>
                    <a:pt x="1156" y="20691"/>
                    <a:pt x="1048" y="24811"/>
                  </a:cubicBezTo>
                  <a:cubicBezTo>
                    <a:pt x="1006" y="26885"/>
                    <a:pt x="925" y="28959"/>
                    <a:pt x="883" y="31024"/>
                  </a:cubicBezTo>
                  <a:lnTo>
                    <a:pt x="883" y="31024"/>
                  </a:lnTo>
                  <a:cubicBezTo>
                    <a:pt x="613" y="31038"/>
                    <a:pt x="342" y="31054"/>
                    <a:pt x="72" y="31073"/>
                  </a:cubicBezTo>
                  <a:cubicBezTo>
                    <a:pt x="36" y="31085"/>
                    <a:pt x="1" y="31121"/>
                    <a:pt x="13" y="31157"/>
                  </a:cubicBezTo>
                  <a:cubicBezTo>
                    <a:pt x="129" y="31565"/>
                    <a:pt x="509" y="31847"/>
                    <a:pt x="927" y="31847"/>
                  </a:cubicBezTo>
                  <a:cubicBezTo>
                    <a:pt x="936" y="31847"/>
                    <a:pt x="944" y="31847"/>
                    <a:pt x="953" y="31847"/>
                  </a:cubicBezTo>
                  <a:cubicBezTo>
                    <a:pt x="1001" y="31847"/>
                    <a:pt x="1036" y="31811"/>
                    <a:pt x="1036" y="31764"/>
                  </a:cubicBezTo>
                  <a:cubicBezTo>
                    <a:pt x="1046" y="31552"/>
                    <a:pt x="1055" y="31340"/>
                    <a:pt x="1064" y="31129"/>
                  </a:cubicBezTo>
                  <a:lnTo>
                    <a:pt x="1064" y="31129"/>
                  </a:lnTo>
                  <a:cubicBezTo>
                    <a:pt x="1482" y="31106"/>
                    <a:pt x="1902" y="31096"/>
                    <a:pt x="2321" y="31096"/>
                  </a:cubicBezTo>
                  <a:cubicBezTo>
                    <a:pt x="3252" y="31096"/>
                    <a:pt x="4181" y="31148"/>
                    <a:pt x="5096" y="31240"/>
                  </a:cubicBezTo>
                  <a:cubicBezTo>
                    <a:pt x="5100" y="31240"/>
                    <a:pt x="5104" y="31241"/>
                    <a:pt x="5107" y="31241"/>
                  </a:cubicBezTo>
                  <a:cubicBezTo>
                    <a:pt x="5192" y="31241"/>
                    <a:pt x="5188" y="31109"/>
                    <a:pt x="5096" y="31109"/>
                  </a:cubicBezTo>
                  <a:cubicBezTo>
                    <a:pt x="4228" y="31022"/>
                    <a:pt x="3357" y="30984"/>
                    <a:pt x="2483" y="30984"/>
                  </a:cubicBezTo>
                  <a:cubicBezTo>
                    <a:pt x="2012" y="30984"/>
                    <a:pt x="1540" y="30995"/>
                    <a:pt x="1069" y="31016"/>
                  </a:cubicBezTo>
                  <a:lnTo>
                    <a:pt x="1069" y="31016"/>
                  </a:lnTo>
                  <a:cubicBezTo>
                    <a:pt x="1141" y="29203"/>
                    <a:pt x="1173" y="27382"/>
                    <a:pt x="1215" y="25561"/>
                  </a:cubicBezTo>
                  <a:cubicBezTo>
                    <a:pt x="1263" y="23489"/>
                    <a:pt x="1298" y="21429"/>
                    <a:pt x="1334" y="19357"/>
                  </a:cubicBezTo>
                  <a:cubicBezTo>
                    <a:pt x="1394" y="15238"/>
                    <a:pt x="1429" y="11130"/>
                    <a:pt x="1429" y="7011"/>
                  </a:cubicBezTo>
                  <a:cubicBezTo>
                    <a:pt x="1429" y="4689"/>
                    <a:pt x="1417" y="2367"/>
                    <a:pt x="1406" y="46"/>
                  </a:cubicBezTo>
                  <a:cubicBezTo>
                    <a:pt x="1406" y="16"/>
                    <a:pt x="1379" y="1"/>
                    <a:pt x="1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 rot="10061610" flipH="1">
              <a:off x="3303259" y="2895523"/>
              <a:ext cx="226277" cy="2475177"/>
            </a:xfrm>
            <a:custGeom>
              <a:avLst/>
              <a:gdLst/>
              <a:ahLst/>
              <a:cxnLst/>
              <a:rect l="l" t="t" r="r" b="b"/>
              <a:pathLst>
                <a:path w="1724" h="18858" extrusionOk="0">
                  <a:moveTo>
                    <a:pt x="1266" y="0"/>
                  </a:moveTo>
                  <a:cubicBezTo>
                    <a:pt x="1092" y="0"/>
                    <a:pt x="925" y="91"/>
                    <a:pt x="894" y="290"/>
                  </a:cubicBezTo>
                  <a:cubicBezTo>
                    <a:pt x="679" y="1492"/>
                    <a:pt x="572" y="2707"/>
                    <a:pt x="441" y="3909"/>
                  </a:cubicBezTo>
                  <a:cubicBezTo>
                    <a:pt x="322" y="5100"/>
                    <a:pt x="239" y="6302"/>
                    <a:pt x="156" y="7493"/>
                  </a:cubicBezTo>
                  <a:cubicBezTo>
                    <a:pt x="1" y="9886"/>
                    <a:pt x="60" y="12291"/>
                    <a:pt x="120" y="14684"/>
                  </a:cubicBezTo>
                  <a:cubicBezTo>
                    <a:pt x="156" y="16030"/>
                    <a:pt x="179" y="17387"/>
                    <a:pt x="239" y="18732"/>
                  </a:cubicBezTo>
                  <a:cubicBezTo>
                    <a:pt x="245" y="18816"/>
                    <a:pt x="313" y="18857"/>
                    <a:pt x="380" y="18857"/>
                  </a:cubicBezTo>
                  <a:cubicBezTo>
                    <a:pt x="447" y="18857"/>
                    <a:pt x="513" y="18816"/>
                    <a:pt x="513" y="18732"/>
                  </a:cubicBezTo>
                  <a:cubicBezTo>
                    <a:pt x="465" y="16327"/>
                    <a:pt x="513" y="13922"/>
                    <a:pt x="703" y="11529"/>
                  </a:cubicBezTo>
                  <a:cubicBezTo>
                    <a:pt x="894" y="9160"/>
                    <a:pt x="1048" y="6790"/>
                    <a:pt x="1275" y="4421"/>
                  </a:cubicBezTo>
                  <a:cubicBezTo>
                    <a:pt x="1406" y="3076"/>
                    <a:pt x="1584" y="1742"/>
                    <a:pt x="1703" y="409"/>
                  </a:cubicBezTo>
                  <a:cubicBezTo>
                    <a:pt x="1723" y="148"/>
                    <a:pt x="1489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35"/>
          <p:cNvGrpSpPr/>
          <p:nvPr/>
        </p:nvGrpSpPr>
        <p:grpSpPr>
          <a:xfrm rot="-3404441" flipH="1">
            <a:off x="2091423" y="-248966"/>
            <a:ext cx="1291196" cy="2049896"/>
            <a:chOff x="7367875" y="1269475"/>
            <a:chExt cx="1291501" cy="2050379"/>
          </a:xfrm>
        </p:grpSpPr>
        <p:sp>
          <p:nvSpPr>
            <p:cNvPr id="1502" name="Google Shape;1502;p35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4" name="Google Shape;1534;p35"/>
          <p:cNvGrpSpPr/>
          <p:nvPr/>
        </p:nvGrpSpPr>
        <p:grpSpPr>
          <a:xfrm rot="7318586" flipH="1">
            <a:off x="7535991" y="2429019"/>
            <a:ext cx="805482" cy="989515"/>
            <a:chOff x="2199075" y="2670475"/>
            <a:chExt cx="141700" cy="174075"/>
          </a:xfrm>
        </p:grpSpPr>
        <p:sp>
          <p:nvSpPr>
            <p:cNvPr id="1535" name="Google Shape;1535;p35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_1"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" name="Google Shape;1549;p36"/>
          <p:cNvPicPr preferRelativeResize="0"/>
          <p:nvPr/>
        </p:nvPicPr>
        <p:blipFill rotWithShape="1">
          <a:blip r:embed="rId2">
            <a:alphaModFix/>
          </a:blip>
          <a:srcRect l="32658" t="31809" r="33491" b="19752"/>
          <a:stretch/>
        </p:blipFill>
        <p:spPr>
          <a:xfrm>
            <a:off x="5275725" y="3332775"/>
            <a:ext cx="3333600" cy="268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0" name="Google Shape;1550;p36"/>
          <p:cNvPicPr preferRelativeResize="0"/>
          <p:nvPr/>
        </p:nvPicPr>
        <p:blipFill rotWithShape="1">
          <a:blip r:embed="rId3">
            <a:alphaModFix amt="65000"/>
          </a:blip>
          <a:srcRect l="34546" t="34930" r="34246" b="45890"/>
          <a:stretch/>
        </p:blipFill>
        <p:spPr>
          <a:xfrm rot="10800000" flipH="1">
            <a:off x="-429347" y="-360901"/>
            <a:ext cx="3085675" cy="106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1" name="Google Shape;1551;p36"/>
          <p:cNvPicPr preferRelativeResize="0"/>
          <p:nvPr/>
        </p:nvPicPr>
        <p:blipFill rotWithShape="1">
          <a:blip r:embed="rId4">
            <a:alphaModFix amt="65000"/>
          </a:blip>
          <a:srcRect l="25942" t="30366" r="32449" b="43378"/>
          <a:stretch/>
        </p:blipFill>
        <p:spPr>
          <a:xfrm rot="10800000">
            <a:off x="-1072826" y="174686"/>
            <a:ext cx="3387451" cy="1202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2" name="Google Shape;1552;p36"/>
          <p:cNvGrpSpPr/>
          <p:nvPr/>
        </p:nvGrpSpPr>
        <p:grpSpPr>
          <a:xfrm rot="5127032" flipH="1">
            <a:off x="4552543" y="3032692"/>
            <a:ext cx="1291178" cy="2049866"/>
            <a:chOff x="7367875" y="1269475"/>
            <a:chExt cx="1291501" cy="2050379"/>
          </a:xfrm>
        </p:grpSpPr>
        <p:sp>
          <p:nvSpPr>
            <p:cNvPr id="1553" name="Google Shape;1553;p36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6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6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6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36"/>
          <p:cNvGrpSpPr/>
          <p:nvPr/>
        </p:nvGrpSpPr>
        <p:grpSpPr>
          <a:xfrm rot="7318586" flipH="1">
            <a:off x="212116" y="814644"/>
            <a:ext cx="805482" cy="989515"/>
            <a:chOff x="2199075" y="2670475"/>
            <a:chExt cx="141700" cy="174075"/>
          </a:xfrm>
        </p:grpSpPr>
        <p:sp>
          <p:nvSpPr>
            <p:cNvPr id="1586" name="Google Shape;1586;p36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9" name="Google Shape;1599;p36"/>
          <p:cNvSpPr/>
          <p:nvPr/>
        </p:nvSpPr>
        <p:spPr>
          <a:xfrm rot="-10799925" flipH="1">
            <a:off x="1514826" y="-480102"/>
            <a:ext cx="720424" cy="4427283"/>
          </a:xfrm>
          <a:custGeom>
            <a:avLst/>
            <a:gdLst/>
            <a:ahLst/>
            <a:cxnLst/>
            <a:rect l="l" t="t" r="r" b="b"/>
            <a:pathLst>
              <a:path w="6297" h="81945" extrusionOk="0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_1_1"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1" name="Google Shape;1601;p37"/>
          <p:cNvPicPr preferRelativeResize="0"/>
          <p:nvPr/>
        </p:nvPicPr>
        <p:blipFill rotWithShape="1">
          <a:blip r:embed="rId2">
            <a:alphaModFix/>
          </a:blip>
          <a:srcRect l="31205" t="21461" r="31680" b="26711"/>
          <a:stretch/>
        </p:blipFill>
        <p:spPr>
          <a:xfrm>
            <a:off x="-242327" y="2890920"/>
            <a:ext cx="2636198" cy="207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Google Shape;1602;p37"/>
          <p:cNvPicPr preferRelativeResize="0"/>
          <p:nvPr/>
        </p:nvPicPr>
        <p:blipFill rotWithShape="1">
          <a:blip r:embed="rId3">
            <a:alphaModFix amt="67000"/>
          </a:blip>
          <a:srcRect l="27483" t="32006" r="29799" b="34702"/>
          <a:stretch/>
        </p:blipFill>
        <p:spPr>
          <a:xfrm rot="-10298925">
            <a:off x="-304325" y="3976444"/>
            <a:ext cx="3905897" cy="171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3" name="Google Shape;1603;p37"/>
          <p:cNvPicPr preferRelativeResize="0"/>
          <p:nvPr/>
        </p:nvPicPr>
        <p:blipFill rotWithShape="1">
          <a:blip r:embed="rId4">
            <a:alphaModFix/>
          </a:blip>
          <a:srcRect l="45720" t="13128" r="43363" b="37643"/>
          <a:stretch/>
        </p:blipFill>
        <p:spPr>
          <a:xfrm flipH="1">
            <a:off x="7983322" y="-342550"/>
            <a:ext cx="1666426" cy="42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4" name="Google Shape;1604;p37"/>
          <p:cNvPicPr preferRelativeResize="0"/>
          <p:nvPr/>
        </p:nvPicPr>
        <p:blipFill rotWithShape="1">
          <a:blip r:embed="rId5">
            <a:alphaModFix amt="65000"/>
          </a:blip>
          <a:srcRect l="25942" t="30366" r="32449" b="43378"/>
          <a:stretch/>
        </p:blipFill>
        <p:spPr>
          <a:xfrm rot="10800000" flipH="1">
            <a:off x="6914150" y="-245550"/>
            <a:ext cx="3804773" cy="1350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5" name="Google Shape;1605;p37"/>
          <p:cNvGrpSpPr/>
          <p:nvPr/>
        </p:nvGrpSpPr>
        <p:grpSpPr>
          <a:xfrm rot="-3404441" flipH="1">
            <a:off x="2369073" y="2967934"/>
            <a:ext cx="1291196" cy="2049896"/>
            <a:chOff x="7367875" y="1269475"/>
            <a:chExt cx="1291501" cy="2050379"/>
          </a:xfrm>
        </p:grpSpPr>
        <p:sp>
          <p:nvSpPr>
            <p:cNvPr id="1606" name="Google Shape;1606;p37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8" name="Google Shape;1638;p37"/>
          <p:cNvGrpSpPr/>
          <p:nvPr/>
        </p:nvGrpSpPr>
        <p:grpSpPr>
          <a:xfrm rot="7318586" flipH="1">
            <a:off x="6751766" y="431644"/>
            <a:ext cx="805482" cy="989515"/>
            <a:chOff x="2199075" y="2670475"/>
            <a:chExt cx="141700" cy="174075"/>
          </a:xfrm>
        </p:grpSpPr>
        <p:sp>
          <p:nvSpPr>
            <p:cNvPr id="1639" name="Google Shape;1639;p37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2" name="Google Shape;1652;p37"/>
          <p:cNvSpPr/>
          <p:nvPr/>
        </p:nvSpPr>
        <p:spPr>
          <a:xfrm>
            <a:off x="6282450" y="-688612"/>
            <a:ext cx="195648" cy="3221936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"/>
          <p:cNvPicPr preferRelativeResize="0"/>
          <p:nvPr/>
        </p:nvPicPr>
        <p:blipFill rotWithShape="1">
          <a:blip r:embed="rId2">
            <a:alphaModFix/>
          </a:blip>
          <a:srcRect l="35186" t="21964" r="34121" b="30594"/>
          <a:stretch/>
        </p:blipFill>
        <p:spPr>
          <a:xfrm>
            <a:off x="-1288325" y="2590125"/>
            <a:ext cx="2245248" cy="195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 amt="67000"/>
          </a:blip>
          <a:srcRect l="20678" t="30819" r="16392" b="24429"/>
          <a:stretch/>
        </p:blipFill>
        <p:spPr>
          <a:xfrm rot="10800000" flipH="1">
            <a:off x="6817275" y="-271012"/>
            <a:ext cx="3746050" cy="149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4">
            <a:alphaModFix/>
          </a:blip>
          <a:srcRect l="31205" t="21461" r="31680" b="26711"/>
          <a:stretch/>
        </p:blipFill>
        <p:spPr>
          <a:xfrm flipH="1">
            <a:off x="6264950" y="-227525"/>
            <a:ext cx="1990973" cy="156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/>
          <p:nvPr/>
        </p:nvSpPr>
        <p:spPr>
          <a:xfrm rot="10800000" flipH="1">
            <a:off x="8583150" y="3059675"/>
            <a:ext cx="195640" cy="2140006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4"/>
          <p:cNvGrpSpPr/>
          <p:nvPr/>
        </p:nvGrpSpPr>
        <p:grpSpPr>
          <a:xfrm rot="10800000" flipH="1">
            <a:off x="-397049" y="2342218"/>
            <a:ext cx="805494" cy="989529"/>
            <a:chOff x="2199075" y="2670475"/>
            <a:chExt cx="141700" cy="174075"/>
          </a:xfrm>
        </p:grpSpPr>
        <p:sp>
          <p:nvSpPr>
            <p:cNvPr id="109" name="Google Shape;109;p4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 rot="10800000" flipH="1">
            <a:off x="5770651" y="59643"/>
            <a:ext cx="805494" cy="989529"/>
            <a:chOff x="2199075" y="2670475"/>
            <a:chExt cx="141700" cy="174075"/>
          </a:xfrm>
        </p:grpSpPr>
        <p:sp>
          <p:nvSpPr>
            <p:cNvPr id="123" name="Google Shape;123;p4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5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FF5200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713250" y="557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5"/>
          <p:cNvPicPr preferRelativeResize="0"/>
          <p:nvPr/>
        </p:nvPicPr>
        <p:blipFill rotWithShape="1">
          <a:blip r:embed="rId2">
            <a:alphaModFix amt="69000"/>
          </a:blip>
          <a:srcRect l="35186" t="21964" r="34121" b="30594"/>
          <a:stretch/>
        </p:blipFill>
        <p:spPr>
          <a:xfrm flipH="1">
            <a:off x="3203875" y="3820463"/>
            <a:ext cx="2806598" cy="244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 flipH="1">
            <a:off x="4461576" y="2242949"/>
            <a:ext cx="220649" cy="3059387"/>
          </a:xfrm>
          <a:custGeom>
            <a:avLst/>
            <a:gdLst/>
            <a:ahLst/>
            <a:cxnLst/>
            <a:rect l="l" t="t" r="r" b="b"/>
            <a:pathLst>
              <a:path w="2733" h="33915" extrusionOk="0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 amt="65000"/>
          </a:blip>
          <a:srcRect l="25942" t="30366" r="32449" b="43378"/>
          <a:stretch/>
        </p:blipFill>
        <p:spPr>
          <a:xfrm flipH="1">
            <a:off x="-1039625" y="-126575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 amt="71000"/>
          </a:blip>
          <a:srcRect l="31073" t="28763" r="39512" b="15069"/>
          <a:stretch/>
        </p:blipFill>
        <p:spPr>
          <a:xfrm rot="10800000">
            <a:off x="-960987" y="-609412"/>
            <a:ext cx="2689651" cy="2888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5"/>
          <p:cNvGrpSpPr/>
          <p:nvPr/>
        </p:nvGrpSpPr>
        <p:grpSpPr>
          <a:xfrm rot="-2040092" flipH="1">
            <a:off x="7195221" y="-90830"/>
            <a:ext cx="1291465" cy="2050323"/>
            <a:chOff x="7367875" y="1269475"/>
            <a:chExt cx="1291501" cy="2050379"/>
          </a:xfrm>
        </p:grpSpPr>
        <p:sp>
          <p:nvSpPr>
            <p:cNvPr id="144" name="Google Shape;144;p5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5"/>
          <p:cNvGrpSpPr/>
          <p:nvPr/>
        </p:nvGrpSpPr>
        <p:grpSpPr>
          <a:xfrm rot="10800000" flipH="1">
            <a:off x="412176" y="1382105"/>
            <a:ext cx="805494" cy="989529"/>
            <a:chOff x="2199075" y="2670475"/>
            <a:chExt cx="141700" cy="174075"/>
          </a:xfrm>
        </p:grpSpPr>
        <p:sp>
          <p:nvSpPr>
            <p:cNvPr id="177" name="Google Shape;177;p5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5"/>
          <p:cNvSpPr txBox="1">
            <a:spLocks noGrp="1"/>
          </p:cNvSpPr>
          <p:nvPr>
            <p:ph type="title" idx="2"/>
          </p:nvPr>
        </p:nvSpPr>
        <p:spPr>
          <a:xfrm rot="-9165">
            <a:off x="1146022" y="2559773"/>
            <a:ext cx="2700610" cy="4938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92" name="Google Shape;192;p5"/>
          <p:cNvSpPr txBox="1">
            <a:spLocks noGrp="1"/>
          </p:cNvSpPr>
          <p:nvPr>
            <p:ph type="subTitle" idx="1"/>
          </p:nvPr>
        </p:nvSpPr>
        <p:spPr>
          <a:xfrm rot="-8800">
            <a:off x="1148418" y="3011695"/>
            <a:ext cx="2695509" cy="78930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title" idx="3"/>
          </p:nvPr>
        </p:nvSpPr>
        <p:spPr>
          <a:xfrm rot="-8788">
            <a:off x="5298725" y="2559323"/>
            <a:ext cx="2699109" cy="49380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4"/>
          </p:nvPr>
        </p:nvSpPr>
        <p:spPr>
          <a:xfrm rot="-9170">
            <a:off x="5297770" y="3011675"/>
            <a:ext cx="2699110" cy="78930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7"/>
          <p:cNvPicPr preferRelativeResize="0"/>
          <p:nvPr/>
        </p:nvPicPr>
        <p:blipFill rotWithShape="1">
          <a:blip r:embed="rId2">
            <a:alphaModFix amt="71000"/>
          </a:blip>
          <a:srcRect l="31073" t="28763" r="39512" b="15069"/>
          <a:stretch/>
        </p:blipFill>
        <p:spPr>
          <a:xfrm rot="10800000">
            <a:off x="-856200" y="-415712"/>
            <a:ext cx="2689651" cy="2888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7"/>
          <p:cNvGrpSpPr/>
          <p:nvPr/>
        </p:nvGrpSpPr>
        <p:grpSpPr>
          <a:xfrm rot="10800000">
            <a:off x="1157265" y="172816"/>
            <a:ext cx="1265912" cy="4731411"/>
            <a:chOff x="2819688" y="916634"/>
            <a:chExt cx="1329321" cy="4449743"/>
          </a:xfrm>
        </p:grpSpPr>
        <p:sp>
          <p:nvSpPr>
            <p:cNvPr id="251" name="Google Shape;251;p7"/>
            <p:cNvSpPr/>
            <p:nvPr/>
          </p:nvSpPr>
          <p:spPr>
            <a:xfrm rot="10258010" flipH="1">
              <a:off x="3143616" y="944209"/>
              <a:ext cx="681465" cy="4180141"/>
            </a:xfrm>
            <a:custGeom>
              <a:avLst/>
              <a:gdLst/>
              <a:ahLst/>
              <a:cxnLst/>
              <a:rect l="l" t="t" r="r" b="b"/>
              <a:pathLst>
                <a:path w="5192" h="31848" extrusionOk="0">
                  <a:moveTo>
                    <a:pt x="881" y="31139"/>
                  </a:moveTo>
                  <a:lnTo>
                    <a:pt x="881" y="31139"/>
                  </a:lnTo>
                  <a:cubicBezTo>
                    <a:pt x="877" y="31320"/>
                    <a:pt x="874" y="31501"/>
                    <a:pt x="871" y="31682"/>
                  </a:cubicBezTo>
                  <a:lnTo>
                    <a:pt x="871" y="31682"/>
                  </a:lnTo>
                  <a:cubicBezTo>
                    <a:pt x="561" y="31671"/>
                    <a:pt x="288" y="31484"/>
                    <a:pt x="170" y="31195"/>
                  </a:cubicBezTo>
                  <a:lnTo>
                    <a:pt x="170" y="31195"/>
                  </a:lnTo>
                  <a:cubicBezTo>
                    <a:pt x="406" y="31172"/>
                    <a:pt x="643" y="31154"/>
                    <a:pt x="881" y="31139"/>
                  </a:cubicBezTo>
                  <a:close/>
                  <a:moveTo>
                    <a:pt x="1352" y="1"/>
                  </a:moveTo>
                  <a:cubicBezTo>
                    <a:pt x="1325" y="1"/>
                    <a:pt x="1298" y="16"/>
                    <a:pt x="1298" y="46"/>
                  </a:cubicBezTo>
                  <a:cubicBezTo>
                    <a:pt x="1322" y="4189"/>
                    <a:pt x="1310" y="8320"/>
                    <a:pt x="1275" y="12464"/>
                  </a:cubicBezTo>
                  <a:cubicBezTo>
                    <a:pt x="1227" y="16571"/>
                    <a:pt x="1156" y="20691"/>
                    <a:pt x="1048" y="24811"/>
                  </a:cubicBezTo>
                  <a:cubicBezTo>
                    <a:pt x="1006" y="26885"/>
                    <a:pt x="925" y="28959"/>
                    <a:pt x="883" y="31024"/>
                  </a:cubicBezTo>
                  <a:lnTo>
                    <a:pt x="883" y="31024"/>
                  </a:lnTo>
                  <a:cubicBezTo>
                    <a:pt x="613" y="31038"/>
                    <a:pt x="342" y="31054"/>
                    <a:pt x="72" y="31073"/>
                  </a:cubicBezTo>
                  <a:cubicBezTo>
                    <a:pt x="36" y="31085"/>
                    <a:pt x="1" y="31121"/>
                    <a:pt x="13" y="31157"/>
                  </a:cubicBezTo>
                  <a:cubicBezTo>
                    <a:pt x="129" y="31565"/>
                    <a:pt x="509" y="31847"/>
                    <a:pt x="927" y="31847"/>
                  </a:cubicBezTo>
                  <a:cubicBezTo>
                    <a:pt x="936" y="31847"/>
                    <a:pt x="944" y="31847"/>
                    <a:pt x="953" y="31847"/>
                  </a:cubicBezTo>
                  <a:cubicBezTo>
                    <a:pt x="1001" y="31847"/>
                    <a:pt x="1036" y="31811"/>
                    <a:pt x="1036" y="31764"/>
                  </a:cubicBezTo>
                  <a:cubicBezTo>
                    <a:pt x="1046" y="31552"/>
                    <a:pt x="1055" y="31340"/>
                    <a:pt x="1064" y="31129"/>
                  </a:cubicBezTo>
                  <a:lnTo>
                    <a:pt x="1064" y="31129"/>
                  </a:lnTo>
                  <a:cubicBezTo>
                    <a:pt x="1482" y="31106"/>
                    <a:pt x="1902" y="31096"/>
                    <a:pt x="2321" y="31096"/>
                  </a:cubicBezTo>
                  <a:cubicBezTo>
                    <a:pt x="3252" y="31096"/>
                    <a:pt x="4181" y="31148"/>
                    <a:pt x="5096" y="31240"/>
                  </a:cubicBezTo>
                  <a:cubicBezTo>
                    <a:pt x="5100" y="31240"/>
                    <a:pt x="5104" y="31241"/>
                    <a:pt x="5107" y="31241"/>
                  </a:cubicBezTo>
                  <a:cubicBezTo>
                    <a:pt x="5192" y="31241"/>
                    <a:pt x="5188" y="31109"/>
                    <a:pt x="5096" y="31109"/>
                  </a:cubicBezTo>
                  <a:cubicBezTo>
                    <a:pt x="4228" y="31022"/>
                    <a:pt x="3357" y="30984"/>
                    <a:pt x="2483" y="30984"/>
                  </a:cubicBezTo>
                  <a:cubicBezTo>
                    <a:pt x="2012" y="30984"/>
                    <a:pt x="1540" y="30995"/>
                    <a:pt x="1069" y="31016"/>
                  </a:cubicBezTo>
                  <a:lnTo>
                    <a:pt x="1069" y="31016"/>
                  </a:lnTo>
                  <a:cubicBezTo>
                    <a:pt x="1141" y="29203"/>
                    <a:pt x="1173" y="27382"/>
                    <a:pt x="1215" y="25561"/>
                  </a:cubicBezTo>
                  <a:cubicBezTo>
                    <a:pt x="1263" y="23489"/>
                    <a:pt x="1298" y="21429"/>
                    <a:pt x="1334" y="19357"/>
                  </a:cubicBezTo>
                  <a:cubicBezTo>
                    <a:pt x="1394" y="15238"/>
                    <a:pt x="1429" y="11130"/>
                    <a:pt x="1429" y="7011"/>
                  </a:cubicBezTo>
                  <a:cubicBezTo>
                    <a:pt x="1429" y="4689"/>
                    <a:pt x="1417" y="2367"/>
                    <a:pt x="1406" y="46"/>
                  </a:cubicBezTo>
                  <a:cubicBezTo>
                    <a:pt x="1406" y="16"/>
                    <a:pt x="1379" y="1"/>
                    <a:pt x="1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 rot="10061610" flipH="1">
              <a:off x="3303259" y="2895523"/>
              <a:ext cx="226277" cy="2475177"/>
            </a:xfrm>
            <a:custGeom>
              <a:avLst/>
              <a:gdLst/>
              <a:ahLst/>
              <a:cxnLst/>
              <a:rect l="l" t="t" r="r" b="b"/>
              <a:pathLst>
                <a:path w="1724" h="18858" extrusionOk="0">
                  <a:moveTo>
                    <a:pt x="1266" y="0"/>
                  </a:moveTo>
                  <a:cubicBezTo>
                    <a:pt x="1092" y="0"/>
                    <a:pt x="925" y="91"/>
                    <a:pt x="894" y="290"/>
                  </a:cubicBezTo>
                  <a:cubicBezTo>
                    <a:pt x="679" y="1492"/>
                    <a:pt x="572" y="2707"/>
                    <a:pt x="441" y="3909"/>
                  </a:cubicBezTo>
                  <a:cubicBezTo>
                    <a:pt x="322" y="5100"/>
                    <a:pt x="239" y="6302"/>
                    <a:pt x="156" y="7493"/>
                  </a:cubicBezTo>
                  <a:cubicBezTo>
                    <a:pt x="1" y="9886"/>
                    <a:pt x="60" y="12291"/>
                    <a:pt x="120" y="14684"/>
                  </a:cubicBezTo>
                  <a:cubicBezTo>
                    <a:pt x="156" y="16030"/>
                    <a:pt x="179" y="17387"/>
                    <a:pt x="239" y="18732"/>
                  </a:cubicBezTo>
                  <a:cubicBezTo>
                    <a:pt x="245" y="18816"/>
                    <a:pt x="313" y="18857"/>
                    <a:pt x="380" y="18857"/>
                  </a:cubicBezTo>
                  <a:cubicBezTo>
                    <a:pt x="447" y="18857"/>
                    <a:pt x="513" y="18816"/>
                    <a:pt x="513" y="18732"/>
                  </a:cubicBezTo>
                  <a:cubicBezTo>
                    <a:pt x="465" y="16327"/>
                    <a:pt x="513" y="13922"/>
                    <a:pt x="703" y="11529"/>
                  </a:cubicBezTo>
                  <a:cubicBezTo>
                    <a:pt x="894" y="9160"/>
                    <a:pt x="1048" y="6790"/>
                    <a:pt x="1275" y="4421"/>
                  </a:cubicBezTo>
                  <a:cubicBezTo>
                    <a:pt x="1406" y="3076"/>
                    <a:pt x="1584" y="1742"/>
                    <a:pt x="1703" y="409"/>
                  </a:cubicBezTo>
                  <a:cubicBezTo>
                    <a:pt x="1723" y="148"/>
                    <a:pt x="1489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3" name="Google Shape;253;p7"/>
          <p:cNvPicPr preferRelativeResize="0"/>
          <p:nvPr/>
        </p:nvPicPr>
        <p:blipFill rotWithShape="1">
          <a:blip r:embed="rId3">
            <a:alphaModFix amt="88000"/>
          </a:blip>
          <a:srcRect l="34546" t="34930" r="34246" b="45890"/>
          <a:stretch/>
        </p:blipFill>
        <p:spPr>
          <a:xfrm rot="10800000" flipH="1">
            <a:off x="4810063" y="4312600"/>
            <a:ext cx="4042574" cy="139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7"/>
          <p:cNvPicPr preferRelativeResize="0"/>
          <p:nvPr/>
        </p:nvPicPr>
        <p:blipFill rotWithShape="1">
          <a:blip r:embed="rId4">
            <a:alphaModFix/>
          </a:blip>
          <a:srcRect l="31205" t="21461" r="31680" b="26711"/>
          <a:stretch/>
        </p:blipFill>
        <p:spPr>
          <a:xfrm rot="10800000">
            <a:off x="3710827" y="3716486"/>
            <a:ext cx="2636198" cy="2070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7"/>
          <p:cNvGrpSpPr/>
          <p:nvPr/>
        </p:nvGrpSpPr>
        <p:grpSpPr>
          <a:xfrm rot="4458154">
            <a:off x="5571597" y="-550906"/>
            <a:ext cx="1291227" cy="2049945"/>
            <a:chOff x="7367875" y="1269475"/>
            <a:chExt cx="1291501" cy="2050379"/>
          </a:xfrm>
        </p:grpSpPr>
        <p:sp>
          <p:nvSpPr>
            <p:cNvPr id="256" name="Google Shape;256;p7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7"/>
          <p:cNvGrpSpPr/>
          <p:nvPr/>
        </p:nvGrpSpPr>
        <p:grpSpPr>
          <a:xfrm rot="7318586" flipH="1">
            <a:off x="3273666" y="3801469"/>
            <a:ext cx="805482" cy="989515"/>
            <a:chOff x="2199075" y="2670475"/>
            <a:chExt cx="141700" cy="174075"/>
          </a:xfrm>
        </p:grpSpPr>
        <p:sp>
          <p:nvSpPr>
            <p:cNvPr id="289" name="Google Shape;289;p7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7"/>
          <p:cNvSpPr txBox="1">
            <a:spLocks noGrp="1"/>
          </p:cNvSpPr>
          <p:nvPr>
            <p:ph type="title"/>
          </p:nvPr>
        </p:nvSpPr>
        <p:spPr>
          <a:xfrm>
            <a:off x="4004375" y="1616475"/>
            <a:ext cx="4426200" cy="9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3" name="Google Shape;303;p7"/>
          <p:cNvSpPr txBox="1">
            <a:spLocks noGrp="1"/>
          </p:cNvSpPr>
          <p:nvPr>
            <p:ph type="subTitle" idx="1"/>
          </p:nvPr>
        </p:nvSpPr>
        <p:spPr>
          <a:xfrm>
            <a:off x="4388075" y="2591325"/>
            <a:ext cx="4042500" cy="9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8"/>
          <p:cNvPicPr preferRelativeResize="0"/>
          <p:nvPr/>
        </p:nvPicPr>
        <p:blipFill rotWithShape="1">
          <a:blip r:embed="rId2">
            <a:alphaModFix/>
          </a:blip>
          <a:srcRect l="35186" t="21964" r="34121" b="30594"/>
          <a:stretch/>
        </p:blipFill>
        <p:spPr>
          <a:xfrm>
            <a:off x="332225" y="-1180512"/>
            <a:ext cx="2806598" cy="24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8"/>
          <p:cNvPicPr preferRelativeResize="0"/>
          <p:nvPr/>
        </p:nvPicPr>
        <p:blipFill rotWithShape="1">
          <a:blip r:embed="rId3">
            <a:alphaModFix amt="90000"/>
          </a:blip>
          <a:srcRect l="40584" t="31049" r="11511" b="34246"/>
          <a:stretch/>
        </p:blipFill>
        <p:spPr>
          <a:xfrm>
            <a:off x="-692850" y="4016150"/>
            <a:ext cx="4063200" cy="16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8"/>
          <p:cNvPicPr preferRelativeResize="0"/>
          <p:nvPr/>
        </p:nvPicPr>
        <p:blipFill rotWithShape="1">
          <a:blip r:embed="rId4">
            <a:alphaModFix/>
          </a:blip>
          <a:srcRect l="29796" t="23863" r="33345" b="24883"/>
          <a:stretch/>
        </p:blipFill>
        <p:spPr>
          <a:xfrm>
            <a:off x="-1103850" y="2366475"/>
            <a:ext cx="3370301" cy="263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8"/>
          <p:cNvPicPr preferRelativeResize="0"/>
          <p:nvPr/>
        </p:nvPicPr>
        <p:blipFill rotWithShape="1">
          <a:blip r:embed="rId5">
            <a:alphaModFix/>
          </a:blip>
          <a:srcRect l="45720" t="13128" r="43363" b="37643"/>
          <a:stretch/>
        </p:blipFill>
        <p:spPr>
          <a:xfrm flipH="1">
            <a:off x="7876849" y="-404900"/>
            <a:ext cx="1666426" cy="42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8"/>
          <p:cNvPicPr preferRelativeResize="0"/>
          <p:nvPr/>
        </p:nvPicPr>
        <p:blipFill rotWithShape="1">
          <a:blip r:embed="rId6">
            <a:alphaModFix amt="65000"/>
          </a:blip>
          <a:srcRect l="25942" t="30366" r="32449" b="43378"/>
          <a:stretch/>
        </p:blipFill>
        <p:spPr>
          <a:xfrm flipH="1">
            <a:off x="6274275" y="-126575"/>
            <a:ext cx="3804773" cy="13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8"/>
          <p:cNvSpPr/>
          <p:nvPr/>
        </p:nvSpPr>
        <p:spPr>
          <a:xfrm flipH="1">
            <a:off x="670319" y="1259539"/>
            <a:ext cx="220642" cy="4090234"/>
          </a:xfrm>
          <a:custGeom>
            <a:avLst/>
            <a:gdLst/>
            <a:ahLst/>
            <a:cxnLst/>
            <a:rect l="l" t="t" r="r" b="b"/>
            <a:pathLst>
              <a:path w="2733" h="33915" extrusionOk="0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8"/>
          <p:cNvSpPr/>
          <p:nvPr/>
        </p:nvSpPr>
        <p:spPr>
          <a:xfrm rot="7767761">
            <a:off x="6769677" y="-1044688"/>
            <a:ext cx="720428" cy="4427145"/>
          </a:xfrm>
          <a:custGeom>
            <a:avLst/>
            <a:gdLst/>
            <a:ahLst/>
            <a:cxnLst/>
            <a:rect l="l" t="t" r="r" b="b"/>
            <a:pathLst>
              <a:path w="6297" h="81945" extrusionOk="0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8"/>
          <p:cNvGrpSpPr/>
          <p:nvPr/>
        </p:nvGrpSpPr>
        <p:grpSpPr>
          <a:xfrm>
            <a:off x="7367875" y="1269475"/>
            <a:ext cx="1291501" cy="2050379"/>
            <a:chOff x="7367875" y="1269475"/>
            <a:chExt cx="1291501" cy="2050379"/>
          </a:xfrm>
        </p:grpSpPr>
        <p:sp>
          <p:nvSpPr>
            <p:cNvPr id="313" name="Google Shape;313;p8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8"/>
          <p:cNvGrpSpPr/>
          <p:nvPr/>
        </p:nvGrpSpPr>
        <p:grpSpPr>
          <a:xfrm rot="3377774" flipH="1">
            <a:off x="1475429" y="2656429"/>
            <a:ext cx="805488" cy="989522"/>
            <a:chOff x="2199075" y="2670475"/>
            <a:chExt cx="141700" cy="174075"/>
          </a:xfrm>
        </p:grpSpPr>
        <p:sp>
          <p:nvSpPr>
            <p:cNvPr id="346" name="Google Shape;346;p8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8"/>
          <p:cNvSpPr txBox="1">
            <a:spLocks noGrp="1"/>
          </p:cNvSpPr>
          <p:nvPr>
            <p:ph type="title"/>
          </p:nvPr>
        </p:nvSpPr>
        <p:spPr>
          <a:xfrm>
            <a:off x="2063400" y="1321200"/>
            <a:ext cx="5017200" cy="25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9"/>
          <p:cNvPicPr preferRelativeResize="0"/>
          <p:nvPr/>
        </p:nvPicPr>
        <p:blipFill rotWithShape="1">
          <a:blip r:embed="rId2">
            <a:alphaModFix amt="82000"/>
          </a:blip>
          <a:srcRect l="20678" t="30819" r="16392" b="24429"/>
          <a:stretch/>
        </p:blipFill>
        <p:spPr>
          <a:xfrm rot="10800000" flipH="1">
            <a:off x="-944425" y="-271012"/>
            <a:ext cx="3746050" cy="149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9"/>
          <p:cNvPicPr preferRelativeResize="0"/>
          <p:nvPr/>
        </p:nvPicPr>
        <p:blipFill rotWithShape="1">
          <a:blip r:embed="rId3">
            <a:alphaModFix amt="73000"/>
          </a:blip>
          <a:srcRect l="25942" t="30366" r="32449" b="43378"/>
          <a:stretch/>
        </p:blipFill>
        <p:spPr>
          <a:xfrm>
            <a:off x="-1671350" y="61520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9"/>
          <p:cNvPicPr preferRelativeResize="0"/>
          <p:nvPr/>
        </p:nvPicPr>
        <p:blipFill rotWithShape="1">
          <a:blip r:embed="rId4">
            <a:alphaModFix/>
          </a:blip>
          <a:srcRect l="29796" t="23863" r="33345" b="24883"/>
          <a:stretch/>
        </p:blipFill>
        <p:spPr>
          <a:xfrm>
            <a:off x="6347050" y="3129525"/>
            <a:ext cx="3370301" cy="263609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9"/>
          <p:cNvSpPr/>
          <p:nvPr/>
        </p:nvSpPr>
        <p:spPr>
          <a:xfrm>
            <a:off x="668725" y="798525"/>
            <a:ext cx="720424" cy="4427079"/>
          </a:xfrm>
          <a:custGeom>
            <a:avLst/>
            <a:gdLst/>
            <a:ahLst/>
            <a:cxnLst/>
            <a:rect l="l" t="t" r="r" b="b"/>
            <a:pathLst>
              <a:path w="6297" h="81945" extrusionOk="0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9"/>
          <p:cNvGrpSpPr/>
          <p:nvPr/>
        </p:nvGrpSpPr>
        <p:grpSpPr>
          <a:xfrm rot="10800000" flipH="1">
            <a:off x="1157701" y="1353630"/>
            <a:ext cx="805494" cy="989529"/>
            <a:chOff x="2199075" y="2670475"/>
            <a:chExt cx="141700" cy="174075"/>
          </a:xfrm>
        </p:grpSpPr>
        <p:sp>
          <p:nvSpPr>
            <p:cNvPr id="366" name="Google Shape;366;p9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9"/>
          <p:cNvSpPr/>
          <p:nvPr/>
        </p:nvSpPr>
        <p:spPr>
          <a:xfrm>
            <a:off x="8420225" y="-174350"/>
            <a:ext cx="195640" cy="2140006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9"/>
          <p:cNvGrpSpPr/>
          <p:nvPr/>
        </p:nvGrpSpPr>
        <p:grpSpPr>
          <a:xfrm>
            <a:off x="7257009" y="2178168"/>
            <a:ext cx="1010232" cy="1837869"/>
            <a:chOff x="3452200" y="1678600"/>
            <a:chExt cx="406925" cy="740300"/>
          </a:xfrm>
        </p:grpSpPr>
        <p:sp>
          <p:nvSpPr>
            <p:cNvPr id="381" name="Google Shape;381;p9"/>
            <p:cNvSpPr/>
            <p:nvPr/>
          </p:nvSpPr>
          <p:spPr>
            <a:xfrm>
              <a:off x="3498925" y="1784575"/>
              <a:ext cx="42600" cy="32775"/>
            </a:xfrm>
            <a:custGeom>
              <a:avLst/>
              <a:gdLst/>
              <a:ahLst/>
              <a:cxnLst/>
              <a:rect l="l" t="t" r="r" b="b"/>
              <a:pathLst>
                <a:path w="1704" h="1311" extrusionOk="0">
                  <a:moveTo>
                    <a:pt x="858" y="1"/>
                  </a:moveTo>
                  <a:cubicBezTo>
                    <a:pt x="13" y="1"/>
                    <a:pt x="1" y="1310"/>
                    <a:pt x="858" y="1310"/>
                  </a:cubicBezTo>
                  <a:cubicBezTo>
                    <a:pt x="1704" y="1310"/>
                    <a:pt x="170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553400" y="1760475"/>
              <a:ext cx="39325" cy="30675"/>
            </a:xfrm>
            <a:custGeom>
              <a:avLst/>
              <a:gdLst/>
              <a:ahLst/>
              <a:cxnLst/>
              <a:rect l="l" t="t" r="r" b="b"/>
              <a:pathLst>
                <a:path w="1573" h="1227" extrusionOk="0">
                  <a:moveTo>
                    <a:pt x="787" y="0"/>
                  </a:moveTo>
                  <a:cubicBezTo>
                    <a:pt x="1" y="0"/>
                    <a:pt x="1" y="1226"/>
                    <a:pt x="787" y="1226"/>
                  </a:cubicBezTo>
                  <a:cubicBezTo>
                    <a:pt x="1572" y="1226"/>
                    <a:pt x="1572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550125" y="1844700"/>
              <a:ext cx="35750" cy="27700"/>
            </a:xfrm>
            <a:custGeom>
              <a:avLst/>
              <a:gdLst/>
              <a:ahLst/>
              <a:cxnLst/>
              <a:rect l="l" t="t" r="r" b="b"/>
              <a:pathLst>
                <a:path w="1430" h="1108" extrusionOk="0">
                  <a:moveTo>
                    <a:pt x="715" y="1"/>
                  </a:moveTo>
                  <a:cubicBezTo>
                    <a:pt x="1" y="1"/>
                    <a:pt x="1" y="1108"/>
                    <a:pt x="715" y="1108"/>
                  </a:cubicBezTo>
                  <a:cubicBezTo>
                    <a:pt x="1430" y="1108"/>
                    <a:pt x="1430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3612350" y="1828925"/>
              <a:ext cx="31575" cy="24425"/>
            </a:xfrm>
            <a:custGeom>
              <a:avLst/>
              <a:gdLst/>
              <a:ahLst/>
              <a:cxnLst/>
              <a:rect l="l" t="t" r="r" b="b"/>
              <a:pathLst>
                <a:path w="1263" h="977" extrusionOk="0">
                  <a:moveTo>
                    <a:pt x="631" y="1"/>
                  </a:moveTo>
                  <a:cubicBezTo>
                    <a:pt x="12" y="1"/>
                    <a:pt x="0" y="977"/>
                    <a:pt x="631" y="977"/>
                  </a:cubicBezTo>
                  <a:cubicBezTo>
                    <a:pt x="1262" y="977"/>
                    <a:pt x="1262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3624550" y="1907800"/>
              <a:ext cx="2400" cy="2125"/>
            </a:xfrm>
            <a:custGeom>
              <a:avLst/>
              <a:gdLst/>
              <a:ahLst/>
              <a:cxnLst/>
              <a:rect l="l" t="t" r="r" b="b"/>
              <a:pathLst>
                <a:path w="96" h="85" extrusionOk="0">
                  <a:moveTo>
                    <a:pt x="48" y="1"/>
                  </a:moveTo>
                  <a:cubicBezTo>
                    <a:pt x="0" y="1"/>
                    <a:pt x="0" y="84"/>
                    <a:pt x="48" y="84"/>
                  </a:cubicBezTo>
                  <a:cubicBezTo>
                    <a:pt x="96" y="84"/>
                    <a:pt x="96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3620675" y="1918075"/>
              <a:ext cx="25025" cy="25550"/>
            </a:xfrm>
            <a:custGeom>
              <a:avLst/>
              <a:gdLst/>
              <a:ahLst/>
              <a:cxnLst/>
              <a:rect l="l" t="t" r="r" b="b"/>
              <a:pathLst>
                <a:path w="1001" h="1022" extrusionOk="0">
                  <a:moveTo>
                    <a:pt x="507" y="0"/>
                  </a:moveTo>
                  <a:cubicBezTo>
                    <a:pt x="465" y="0"/>
                    <a:pt x="423" y="6"/>
                    <a:pt x="394" y="18"/>
                  </a:cubicBezTo>
                  <a:lnTo>
                    <a:pt x="382" y="18"/>
                  </a:lnTo>
                  <a:cubicBezTo>
                    <a:pt x="334" y="30"/>
                    <a:pt x="298" y="42"/>
                    <a:pt x="263" y="66"/>
                  </a:cubicBezTo>
                  <a:cubicBezTo>
                    <a:pt x="203" y="114"/>
                    <a:pt x="144" y="161"/>
                    <a:pt x="96" y="233"/>
                  </a:cubicBezTo>
                  <a:cubicBezTo>
                    <a:pt x="84" y="268"/>
                    <a:pt x="72" y="304"/>
                    <a:pt x="48" y="352"/>
                  </a:cubicBezTo>
                  <a:lnTo>
                    <a:pt x="24" y="399"/>
                  </a:lnTo>
                  <a:cubicBezTo>
                    <a:pt x="1" y="495"/>
                    <a:pt x="1" y="578"/>
                    <a:pt x="24" y="661"/>
                  </a:cubicBezTo>
                  <a:cubicBezTo>
                    <a:pt x="48" y="745"/>
                    <a:pt x="96" y="816"/>
                    <a:pt x="155" y="876"/>
                  </a:cubicBezTo>
                  <a:cubicBezTo>
                    <a:pt x="191" y="911"/>
                    <a:pt x="227" y="935"/>
                    <a:pt x="251" y="959"/>
                  </a:cubicBezTo>
                  <a:cubicBezTo>
                    <a:pt x="334" y="1007"/>
                    <a:pt x="417" y="1018"/>
                    <a:pt x="501" y="1018"/>
                  </a:cubicBezTo>
                  <a:cubicBezTo>
                    <a:pt x="514" y="1021"/>
                    <a:pt x="527" y="1022"/>
                    <a:pt x="539" y="1022"/>
                  </a:cubicBezTo>
                  <a:cubicBezTo>
                    <a:pt x="594" y="1022"/>
                    <a:pt x="643" y="1002"/>
                    <a:pt x="691" y="983"/>
                  </a:cubicBezTo>
                  <a:cubicBezTo>
                    <a:pt x="751" y="959"/>
                    <a:pt x="810" y="923"/>
                    <a:pt x="846" y="876"/>
                  </a:cubicBezTo>
                  <a:cubicBezTo>
                    <a:pt x="906" y="816"/>
                    <a:pt x="953" y="745"/>
                    <a:pt x="977" y="661"/>
                  </a:cubicBezTo>
                  <a:cubicBezTo>
                    <a:pt x="1001" y="578"/>
                    <a:pt x="1001" y="495"/>
                    <a:pt x="977" y="399"/>
                  </a:cubicBezTo>
                  <a:cubicBezTo>
                    <a:pt x="965" y="387"/>
                    <a:pt x="965" y="376"/>
                    <a:pt x="953" y="352"/>
                  </a:cubicBezTo>
                  <a:cubicBezTo>
                    <a:pt x="941" y="304"/>
                    <a:pt x="929" y="268"/>
                    <a:pt x="906" y="233"/>
                  </a:cubicBezTo>
                  <a:cubicBezTo>
                    <a:pt x="882" y="185"/>
                    <a:pt x="834" y="137"/>
                    <a:pt x="786" y="102"/>
                  </a:cubicBezTo>
                  <a:cubicBezTo>
                    <a:pt x="727" y="54"/>
                    <a:pt x="727" y="54"/>
                    <a:pt x="632" y="18"/>
                  </a:cubicBezTo>
                  <a:lnTo>
                    <a:pt x="620" y="18"/>
                  </a:lnTo>
                  <a:cubicBezTo>
                    <a:pt x="590" y="6"/>
                    <a:pt x="548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3510550" y="1927750"/>
              <a:ext cx="29200" cy="22650"/>
            </a:xfrm>
            <a:custGeom>
              <a:avLst/>
              <a:gdLst/>
              <a:ahLst/>
              <a:cxnLst/>
              <a:rect l="l" t="t" r="r" b="b"/>
              <a:pathLst>
                <a:path w="1168" h="906" extrusionOk="0">
                  <a:moveTo>
                    <a:pt x="584" y="0"/>
                  </a:moveTo>
                  <a:cubicBezTo>
                    <a:pt x="12" y="0"/>
                    <a:pt x="0" y="905"/>
                    <a:pt x="584" y="905"/>
                  </a:cubicBezTo>
                  <a:cubicBezTo>
                    <a:pt x="1167" y="905"/>
                    <a:pt x="1167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3684675" y="1862850"/>
              <a:ext cx="27700" cy="21775"/>
            </a:xfrm>
            <a:custGeom>
              <a:avLst/>
              <a:gdLst/>
              <a:ahLst/>
              <a:cxnLst/>
              <a:rect l="l" t="t" r="r" b="b"/>
              <a:pathLst>
                <a:path w="1108" h="871" extrusionOk="0">
                  <a:moveTo>
                    <a:pt x="560" y="1"/>
                  </a:moveTo>
                  <a:cubicBezTo>
                    <a:pt x="0" y="1"/>
                    <a:pt x="0" y="870"/>
                    <a:pt x="560" y="870"/>
                  </a:cubicBezTo>
                  <a:cubicBezTo>
                    <a:pt x="1108" y="870"/>
                    <a:pt x="110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3669500" y="2011100"/>
              <a:ext cx="28000" cy="21750"/>
            </a:xfrm>
            <a:custGeom>
              <a:avLst/>
              <a:gdLst/>
              <a:ahLst/>
              <a:cxnLst/>
              <a:rect l="l" t="t" r="r" b="b"/>
              <a:pathLst>
                <a:path w="1120" h="870" extrusionOk="0">
                  <a:moveTo>
                    <a:pt x="560" y="0"/>
                  </a:moveTo>
                  <a:cubicBezTo>
                    <a:pt x="0" y="0"/>
                    <a:pt x="0" y="869"/>
                    <a:pt x="560" y="869"/>
                  </a:cubicBezTo>
                  <a:cubicBezTo>
                    <a:pt x="1119" y="869"/>
                    <a:pt x="111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3741525" y="1783525"/>
              <a:ext cx="26525" cy="24750"/>
            </a:xfrm>
            <a:custGeom>
              <a:avLst/>
              <a:gdLst/>
              <a:ahLst/>
              <a:cxnLst/>
              <a:rect l="l" t="t" r="r" b="b"/>
              <a:pathLst>
                <a:path w="1061" h="990" extrusionOk="0">
                  <a:moveTo>
                    <a:pt x="493" y="1"/>
                  </a:moveTo>
                  <a:cubicBezTo>
                    <a:pt x="450" y="1"/>
                    <a:pt x="405" y="7"/>
                    <a:pt x="358" y="19"/>
                  </a:cubicBezTo>
                  <a:cubicBezTo>
                    <a:pt x="274" y="43"/>
                    <a:pt x="203" y="90"/>
                    <a:pt x="143" y="150"/>
                  </a:cubicBezTo>
                  <a:cubicBezTo>
                    <a:pt x="120" y="185"/>
                    <a:pt x="96" y="209"/>
                    <a:pt x="60" y="245"/>
                  </a:cubicBezTo>
                  <a:cubicBezTo>
                    <a:pt x="24" y="328"/>
                    <a:pt x="1" y="412"/>
                    <a:pt x="1" y="495"/>
                  </a:cubicBezTo>
                  <a:cubicBezTo>
                    <a:pt x="1" y="566"/>
                    <a:pt x="12" y="626"/>
                    <a:pt x="36" y="685"/>
                  </a:cubicBezTo>
                  <a:cubicBezTo>
                    <a:pt x="60" y="745"/>
                    <a:pt x="96" y="793"/>
                    <a:pt x="143" y="840"/>
                  </a:cubicBezTo>
                  <a:cubicBezTo>
                    <a:pt x="203" y="900"/>
                    <a:pt x="274" y="947"/>
                    <a:pt x="358" y="971"/>
                  </a:cubicBezTo>
                  <a:cubicBezTo>
                    <a:pt x="399" y="983"/>
                    <a:pt x="444" y="989"/>
                    <a:pt x="489" y="989"/>
                  </a:cubicBezTo>
                  <a:cubicBezTo>
                    <a:pt x="533" y="989"/>
                    <a:pt x="578" y="983"/>
                    <a:pt x="620" y="971"/>
                  </a:cubicBezTo>
                  <a:cubicBezTo>
                    <a:pt x="655" y="959"/>
                    <a:pt x="679" y="959"/>
                    <a:pt x="715" y="947"/>
                  </a:cubicBezTo>
                  <a:cubicBezTo>
                    <a:pt x="751" y="935"/>
                    <a:pt x="786" y="912"/>
                    <a:pt x="822" y="900"/>
                  </a:cubicBezTo>
                  <a:cubicBezTo>
                    <a:pt x="882" y="876"/>
                    <a:pt x="929" y="828"/>
                    <a:pt x="953" y="781"/>
                  </a:cubicBezTo>
                  <a:cubicBezTo>
                    <a:pt x="989" y="745"/>
                    <a:pt x="1013" y="721"/>
                    <a:pt x="1025" y="674"/>
                  </a:cubicBezTo>
                  <a:cubicBezTo>
                    <a:pt x="1048" y="614"/>
                    <a:pt x="1060" y="554"/>
                    <a:pt x="1060" y="495"/>
                  </a:cubicBezTo>
                  <a:cubicBezTo>
                    <a:pt x="1048" y="447"/>
                    <a:pt x="1048" y="412"/>
                    <a:pt x="1048" y="364"/>
                  </a:cubicBezTo>
                  <a:cubicBezTo>
                    <a:pt x="1025" y="328"/>
                    <a:pt x="1013" y="293"/>
                    <a:pt x="1001" y="257"/>
                  </a:cubicBezTo>
                  <a:cubicBezTo>
                    <a:pt x="965" y="197"/>
                    <a:pt x="929" y="162"/>
                    <a:pt x="870" y="126"/>
                  </a:cubicBezTo>
                  <a:cubicBezTo>
                    <a:pt x="834" y="78"/>
                    <a:pt x="774" y="54"/>
                    <a:pt x="715" y="43"/>
                  </a:cubicBezTo>
                  <a:cubicBezTo>
                    <a:pt x="691" y="31"/>
                    <a:pt x="655" y="31"/>
                    <a:pt x="620" y="19"/>
                  </a:cubicBezTo>
                  <a:cubicBezTo>
                    <a:pt x="578" y="7"/>
                    <a:pt x="536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3667700" y="1734875"/>
              <a:ext cx="21475" cy="23525"/>
            </a:xfrm>
            <a:custGeom>
              <a:avLst/>
              <a:gdLst/>
              <a:ahLst/>
              <a:cxnLst/>
              <a:rect l="l" t="t" r="r" b="b"/>
              <a:pathLst>
                <a:path w="859" h="941" extrusionOk="0">
                  <a:moveTo>
                    <a:pt x="429" y="0"/>
                  </a:moveTo>
                  <a:cubicBezTo>
                    <a:pt x="370" y="0"/>
                    <a:pt x="322" y="12"/>
                    <a:pt x="263" y="48"/>
                  </a:cubicBezTo>
                  <a:cubicBezTo>
                    <a:pt x="215" y="60"/>
                    <a:pt x="168" y="84"/>
                    <a:pt x="132" y="131"/>
                  </a:cubicBezTo>
                  <a:cubicBezTo>
                    <a:pt x="72" y="179"/>
                    <a:pt x="37" y="250"/>
                    <a:pt x="25" y="322"/>
                  </a:cubicBezTo>
                  <a:cubicBezTo>
                    <a:pt x="1" y="393"/>
                    <a:pt x="1" y="465"/>
                    <a:pt x="25" y="548"/>
                  </a:cubicBezTo>
                  <a:cubicBezTo>
                    <a:pt x="25" y="572"/>
                    <a:pt x="25" y="607"/>
                    <a:pt x="37" y="643"/>
                  </a:cubicBezTo>
                  <a:cubicBezTo>
                    <a:pt x="48" y="679"/>
                    <a:pt x="60" y="703"/>
                    <a:pt x="72" y="738"/>
                  </a:cubicBezTo>
                  <a:cubicBezTo>
                    <a:pt x="96" y="786"/>
                    <a:pt x="132" y="822"/>
                    <a:pt x="179" y="857"/>
                  </a:cubicBezTo>
                  <a:cubicBezTo>
                    <a:pt x="203" y="881"/>
                    <a:pt x="239" y="893"/>
                    <a:pt x="275" y="905"/>
                  </a:cubicBezTo>
                  <a:cubicBezTo>
                    <a:pt x="322" y="929"/>
                    <a:pt x="370" y="941"/>
                    <a:pt x="429" y="941"/>
                  </a:cubicBezTo>
                  <a:cubicBezTo>
                    <a:pt x="465" y="941"/>
                    <a:pt x="501" y="929"/>
                    <a:pt x="537" y="929"/>
                  </a:cubicBezTo>
                  <a:cubicBezTo>
                    <a:pt x="572" y="917"/>
                    <a:pt x="608" y="905"/>
                    <a:pt x="632" y="881"/>
                  </a:cubicBezTo>
                  <a:cubicBezTo>
                    <a:pt x="679" y="857"/>
                    <a:pt x="727" y="822"/>
                    <a:pt x="751" y="786"/>
                  </a:cubicBezTo>
                  <a:cubicBezTo>
                    <a:pt x="787" y="738"/>
                    <a:pt x="810" y="691"/>
                    <a:pt x="822" y="643"/>
                  </a:cubicBezTo>
                  <a:cubicBezTo>
                    <a:pt x="834" y="607"/>
                    <a:pt x="834" y="572"/>
                    <a:pt x="846" y="548"/>
                  </a:cubicBezTo>
                  <a:cubicBezTo>
                    <a:pt x="858" y="465"/>
                    <a:pt x="858" y="393"/>
                    <a:pt x="846" y="322"/>
                  </a:cubicBezTo>
                  <a:cubicBezTo>
                    <a:pt x="822" y="250"/>
                    <a:pt x="787" y="179"/>
                    <a:pt x="727" y="131"/>
                  </a:cubicBezTo>
                  <a:cubicBezTo>
                    <a:pt x="703" y="107"/>
                    <a:pt x="679" y="84"/>
                    <a:pt x="644" y="60"/>
                  </a:cubicBezTo>
                  <a:cubicBezTo>
                    <a:pt x="572" y="24"/>
                    <a:pt x="513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3679900" y="1678600"/>
              <a:ext cx="17300" cy="13425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1"/>
                  </a:moveTo>
                  <a:cubicBezTo>
                    <a:pt x="1" y="1"/>
                    <a:pt x="1" y="537"/>
                    <a:pt x="346" y="537"/>
                  </a:cubicBezTo>
                  <a:cubicBezTo>
                    <a:pt x="692" y="537"/>
                    <a:pt x="692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3578700" y="1700050"/>
              <a:ext cx="13725" cy="10725"/>
            </a:xfrm>
            <a:custGeom>
              <a:avLst/>
              <a:gdLst/>
              <a:ahLst/>
              <a:cxnLst/>
              <a:rect l="l" t="t" r="r" b="b"/>
              <a:pathLst>
                <a:path w="549" h="429" extrusionOk="0">
                  <a:moveTo>
                    <a:pt x="275" y="0"/>
                  </a:moveTo>
                  <a:cubicBezTo>
                    <a:pt x="1" y="0"/>
                    <a:pt x="1" y="429"/>
                    <a:pt x="275" y="429"/>
                  </a:cubicBezTo>
                  <a:cubicBezTo>
                    <a:pt x="549" y="429"/>
                    <a:pt x="549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460250" y="1696475"/>
              <a:ext cx="29475" cy="22950"/>
            </a:xfrm>
            <a:custGeom>
              <a:avLst/>
              <a:gdLst/>
              <a:ahLst/>
              <a:cxnLst/>
              <a:rect l="l" t="t" r="r" b="b"/>
              <a:pathLst>
                <a:path w="1179" h="918" extrusionOk="0">
                  <a:moveTo>
                    <a:pt x="595" y="0"/>
                  </a:moveTo>
                  <a:cubicBezTo>
                    <a:pt x="0" y="0"/>
                    <a:pt x="0" y="917"/>
                    <a:pt x="595" y="917"/>
                  </a:cubicBezTo>
                  <a:cubicBezTo>
                    <a:pt x="1179" y="917"/>
                    <a:pt x="1179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452200" y="1860775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1"/>
                  </a:moveTo>
                  <a:cubicBezTo>
                    <a:pt x="1" y="1"/>
                    <a:pt x="1" y="632"/>
                    <a:pt x="417" y="632"/>
                  </a:cubicBezTo>
                  <a:cubicBezTo>
                    <a:pt x="822" y="632"/>
                    <a:pt x="822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460250" y="2041150"/>
              <a:ext cx="34550" cy="26825"/>
            </a:xfrm>
            <a:custGeom>
              <a:avLst/>
              <a:gdLst/>
              <a:ahLst/>
              <a:cxnLst/>
              <a:rect l="l" t="t" r="r" b="b"/>
              <a:pathLst>
                <a:path w="1382" h="1073" extrusionOk="0">
                  <a:moveTo>
                    <a:pt x="691" y="1"/>
                  </a:moveTo>
                  <a:cubicBezTo>
                    <a:pt x="0" y="1"/>
                    <a:pt x="0" y="1072"/>
                    <a:pt x="691" y="1072"/>
                  </a:cubicBezTo>
                  <a:cubicBezTo>
                    <a:pt x="1381" y="1072"/>
                    <a:pt x="1381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553700" y="2114075"/>
              <a:ext cx="8650" cy="6575"/>
            </a:xfrm>
            <a:custGeom>
              <a:avLst/>
              <a:gdLst/>
              <a:ahLst/>
              <a:cxnLst/>
              <a:rect l="l" t="t" r="r" b="b"/>
              <a:pathLst>
                <a:path w="346" h="263" extrusionOk="0">
                  <a:moveTo>
                    <a:pt x="167" y="1"/>
                  </a:moveTo>
                  <a:cubicBezTo>
                    <a:pt x="1" y="1"/>
                    <a:pt x="1" y="263"/>
                    <a:pt x="167" y="263"/>
                  </a:cubicBezTo>
                  <a:cubicBezTo>
                    <a:pt x="346" y="263"/>
                    <a:pt x="34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3679625" y="2075675"/>
              <a:ext cx="22925" cy="17900"/>
            </a:xfrm>
            <a:custGeom>
              <a:avLst/>
              <a:gdLst/>
              <a:ahLst/>
              <a:cxnLst/>
              <a:rect l="l" t="t" r="r" b="b"/>
              <a:pathLst>
                <a:path w="917" h="716" extrusionOk="0">
                  <a:moveTo>
                    <a:pt x="453" y="1"/>
                  </a:moveTo>
                  <a:cubicBezTo>
                    <a:pt x="0" y="1"/>
                    <a:pt x="0" y="715"/>
                    <a:pt x="453" y="715"/>
                  </a:cubicBezTo>
                  <a:cubicBezTo>
                    <a:pt x="917" y="715"/>
                    <a:pt x="917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3753125" y="1902450"/>
              <a:ext cx="33075" cy="32075"/>
            </a:xfrm>
            <a:custGeom>
              <a:avLst/>
              <a:gdLst/>
              <a:ahLst/>
              <a:cxnLst/>
              <a:rect l="l" t="t" r="r" b="b"/>
              <a:pathLst>
                <a:path w="1323" h="1283" extrusionOk="0">
                  <a:moveTo>
                    <a:pt x="1001" y="96"/>
                  </a:moveTo>
                  <a:cubicBezTo>
                    <a:pt x="1031" y="111"/>
                    <a:pt x="1056" y="130"/>
                    <a:pt x="1082" y="151"/>
                  </a:cubicBezTo>
                  <a:lnTo>
                    <a:pt x="1082" y="151"/>
                  </a:lnTo>
                  <a:cubicBezTo>
                    <a:pt x="1063" y="138"/>
                    <a:pt x="1037" y="120"/>
                    <a:pt x="1001" y="96"/>
                  </a:cubicBezTo>
                  <a:close/>
                  <a:moveTo>
                    <a:pt x="1180" y="953"/>
                  </a:moveTo>
                  <a:cubicBezTo>
                    <a:pt x="1179" y="953"/>
                    <a:pt x="1179" y="953"/>
                    <a:pt x="1179" y="954"/>
                  </a:cubicBezTo>
                  <a:lnTo>
                    <a:pt x="1179" y="954"/>
                  </a:lnTo>
                  <a:cubicBezTo>
                    <a:pt x="1179" y="953"/>
                    <a:pt x="1179" y="953"/>
                    <a:pt x="1179" y="953"/>
                  </a:cubicBezTo>
                  <a:close/>
                  <a:moveTo>
                    <a:pt x="276" y="1072"/>
                  </a:moveTo>
                  <a:cubicBezTo>
                    <a:pt x="276" y="1072"/>
                    <a:pt x="276" y="1072"/>
                    <a:pt x="276" y="1073"/>
                  </a:cubicBezTo>
                  <a:lnTo>
                    <a:pt x="276" y="1073"/>
                  </a:lnTo>
                  <a:cubicBezTo>
                    <a:pt x="276" y="1072"/>
                    <a:pt x="275" y="1072"/>
                    <a:pt x="275" y="1072"/>
                  </a:cubicBezTo>
                  <a:close/>
                  <a:moveTo>
                    <a:pt x="394" y="1155"/>
                  </a:moveTo>
                  <a:cubicBezTo>
                    <a:pt x="394" y="1155"/>
                    <a:pt x="401" y="1155"/>
                    <a:pt x="404" y="1160"/>
                  </a:cubicBezTo>
                  <a:lnTo>
                    <a:pt x="404" y="1160"/>
                  </a:lnTo>
                  <a:cubicBezTo>
                    <a:pt x="401" y="1159"/>
                    <a:pt x="397" y="1157"/>
                    <a:pt x="394" y="1155"/>
                  </a:cubicBezTo>
                  <a:close/>
                  <a:moveTo>
                    <a:pt x="525" y="1215"/>
                  </a:moveTo>
                  <a:lnTo>
                    <a:pt x="525" y="1215"/>
                  </a:lnTo>
                  <a:cubicBezTo>
                    <a:pt x="529" y="1216"/>
                    <a:pt x="533" y="1216"/>
                    <a:pt x="537" y="1217"/>
                  </a:cubicBezTo>
                  <a:lnTo>
                    <a:pt x="537" y="1217"/>
                  </a:lnTo>
                  <a:cubicBezTo>
                    <a:pt x="537" y="1217"/>
                    <a:pt x="537" y="1217"/>
                    <a:pt x="537" y="1218"/>
                  </a:cubicBezTo>
                  <a:lnTo>
                    <a:pt x="537" y="1218"/>
                  </a:lnTo>
                  <a:cubicBezTo>
                    <a:pt x="533" y="1217"/>
                    <a:pt x="529" y="1216"/>
                    <a:pt x="525" y="1215"/>
                  </a:cubicBezTo>
                  <a:close/>
                  <a:moveTo>
                    <a:pt x="668" y="0"/>
                  </a:moveTo>
                  <a:cubicBezTo>
                    <a:pt x="632" y="0"/>
                    <a:pt x="572" y="12"/>
                    <a:pt x="584" y="12"/>
                  </a:cubicBezTo>
                  <a:cubicBezTo>
                    <a:pt x="584" y="12"/>
                    <a:pt x="525" y="24"/>
                    <a:pt x="501" y="24"/>
                  </a:cubicBezTo>
                  <a:lnTo>
                    <a:pt x="489" y="24"/>
                  </a:lnTo>
                  <a:cubicBezTo>
                    <a:pt x="477" y="36"/>
                    <a:pt x="346" y="84"/>
                    <a:pt x="334" y="96"/>
                  </a:cubicBezTo>
                  <a:cubicBezTo>
                    <a:pt x="287" y="119"/>
                    <a:pt x="239" y="155"/>
                    <a:pt x="203" y="191"/>
                  </a:cubicBezTo>
                  <a:lnTo>
                    <a:pt x="191" y="191"/>
                  </a:lnTo>
                  <a:cubicBezTo>
                    <a:pt x="191" y="203"/>
                    <a:pt x="96" y="322"/>
                    <a:pt x="96" y="322"/>
                  </a:cubicBezTo>
                  <a:cubicBezTo>
                    <a:pt x="86" y="343"/>
                    <a:pt x="57" y="409"/>
                    <a:pt x="58" y="409"/>
                  </a:cubicBezTo>
                  <a:cubicBezTo>
                    <a:pt x="58" y="409"/>
                    <a:pt x="59" y="408"/>
                    <a:pt x="60" y="405"/>
                  </a:cubicBezTo>
                  <a:cubicBezTo>
                    <a:pt x="62" y="402"/>
                    <a:pt x="63" y="400"/>
                    <a:pt x="63" y="400"/>
                  </a:cubicBezTo>
                  <a:lnTo>
                    <a:pt x="63" y="400"/>
                  </a:lnTo>
                  <a:cubicBezTo>
                    <a:pt x="63" y="400"/>
                    <a:pt x="37" y="456"/>
                    <a:pt x="37" y="477"/>
                  </a:cubicBezTo>
                  <a:cubicBezTo>
                    <a:pt x="27" y="497"/>
                    <a:pt x="17" y="568"/>
                    <a:pt x="21" y="568"/>
                  </a:cubicBezTo>
                  <a:cubicBezTo>
                    <a:pt x="22" y="568"/>
                    <a:pt x="23" y="566"/>
                    <a:pt x="25" y="560"/>
                  </a:cubicBezTo>
                  <a:lnTo>
                    <a:pt x="25" y="560"/>
                  </a:lnTo>
                  <a:cubicBezTo>
                    <a:pt x="1" y="691"/>
                    <a:pt x="1" y="655"/>
                    <a:pt x="37" y="822"/>
                  </a:cubicBezTo>
                  <a:cubicBezTo>
                    <a:pt x="49" y="905"/>
                    <a:pt x="84" y="977"/>
                    <a:pt x="144" y="1036"/>
                  </a:cubicBezTo>
                  <a:cubicBezTo>
                    <a:pt x="191" y="1108"/>
                    <a:pt x="251" y="1155"/>
                    <a:pt x="322" y="1191"/>
                  </a:cubicBezTo>
                  <a:cubicBezTo>
                    <a:pt x="394" y="1239"/>
                    <a:pt x="465" y="1262"/>
                    <a:pt x="549" y="1274"/>
                  </a:cubicBezTo>
                  <a:cubicBezTo>
                    <a:pt x="583" y="1279"/>
                    <a:pt x="618" y="1282"/>
                    <a:pt x="652" y="1282"/>
                  </a:cubicBezTo>
                  <a:cubicBezTo>
                    <a:pt x="701" y="1282"/>
                    <a:pt x="750" y="1276"/>
                    <a:pt x="799" y="1262"/>
                  </a:cubicBezTo>
                  <a:cubicBezTo>
                    <a:pt x="807" y="1258"/>
                    <a:pt x="816" y="1254"/>
                    <a:pt x="825" y="1249"/>
                  </a:cubicBezTo>
                  <a:lnTo>
                    <a:pt x="825" y="1249"/>
                  </a:lnTo>
                  <a:cubicBezTo>
                    <a:pt x="864" y="1245"/>
                    <a:pt x="903" y="1232"/>
                    <a:pt x="942" y="1203"/>
                  </a:cubicBezTo>
                  <a:cubicBezTo>
                    <a:pt x="1001" y="1191"/>
                    <a:pt x="1037" y="1167"/>
                    <a:pt x="1084" y="1131"/>
                  </a:cubicBezTo>
                  <a:cubicBezTo>
                    <a:pt x="1144" y="1084"/>
                    <a:pt x="1192" y="1036"/>
                    <a:pt x="1239" y="965"/>
                  </a:cubicBezTo>
                  <a:cubicBezTo>
                    <a:pt x="1239" y="965"/>
                    <a:pt x="1239" y="965"/>
                    <a:pt x="1239" y="953"/>
                  </a:cubicBezTo>
                  <a:cubicBezTo>
                    <a:pt x="1263" y="905"/>
                    <a:pt x="1275" y="858"/>
                    <a:pt x="1299" y="810"/>
                  </a:cubicBezTo>
                  <a:cubicBezTo>
                    <a:pt x="1311" y="762"/>
                    <a:pt x="1323" y="679"/>
                    <a:pt x="1323" y="643"/>
                  </a:cubicBezTo>
                  <a:cubicBezTo>
                    <a:pt x="1323" y="631"/>
                    <a:pt x="1299" y="477"/>
                    <a:pt x="1299" y="477"/>
                  </a:cubicBezTo>
                  <a:cubicBezTo>
                    <a:pt x="1290" y="459"/>
                    <a:pt x="1269" y="411"/>
                    <a:pt x="1263" y="395"/>
                  </a:cubicBezTo>
                  <a:lnTo>
                    <a:pt x="1263" y="395"/>
                  </a:lnTo>
                  <a:cubicBezTo>
                    <a:pt x="1263" y="395"/>
                    <a:pt x="1263" y="395"/>
                    <a:pt x="1263" y="395"/>
                  </a:cubicBezTo>
                  <a:cubicBezTo>
                    <a:pt x="1263" y="395"/>
                    <a:pt x="1263" y="394"/>
                    <a:pt x="1263" y="393"/>
                  </a:cubicBezTo>
                  <a:cubicBezTo>
                    <a:pt x="1262" y="390"/>
                    <a:pt x="1261" y="389"/>
                    <a:pt x="1261" y="389"/>
                  </a:cubicBezTo>
                  <a:lnTo>
                    <a:pt x="1261" y="389"/>
                  </a:lnTo>
                  <a:cubicBezTo>
                    <a:pt x="1260" y="389"/>
                    <a:pt x="1261" y="391"/>
                    <a:pt x="1263" y="395"/>
                  </a:cubicBezTo>
                  <a:lnTo>
                    <a:pt x="1263" y="395"/>
                  </a:lnTo>
                  <a:cubicBezTo>
                    <a:pt x="1260" y="393"/>
                    <a:pt x="1250" y="343"/>
                    <a:pt x="1239" y="322"/>
                  </a:cubicBezTo>
                  <a:lnTo>
                    <a:pt x="1227" y="322"/>
                  </a:lnTo>
                  <a:cubicBezTo>
                    <a:pt x="1147" y="206"/>
                    <a:pt x="1147" y="197"/>
                    <a:pt x="1086" y="154"/>
                  </a:cubicBezTo>
                  <a:lnTo>
                    <a:pt x="1086" y="154"/>
                  </a:lnTo>
                  <a:cubicBezTo>
                    <a:pt x="1055" y="128"/>
                    <a:pt x="1025" y="104"/>
                    <a:pt x="1001" y="96"/>
                  </a:cubicBezTo>
                  <a:lnTo>
                    <a:pt x="1001" y="96"/>
                  </a:lnTo>
                  <a:cubicBezTo>
                    <a:pt x="1001" y="96"/>
                    <a:pt x="1001" y="96"/>
                    <a:pt x="1001" y="96"/>
                  </a:cubicBezTo>
                  <a:cubicBezTo>
                    <a:pt x="1001" y="96"/>
                    <a:pt x="858" y="24"/>
                    <a:pt x="858" y="24"/>
                  </a:cubicBezTo>
                  <a:lnTo>
                    <a:pt x="846" y="24"/>
                  </a:lnTo>
                  <a:cubicBezTo>
                    <a:pt x="822" y="24"/>
                    <a:pt x="775" y="12"/>
                    <a:pt x="763" y="12"/>
                  </a:cubicBezTo>
                  <a:cubicBezTo>
                    <a:pt x="739" y="12"/>
                    <a:pt x="703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3604300" y="2034900"/>
              <a:ext cx="17900" cy="14025"/>
            </a:xfrm>
            <a:custGeom>
              <a:avLst/>
              <a:gdLst/>
              <a:ahLst/>
              <a:cxnLst/>
              <a:rect l="l" t="t" r="r" b="b"/>
              <a:pathLst>
                <a:path w="716" h="561" extrusionOk="0">
                  <a:moveTo>
                    <a:pt x="358" y="1"/>
                  </a:moveTo>
                  <a:cubicBezTo>
                    <a:pt x="1" y="1"/>
                    <a:pt x="1" y="560"/>
                    <a:pt x="358" y="560"/>
                  </a:cubicBezTo>
                  <a:cubicBezTo>
                    <a:pt x="715" y="560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3629025" y="2130450"/>
              <a:ext cx="18475" cy="14025"/>
            </a:xfrm>
            <a:custGeom>
              <a:avLst/>
              <a:gdLst/>
              <a:ahLst/>
              <a:cxnLst/>
              <a:rect l="l" t="t" r="r" b="b"/>
              <a:pathLst>
                <a:path w="739" h="561" extrusionOk="0">
                  <a:moveTo>
                    <a:pt x="369" y="1"/>
                  </a:moveTo>
                  <a:cubicBezTo>
                    <a:pt x="0" y="1"/>
                    <a:pt x="0" y="560"/>
                    <a:pt x="369" y="560"/>
                  </a:cubicBezTo>
                  <a:cubicBezTo>
                    <a:pt x="738" y="560"/>
                    <a:pt x="738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3667700" y="2188800"/>
              <a:ext cx="16400" cy="12825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13" y="0"/>
                    <a:pt x="1" y="512"/>
                    <a:pt x="334" y="512"/>
                  </a:cubicBezTo>
                  <a:cubicBezTo>
                    <a:pt x="656" y="512"/>
                    <a:pt x="656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3745100" y="2166775"/>
              <a:ext cx="27700" cy="21750"/>
            </a:xfrm>
            <a:custGeom>
              <a:avLst/>
              <a:gdLst/>
              <a:ahLst/>
              <a:cxnLst/>
              <a:rect l="l" t="t" r="r" b="b"/>
              <a:pathLst>
                <a:path w="1108" h="870" extrusionOk="0">
                  <a:moveTo>
                    <a:pt x="548" y="0"/>
                  </a:moveTo>
                  <a:cubicBezTo>
                    <a:pt x="0" y="0"/>
                    <a:pt x="0" y="869"/>
                    <a:pt x="548" y="869"/>
                  </a:cubicBezTo>
                  <a:cubicBezTo>
                    <a:pt x="1108" y="869"/>
                    <a:pt x="110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3724550" y="2248925"/>
              <a:ext cx="23550" cy="18175"/>
            </a:xfrm>
            <a:custGeom>
              <a:avLst/>
              <a:gdLst/>
              <a:ahLst/>
              <a:cxnLst/>
              <a:rect l="l" t="t" r="r" b="b"/>
              <a:pathLst>
                <a:path w="942" h="727" extrusionOk="0">
                  <a:moveTo>
                    <a:pt x="465" y="0"/>
                  </a:moveTo>
                  <a:cubicBezTo>
                    <a:pt x="1" y="0"/>
                    <a:pt x="1" y="727"/>
                    <a:pt x="465" y="727"/>
                  </a:cubicBezTo>
                  <a:cubicBezTo>
                    <a:pt x="930" y="727"/>
                    <a:pt x="942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789150" y="2279275"/>
              <a:ext cx="9850" cy="7775"/>
            </a:xfrm>
            <a:custGeom>
              <a:avLst/>
              <a:gdLst/>
              <a:ahLst/>
              <a:cxnLst/>
              <a:rect l="l" t="t" r="r" b="b"/>
              <a:pathLst>
                <a:path w="394" h="311" extrusionOk="0">
                  <a:moveTo>
                    <a:pt x="191" y="1"/>
                  </a:moveTo>
                  <a:cubicBezTo>
                    <a:pt x="1" y="1"/>
                    <a:pt x="1" y="310"/>
                    <a:pt x="191" y="310"/>
                  </a:cubicBezTo>
                  <a:cubicBezTo>
                    <a:pt x="393" y="310"/>
                    <a:pt x="393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825175" y="2369175"/>
              <a:ext cx="17875" cy="13725"/>
            </a:xfrm>
            <a:custGeom>
              <a:avLst/>
              <a:gdLst/>
              <a:ahLst/>
              <a:cxnLst/>
              <a:rect l="l" t="t" r="r" b="b"/>
              <a:pathLst>
                <a:path w="715" h="549" extrusionOk="0">
                  <a:moveTo>
                    <a:pt x="357" y="0"/>
                  </a:moveTo>
                  <a:cubicBezTo>
                    <a:pt x="0" y="0"/>
                    <a:pt x="0" y="548"/>
                    <a:pt x="357" y="548"/>
                  </a:cubicBezTo>
                  <a:cubicBezTo>
                    <a:pt x="715" y="548"/>
                    <a:pt x="71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839450" y="2403400"/>
              <a:ext cx="19675" cy="15500"/>
            </a:xfrm>
            <a:custGeom>
              <a:avLst/>
              <a:gdLst/>
              <a:ahLst/>
              <a:cxnLst/>
              <a:rect l="l" t="t" r="r" b="b"/>
              <a:pathLst>
                <a:path w="787" h="620" extrusionOk="0">
                  <a:moveTo>
                    <a:pt x="394" y="1"/>
                  </a:moveTo>
                  <a:cubicBezTo>
                    <a:pt x="1" y="1"/>
                    <a:pt x="1" y="620"/>
                    <a:pt x="394" y="620"/>
                  </a:cubicBezTo>
                  <a:cubicBezTo>
                    <a:pt x="787" y="620"/>
                    <a:pt x="787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9"/>
          <p:cNvSpPr txBox="1">
            <a:spLocks noGrp="1"/>
          </p:cNvSpPr>
          <p:nvPr>
            <p:ph type="title"/>
          </p:nvPr>
        </p:nvSpPr>
        <p:spPr>
          <a:xfrm>
            <a:off x="2549400" y="1486650"/>
            <a:ext cx="4045200" cy="7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9" name="Google Shape;409;p9"/>
          <p:cNvSpPr txBox="1">
            <a:spLocks noGrp="1"/>
          </p:cNvSpPr>
          <p:nvPr>
            <p:ph type="subTitle" idx="1"/>
          </p:nvPr>
        </p:nvSpPr>
        <p:spPr>
          <a:xfrm>
            <a:off x="2549400" y="2235750"/>
            <a:ext cx="40452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13"/>
          <p:cNvPicPr preferRelativeResize="0"/>
          <p:nvPr/>
        </p:nvPicPr>
        <p:blipFill rotWithShape="1">
          <a:blip r:embed="rId2">
            <a:alphaModFix/>
          </a:blip>
          <a:srcRect l="35186" t="21964" r="34121" b="30594"/>
          <a:stretch/>
        </p:blipFill>
        <p:spPr>
          <a:xfrm flipH="1">
            <a:off x="7479600" y="-376537"/>
            <a:ext cx="2806598" cy="24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13"/>
          <p:cNvPicPr preferRelativeResize="0"/>
          <p:nvPr/>
        </p:nvPicPr>
        <p:blipFill rotWithShape="1">
          <a:blip r:embed="rId3">
            <a:alphaModFix amt="52999"/>
          </a:blip>
          <a:srcRect l="19903" t="29712" r="15601" b="22847"/>
          <a:stretch/>
        </p:blipFill>
        <p:spPr>
          <a:xfrm rot="5">
            <a:off x="5792825" y="-305324"/>
            <a:ext cx="3351173" cy="138659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13"/>
          <p:cNvSpPr/>
          <p:nvPr/>
        </p:nvSpPr>
        <p:spPr>
          <a:xfrm rot="10800000" flipH="1">
            <a:off x="4004376" y="4240977"/>
            <a:ext cx="4768592" cy="820328"/>
          </a:xfrm>
          <a:custGeom>
            <a:avLst/>
            <a:gdLst/>
            <a:ahLst/>
            <a:cxnLst/>
            <a:rect l="l" t="t" r="r" b="b"/>
            <a:pathLst>
              <a:path w="29333" h="5046" extrusionOk="0">
                <a:moveTo>
                  <a:pt x="28604" y="160"/>
                </a:moveTo>
                <a:cubicBezTo>
                  <a:pt x="28846" y="232"/>
                  <a:pt x="28932" y="515"/>
                  <a:pt x="28921" y="751"/>
                </a:cubicBezTo>
                <a:cubicBezTo>
                  <a:pt x="28911" y="917"/>
                  <a:pt x="28850" y="1053"/>
                  <a:pt x="28757" y="1163"/>
                </a:cubicBezTo>
                <a:lnTo>
                  <a:pt x="28757" y="1163"/>
                </a:lnTo>
                <a:cubicBezTo>
                  <a:pt x="28706" y="829"/>
                  <a:pt x="28655" y="494"/>
                  <a:pt x="28604" y="160"/>
                </a:cubicBezTo>
                <a:close/>
                <a:moveTo>
                  <a:pt x="28516" y="1"/>
                </a:moveTo>
                <a:cubicBezTo>
                  <a:pt x="28468" y="1"/>
                  <a:pt x="28445" y="48"/>
                  <a:pt x="28457" y="84"/>
                </a:cubicBezTo>
                <a:cubicBezTo>
                  <a:pt x="28514" y="483"/>
                  <a:pt x="28573" y="882"/>
                  <a:pt x="28632" y="1280"/>
                </a:cubicBezTo>
                <a:lnTo>
                  <a:pt x="28632" y="1280"/>
                </a:lnTo>
                <a:cubicBezTo>
                  <a:pt x="28527" y="1359"/>
                  <a:pt x="28401" y="1416"/>
                  <a:pt x="28266" y="1453"/>
                </a:cubicBezTo>
                <a:cubicBezTo>
                  <a:pt x="28042" y="1513"/>
                  <a:pt x="27810" y="1528"/>
                  <a:pt x="27577" y="1528"/>
                </a:cubicBezTo>
                <a:cubicBezTo>
                  <a:pt x="27390" y="1528"/>
                  <a:pt x="27202" y="1518"/>
                  <a:pt x="27016" y="1513"/>
                </a:cubicBezTo>
                <a:cubicBezTo>
                  <a:pt x="26492" y="1501"/>
                  <a:pt x="25980" y="1477"/>
                  <a:pt x="25468" y="1465"/>
                </a:cubicBezTo>
                <a:lnTo>
                  <a:pt x="19313" y="1263"/>
                </a:lnTo>
                <a:cubicBezTo>
                  <a:pt x="17253" y="1203"/>
                  <a:pt x="15205" y="1144"/>
                  <a:pt x="13145" y="1072"/>
                </a:cubicBezTo>
                <a:cubicBezTo>
                  <a:pt x="11085" y="1013"/>
                  <a:pt x="9026" y="941"/>
                  <a:pt x="6966" y="882"/>
                </a:cubicBezTo>
                <a:cubicBezTo>
                  <a:pt x="4918" y="810"/>
                  <a:pt x="2858" y="751"/>
                  <a:pt x="810" y="703"/>
                </a:cubicBezTo>
                <a:cubicBezTo>
                  <a:pt x="560" y="691"/>
                  <a:pt x="298" y="679"/>
                  <a:pt x="48" y="679"/>
                </a:cubicBezTo>
                <a:cubicBezTo>
                  <a:pt x="1" y="679"/>
                  <a:pt x="1" y="763"/>
                  <a:pt x="48" y="763"/>
                </a:cubicBezTo>
                <a:cubicBezTo>
                  <a:pt x="2203" y="858"/>
                  <a:pt x="4346" y="917"/>
                  <a:pt x="6501" y="1001"/>
                </a:cubicBezTo>
                <a:cubicBezTo>
                  <a:pt x="8633" y="1072"/>
                  <a:pt x="10776" y="1144"/>
                  <a:pt x="12919" y="1215"/>
                </a:cubicBezTo>
                <a:cubicBezTo>
                  <a:pt x="15062" y="1286"/>
                  <a:pt x="17217" y="1358"/>
                  <a:pt x="19360" y="1429"/>
                </a:cubicBezTo>
                <a:cubicBezTo>
                  <a:pt x="21503" y="1501"/>
                  <a:pt x="23646" y="1572"/>
                  <a:pt x="25790" y="1644"/>
                </a:cubicBezTo>
                <a:cubicBezTo>
                  <a:pt x="26313" y="1667"/>
                  <a:pt x="26837" y="1679"/>
                  <a:pt x="27373" y="1703"/>
                </a:cubicBezTo>
                <a:cubicBezTo>
                  <a:pt x="27766" y="1703"/>
                  <a:pt x="28171" y="1703"/>
                  <a:pt x="28540" y="1537"/>
                </a:cubicBezTo>
                <a:cubicBezTo>
                  <a:pt x="28582" y="1516"/>
                  <a:pt x="28622" y="1493"/>
                  <a:pt x="28660" y="1469"/>
                </a:cubicBezTo>
                <a:lnTo>
                  <a:pt x="28660" y="1469"/>
                </a:lnTo>
                <a:cubicBezTo>
                  <a:pt x="28835" y="2645"/>
                  <a:pt x="29015" y="3817"/>
                  <a:pt x="29195" y="4989"/>
                </a:cubicBezTo>
                <a:cubicBezTo>
                  <a:pt x="29200" y="5028"/>
                  <a:pt x="29224" y="5045"/>
                  <a:pt x="29251" y="5045"/>
                </a:cubicBezTo>
                <a:cubicBezTo>
                  <a:pt x="29290" y="5045"/>
                  <a:pt x="29333" y="5010"/>
                  <a:pt x="29326" y="4954"/>
                </a:cubicBezTo>
                <a:cubicBezTo>
                  <a:pt x="29152" y="3762"/>
                  <a:pt x="28971" y="2570"/>
                  <a:pt x="28789" y="1373"/>
                </a:cubicBezTo>
                <a:lnTo>
                  <a:pt x="28789" y="1373"/>
                </a:lnTo>
                <a:cubicBezTo>
                  <a:pt x="28945" y="1239"/>
                  <a:pt x="29051" y="1064"/>
                  <a:pt x="29076" y="846"/>
                </a:cubicBezTo>
                <a:cubicBezTo>
                  <a:pt x="29111" y="584"/>
                  <a:pt x="29052" y="298"/>
                  <a:pt x="28849" y="132"/>
                </a:cubicBezTo>
                <a:cubicBezTo>
                  <a:pt x="28754" y="48"/>
                  <a:pt x="28647" y="13"/>
                  <a:pt x="285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13"/>
          <p:cNvGrpSpPr/>
          <p:nvPr/>
        </p:nvGrpSpPr>
        <p:grpSpPr>
          <a:xfrm>
            <a:off x="8363676" y="1452055"/>
            <a:ext cx="805494" cy="989529"/>
            <a:chOff x="2199075" y="2670475"/>
            <a:chExt cx="141700" cy="174075"/>
          </a:xfrm>
        </p:grpSpPr>
        <p:sp>
          <p:nvSpPr>
            <p:cNvPr id="522" name="Google Shape;522;p13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13"/>
          <p:cNvGrpSpPr/>
          <p:nvPr/>
        </p:nvGrpSpPr>
        <p:grpSpPr>
          <a:xfrm rot="1119715">
            <a:off x="-328087" y="2418936"/>
            <a:ext cx="1010244" cy="1837890"/>
            <a:chOff x="3452200" y="1678600"/>
            <a:chExt cx="406925" cy="740300"/>
          </a:xfrm>
        </p:grpSpPr>
        <p:sp>
          <p:nvSpPr>
            <p:cNvPr id="536" name="Google Shape;536;p13"/>
            <p:cNvSpPr/>
            <p:nvPr/>
          </p:nvSpPr>
          <p:spPr>
            <a:xfrm>
              <a:off x="3498925" y="1784575"/>
              <a:ext cx="42600" cy="32775"/>
            </a:xfrm>
            <a:custGeom>
              <a:avLst/>
              <a:gdLst/>
              <a:ahLst/>
              <a:cxnLst/>
              <a:rect l="l" t="t" r="r" b="b"/>
              <a:pathLst>
                <a:path w="1704" h="1311" extrusionOk="0">
                  <a:moveTo>
                    <a:pt x="858" y="1"/>
                  </a:moveTo>
                  <a:cubicBezTo>
                    <a:pt x="13" y="1"/>
                    <a:pt x="1" y="1310"/>
                    <a:pt x="858" y="1310"/>
                  </a:cubicBezTo>
                  <a:cubicBezTo>
                    <a:pt x="1704" y="1310"/>
                    <a:pt x="170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3553400" y="1760475"/>
              <a:ext cx="39325" cy="30675"/>
            </a:xfrm>
            <a:custGeom>
              <a:avLst/>
              <a:gdLst/>
              <a:ahLst/>
              <a:cxnLst/>
              <a:rect l="l" t="t" r="r" b="b"/>
              <a:pathLst>
                <a:path w="1573" h="1227" extrusionOk="0">
                  <a:moveTo>
                    <a:pt x="787" y="0"/>
                  </a:moveTo>
                  <a:cubicBezTo>
                    <a:pt x="1" y="0"/>
                    <a:pt x="1" y="1226"/>
                    <a:pt x="787" y="1226"/>
                  </a:cubicBezTo>
                  <a:cubicBezTo>
                    <a:pt x="1572" y="1226"/>
                    <a:pt x="1572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3550125" y="1844700"/>
              <a:ext cx="35750" cy="27700"/>
            </a:xfrm>
            <a:custGeom>
              <a:avLst/>
              <a:gdLst/>
              <a:ahLst/>
              <a:cxnLst/>
              <a:rect l="l" t="t" r="r" b="b"/>
              <a:pathLst>
                <a:path w="1430" h="1108" extrusionOk="0">
                  <a:moveTo>
                    <a:pt x="715" y="1"/>
                  </a:moveTo>
                  <a:cubicBezTo>
                    <a:pt x="1" y="1"/>
                    <a:pt x="1" y="1108"/>
                    <a:pt x="715" y="1108"/>
                  </a:cubicBezTo>
                  <a:cubicBezTo>
                    <a:pt x="1430" y="1108"/>
                    <a:pt x="1430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3612350" y="1828925"/>
              <a:ext cx="31575" cy="24425"/>
            </a:xfrm>
            <a:custGeom>
              <a:avLst/>
              <a:gdLst/>
              <a:ahLst/>
              <a:cxnLst/>
              <a:rect l="l" t="t" r="r" b="b"/>
              <a:pathLst>
                <a:path w="1263" h="977" extrusionOk="0">
                  <a:moveTo>
                    <a:pt x="631" y="1"/>
                  </a:moveTo>
                  <a:cubicBezTo>
                    <a:pt x="12" y="1"/>
                    <a:pt x="0" y="977"/>
                    <a:pt x="631" y="977"/>
                  </a:cubicBezTo>
                  <a:cubicBezTo>
                    <a:pt x="1262" y="977"/>
                    <a:pt x="1262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3624550" y="1907800"/>
              <a:ext cx="2400" cy="2125"/>
            </a:xfrm>
            <a:custGeom>
              <a:avLst/>
              <a:gdLst/>
              <a:ahLst/>
              <a:cxnLst/>
              <a:rect l="l" t="t" r="r" b="b"/>
              <a:pathLst>
                <a:path w="96" h="85" extrusionOk="0">
                  <a:moveTo>
                    <a:pt x="48" y="1"/>
                  </a:moveTo>
                  <a:cubicBezTo>
                    <a:pt x="0" y="1"/>
                    <a:pt x="0" y="84"/>
                    <a:pt x="48" y="84"/>
                  </a:cubicBezTo>
                  <a:cubicBezTo>
                    <a:pt x="96" y="84"/>
                    <a:pt x="96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3620675" y="1918075"/>
              <a:ext cx="25025" cy="25550"/>
            </a:xfrm>
            <a:custGeom>
              <a:avLst/>
              <a:gdLst/>
              <a:ahLst/>
              <a:cxnLst/>
              <a:rect l="l" t="t" r="r" b="b"/>
              <a:pathLst>
                <a:path w="1001" h="1022" extrusionOk="0">
                  <a:moveTo>
                    <a:pt x="507" y="0"/>
                  </a:moveTo>
                  <a:cubicBezTo>
                    <a:pt x="465" y="0"/>
                    <a:pt x="423" y="6"/>
                    <a:pt x="394" y="18"/>
                  </a:cubicBezTo>
                  <a:lnTo>
                    <a:pt x="382" y="18"/>
                  </a:lnTo>
                  <a:cubicBezTo>
                    <a:pt x="334" y="30"/>
                    <a:pt x="298" y="42"/>
                    <a:pt x="263" y="66"/>
                  </a:cubicBezTo>
                  <a:cubicBezTo>
                    <a:pt x="203" y="114"/>
                    <a:pt x="144" y="161"/>
                    <a:pt x="96" y="233"/>
                  </a:cubicBezTo>
                  <a:cubicBezTo>
                    <a:pt x="84" y="268"/>
                    <a:pt x="72" y="304"/>
                    <a:pt x="48" y="352"/>
                  </a:cubicBezTo>
                  <a:lnTo>
                    <a:pt x="24" y="399"/>
                  </a:lnTo>
                  <a:cubicBezTo>
                    <a:pt x="1" y="495"/>
                    <a:pt x="1" y="578"/>
                    <a:pt x="24" y="661"/>
                  </a:cubicBezTo>
                  <a:cubicBezTo>
                    <a:pt x="48" y="745"/>
                    <a:pt x="96" y="816"/>
                    <a:pt x="155" y="876"/>
                  </a:cubicBezTo>
                  <a:cubicBezTo>
                    <a:pt x="191" y="911"/>
                    <a:pt x="227" y="935"/>
                    <a:pt x="251" y="959"/>
                  </a:cubicBezTo>
                  <a:cubicBezTo>
                    <a:pt x="334" y="1007"/>
                    <a:pt x="417" y="1018"/>
                    <a:pt x="501" y="1018"/>
                  </a:cubicBezTo>
                  <a:cubicBezTo>
                    <a:pt x="514" y="1021"/>
                    <a:pt x="527" y="1022"/>
                    <a:pt x="539" y="1022"/>
                  </a:cubicBezTo>
                  <a:cubicBezTo>
                    <a:pt x="594" y="1022"/>
                    <a:pt x="643" y="1002"/>
                    <a:pt x="691" y="983"/>
                  </a:cubicBezTo>
                  <a:cubicBezTo>
                    <a:pt x="751" y="959"/>
                    <a:pt x="810" y="923"/>
                    <a:pt x="846" y="876"/>
                  </a:cubicBezTo>
                  <a:cubicBezTo>
                    <a:pt x="906" y="816"/>
                    <a:pt x="953" y="745"/>
                    <a:pt x="977" y="661"/>
                  </a:cubicBezTo>
                  <a:cubicBezTo>
                    <a:pt x="1001" y="578"/>
                    <a:pt x="1001" y="495"/>
                    <a:pt x="977" y="399"/>
                  </a:cubicBezTo>
                  <a:cubicBezTo>
                    <a:pt x="965" y="387"/>
                    <a:pt x="965" y="376"/>
                    <a:pt x="953" y="352"/>
                  </a:cubicBezTo>
                  <a:cubicBezTo>
                    <a:pt x="941" y="304"/>
                    <a:pt x="929" y="268"/>
                    <a:pt x="906" y="233"/>
                  </a:cubicBezTo>
                  <a:cubicBezTo>
                    <a:pt x="882" y="185"/>
                    <a:pt x="834" y="137"/>
                    <a:pt x="786" y="102"/>
                  </a:cubicBezTo>
                  <a:cubicBezTo>
                    <a:pt x="727" y="54"/>
                    <a:pt x="727" y="54"/>
                    <a:pt x="632" y="18"/>
                  </a:cubicBezTo>
                  <a:lnTo>
                    <a:pt x="620" y="18"/>
                  </a:lnTo>
                  <a:cubicBezTo>
                    <a:pt x="590" y="6"/>
                    <a:pt x="548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3510550" y="1927750"/>
              <a:ext cx="29200" cy="22650"/>
            </a:xfrm>
            <a:custGeom>
              <a:avLst/>
              <a:gdLst/>
              <a:ahLst/>
              <a:cxnLst/>
              <a:rect l="l" t="t" r="r" b="b"/>
              <a:pathLst>
                <a:path w="1168" h="906" extrusionOk="0">
                  <a:moveTo>
                    <a:pt x="584" y="0"/>
                  </a:moveTo>
                  <a:cubicBezTo>
                    <a:pt x="12" y="0"/>
                    <a:pt x="0" y="905"/>
                    <a:pt x="584" y="905"/>
                  </a:cubicBezTo>
                  <a:cubicBezTo>
                    <a:pt x="1167" y="905"/>
                    <a:pt x="1167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3684675" y="1862850"/>
              <a:ext cx="27700" cy="21775"/>
            </a:xfrm>
            <a:custGeom>
              <a:avLst/>
              <a:gdLst/>
              <a:ahLst/>
              <a:cxnLst/>
              <a:rect l="l" t="t" r="r" b="b"/>
              <a:pathLst>
                <a:path w="1108" h="871" extrusionOk="0">
                  <a:moveTo>
                    <a:pt x="560" y="1"/>
                  </a:moveTo>
                  <a:cubicBezTo>
                    <a:pt x="0" y="1"/>
                    <a:pt x="0" y="870"/>
                    <a:pt x="560" y="870"/>
                  </a:cubicBezTo>
                  <a:cubicBezTo>
                    <a:pt x="1108" y="870"/>
                    <a:pt x="110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3669500" y="2011100"/>
              <a:ext cx="28000" cy="21750"/>
            </a:xfrm>
            <a:custGeom>
              <a:avLst/>
              <a:gdLst/>
              <a:ahLst/>
              <a:cxnLst/>
              <a:rect l="l" t="t" r="r" b="b"/>
              <a:pathLst>
                <a:path w="1120" h="870" extrusionOk="0">
                  <a:moveTo>
                    <a:pt x="560" y="0"/>
                  </a:moveTo>
                  <a:cubicBezTo>
                    <a:pt x="0" y="0"/>
                    <a:pt x="0" y="869"/>
                    <a:pt x="560" y="869"/>
                  </a:cubicBezTo>
                  <a:cubicBezTo>
                    <a:pt x="1119" y="869"/>
                    <a:pt x="111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3741525" y="1783525"/>
              <a:ext cx="26525" cy="24750"/>
            </a:xfrm>
            <a:custGeom>
              <a:avLst/>
              <a:gdLst/>
              <a:ahLst/>
              <a:cxnLst/>
              <a:rect l="l" t="t" r="r" b="b"/>
              <a:pathLst>
                <a:path w="1061" h="990" extrusionOk="0">
                  <a:moveTo>
                    <a:pt x="493" y="1"/>
                  </a:moveTo>
                  <a:cubicBezTo>
                    <a:pt x="450" y="1"/>
                    <a:pt x="405" y="7"/>
                    <a:pt x="358" y="19"/>
                  </a:cubicBezTo>
                  <a:cubicBezTo>
                    <a:pt x="274" y="43"/>
                    <a:pt x="203" y="90"/>
                    <a:pt x="143" y="150"/>
                  </a:cubicBezTo>
                  <a:cubicBezTo>
                    <a:pt x="120" y="185"/>
                    <a:pt x="96" y="209"/>
                    <a:pt x="60" y="245"/>
                  </a:cubicBezTo>
                  <a:cubicBezTo>
                    <a:pt x="24" y="328"/>
                    <a:pt x="1" y="412"/>
                    <a:pt x="1" y="495"/>
                  </a:cubicBezTo>
                  <a:cubicBezTo>
                    <a:pt x="1" y="566"/>
                    <a:pt x="12" y="626"/>
                    <a:pt x="36" y="685"/>
                  </a:cubicBezTo>
                  <a:cubicBezTo>
                    <a:pt x="60" y="745"/>
                    <a:pt x="96" y="793"/>
                    <a:pt x="143" y="840"/>
                  </a:cubicBezTo>
                  <a:cubicBezTo>
                    <a:pt x="203" y="900"/>
                    <a:pt x="274" y="947"/>
                    <a:pt x="358" y="971"/>
                  </a:cubicBezTo>
                  <a:cubicBezTo>
                    <a:pt x="399" y="983"/>
                    <a:pt x="444" y="989"/>
                    <a:pt x="489" y="989"/>
                  </a:cubicBezTo>
                  <a:cubicBezTo>
                    <a:pt x="533" y="989"/>
                    <a:pt x="578" y="983"/>
                    <a:pt x="620" y="971"/>
                  </a:cubicBezTo>
                  <a:cubicBezTo>
                    <a:pt x="655" y="959"/>
                    <a:pt x="679" y="959"/>
                    <a:pt x="715" y="947"/>
                  </a:cubicBezTo>
                  <a:cubicBezTo>
                    <a:pt x="751" y="935"/>
                    <a:pt x="786" y="912"/>
                    <a:pt x="822" y="900"/>
                  </a:cubicBezTo>
                  <a:cubicBezTo>
                    <a:pt x="882" y="876"/>
                    <a:pt x="929" y="828"/>
                    <a:pt x="953" y="781"/>
                  </a:cubicBezTo>
                  <a:cubicBezTo>
                    <a:pt x="989" y="745"/>
                    <a:pt x="1013" y="721"/>
                    <a:pt x="1025" y="674"/>
                  </a:cubicBezTo>
                  <a:cubicBezTo>
                    <a:pt x="1048" y="614"/>
                    <a:pt x="1060" y="554"/>
                    <a:pt x="1060" y="495"/>
                  </a:cubicBezTo>
                  <a:cubicBezTo>
                    <a:pt x="1048" y="447"/>
                    <a:pt x="1048" y="412"/>
                    <a:pt x="1048" y="364"/>
                  </a:cubicBezTo>
                  <a:cubicBezTo>
                    <a:pt x="1025" y="328"/>
                    <a:pt x="1013" y="293"/>
                    <a:pt x="1001" y="257"/>
                  </a:cubicBezTo>
                  <a:cubicBezTo>
                    <a:pt x="965" y="197"/>
                    <a:pt x="929" y="162"/>
                    <a:pt x="870" y="126"/>
                  </a:cubicBezTo>
                  <a:cubicBezTo>
                    <a:pt x="834" y="78"/>
                    <a:pt x="774" y="54"/>
                    <a:pt x="715" y="43"/>
                  </a:cubicBezTo>
                  <a:cubicBezTo>
                    <a:pt x="691" y="31"/>
                    <a:pt x="655" y="31"/>
                    <a:pt x="620" y="19"/>
                  </a:cubicBezTo>
                  <a:cubicBezTo>
                    <a:pt x="578" y="7"/>
                    <a:pt x="536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3667700" y="1734875"/>
              <a:ext cx="21475" cy="23525"/>
            </a:xfrm>
            <a:custGeom>
              <a:avLst/>
              <a:gdLst/>
              <a:ahLst/>
              <a:cxnLst/>
              <a:rect l="l" t="t" r="r" b="b"/>
              <a:pathLst>
                <a:path w="859" h="941" extrusionOk="0">
                  <a:moveTo>
                    <a:pt x="429" y="0"/>
                  </a:moveTo>
                  <a:cubicBezTo>
                    <a:pt x="370" y="0"/>
                    <a:pt x="322" y="12"/>
                    <a:pt x="263" y="48"/>
                  </a:cubicBezTo>
                  <a:cubicBezTo>
                    <a:pt x="215" y="60"/>
                    <a:pt x="168" y="84"/>
                    <a:pt x="132" y="131"/>
                  </a:cubicBezTo>
                  <a:cubicBezTo>
                    <a:pt x="72" y="179"/>
                    <a:pt x="37" y="250"/>
                    <a:pt x="25" y="322"/>
                  </a:cubicBezTo>
                  <a:cubicBezTo>
                    <a:pt x="1" y="393"/>
                    <a:pt x="1" y="465"/>
                    <a:pt x="25" y="548"/>
                  </a:cubicBezTo>
                  <a:cubicBezTo>
                    <a:pt x="25" y="572"/>
                    <a:pt x="25" y="607"/>
                    <a:pt x="37" y="643"/>
                  </a:cubicBezTo>
                  <a:cubicBezTo>
                    <a:pt x="48" y="679"/>
                    <a:pt x="60" y="703"/>
                    <a:pt x="72" y="738"/>
                  </a:cubicBezTo>
                  <a:cubicBezTo>
                    <a:pt x="96" y="786"/>
                    <a:pt x="132" y="822"/>
                    <a:pt x="179" y="857"/>
                  </a:cubicBezTo>
                  <a:cubicBezTo>
                    <a:pt x="203" y="881"/>
                    <a:pt x="239" y="893"/>
                    <a:pt x="275" y="905"/>
                  </a:cubicBezTo>
                  <a:cubicBezTo>
                    <a:pt x="322" y="929"/>
                    <a:pt x="370" y="941"/>
                    <a:pt x="429" y="941"/>
                  </a:cubicBezTo>
                  <a:cubicBezTo>
                    <a:pt x="465" y="941"/>
                    <a:pt x="501" y="929"/>
                    <a:pt x="537" y="929"/>
                  </a:cubicBezTo>
                  <a:cubicBezTo>
                    <a:pt x="572" y="917"/>
                    <a:pt x="608" y="905"/>
                    <a:pt x="632" y="881"/>
                  </a:cubicBezTo>
                  <a:cubicBezTo>
                    <a:pt x="679" y="857"/>
                    <a:pt x="727" y="822"/>
                    <a:pt x="751" y="786"/>
                  </a:cubicBezTo>
                  <a:cubicBezTo>
                    <a:pt x="787" y="738"/>
                    <a:pt x="810" y="691"/>
                    <a:pt x="822" y="643"/>
                  </a:cubicBezTo>
                  <a:cubicBezTo>
                    <a:pt x="834" y="607"/>
                    <a:pt x="834" y="572"/>
                    <a:pt x="846" y="548"/>
                  </a:cubicBezTo>
                  <a:cubicBezTo>
                    <a:pt x="858" y="465"/>
                    <a:pt x="858" y="393"/>
                    <a:pt x="846" y="322"/>
                  </a:cubicBezTo>
                  <a:cubicBezTo>
                    <a:pt x="822" y="250"/>
                    <a:pt x="787" y="179"/>
                    <a:pt x="727" y="131"/>
                  </a:cubicBezTo>
                  <a:cubicBezTo>
                    <a:pt x="703" y="107"/>
                    <a:pt x="679" y="84"/>
                    <a:pt x="644" y="60"/>
                  </a:cubicBezTo>
                  <a:cubicBezTo>
                    <a:pt x="572" y="24"/>
                    <a:pt x="513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3679900" y="1678600"/>
              <a:ext cx="17300" cy="13425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1"/>
                  </a:moveTo>
                  <a:cubicBezTo>
                    <a:pt x="1" y="1"/>
                    <a:pt x="1" y="537"/>
                    <a:pt x="346" y="537"/>
                  </a:cubicBezTo>
                  <a:cubicBezTo>
                    <a:pt x="692" y="537"/>
                    <a:pt x="692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3578700" y="1700050"/>
              <a:ext cx="13725" cy="10725"/>
            </a:xfrm>
            <a:custGeom>
              <a:avLst/>
              <a:gdLst/>
              <a:ahLst/>
              <a:cxnLst/>
              <a:rect l="l" t="t" r="r" b="b"/>
              <a:pathLst>
                <a:path w="549" h="429" extrusionOk="0">
                  <a:moveTo>
                    <a:pt x="275" y="0"/>
                  </a:moveTo>
                  <a:cubicBezTo>
                    <a:pt x="1" y="0"/>
                    <a:pt x="1" y="429"/>
                    <a:pt x="275" y="429"/>
                  </a:cubicBezTo>
                  <a:cubicBezTo>
                    <a:pt x="549" y="429"/>
                    <a:pt x="549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3460250" y="1696475"/>
              <a:ext cx="29475" cy="22950"/>
            </a:xfrm>
            <a:custGeom>
              <a:avLst/>
              <a:gdLst/>
              <a:ahLst/>
              <a:cxnLst/>
              <a:rect l="l" t="t" r="r" b="b"/>
              <a:pathLst>
                <a:path w="1179" h="918" extrusionOk="0">
                  <a:moveTo>
                    <a:pt x="595" y="0"/>
                  </a:moveTo>
                  <a:cubicBezTo>
                    <a:pt x="0" y="0"/>
                    <a:pt x="0" y="917"/>
                    <a:pt x="595" y="917"/>
                  </a:cubicBezTo>
                  <a:cubicBezTo>
                    <a:pt x="1179" y="917"/>
                    <a:pt x="1179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3452200" y="1860775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1"/>
                  </a:moveTo>
                  <a:cubicBezTo>
                    <a:pt x="1" y="1"/>
                    <a:pt x="1" y="632"/>
                    <a:pt x="417" y="632"/>
                  </a:cubicBezTo>
                  <a:cubicBezTo>
                    <a:pt x="822" y="632"/>
                    <a:pt x="822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3460250" y="2041150"/>
              <a:ext cx="34550" cy="26825"/>
            </a:xfrm>
            <a:custGeom>
              <a:avLst/>
              <a:gdLst/>
              <a:ahLst/>
              <a:cxnLst/>
              <a:rect l="l" t="t" r="r" b="b"/>
              <a:pathLst>
                <a:path w="1382" h="1073" extrusionOk="0">
                  <a:moveTo>
                    <a:pt x="691" y="1"/>
                  </a:moveTo>
                  <a:cubicBezTo>
                    <a:pt x="0" y="1"/>
                    <a:pt x="0" y="1072"/>
                    <a:pt x="691" y="1072"/>
                  </a:cubicBezTo>
                  <a:cubicBezTo>
                    <a:pt x="1381" y="1072"/>
                    <a:pt x="1381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3553700" y="2114075"/>
              <a:ext cx="8650" cy="6575"/>
            </a:xfrm>
            <a:custGeom>
              <a:avLst/>
              <a:gdLst/>
              <a:ahLst/>
              <a:cxnLst/>
              <a:rect l="l" t="t" r="r" b="b"/>
              <a:pathLst>
                <a:path w="346" h="263" extrusionOk="0">
                  <a:moveTo>
                    <a:pt x="167" y="1"/>
                  </a:moveTo>
                  <a:cubicBezTo>
                    <a:pt x="1" y="1"/>
                    <a:pt x="1" y="263"/>
                    <a:pt x="167" y="263"/>
                  </a:cubicBezTo>
                  <a:cubicBezTo>
                    <a:pt x="346" y="263"/>
                    <a:pt x="34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3679625" y="2075675"/>
              <a:ext cx="22925" cy="17900"/>
            </a:xfrm>
            <a:custGeom>
              <a:avLst/>
              <a:gdLst/>
              <a:ahLst/>
              <a:cxnLst/>
              <a:rect l="l" t="t" r="r" b="b"/>
              <a:pathLst>
                <a:path w="917" h="716" extrusionOk="0">
                  <a:moveTo>
                    <a:pt x="453" y="1"/>
                  </a:moveTo>
                  <a:cubicBezTo>
                    <a:pt x="0" y="1"/>
                    <a:pt x="0" y="715"/>
                    <a:pt x="453" y="715"/>
                  </a:cubicBezTo>
                  <a:cubicBezTo>
                    <a:pt x="917" y="715"/>
                    <a:pt x="917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3753125" y="1902450"/>
              <a:ext cx="33075" cy="32075"/>
            </a:xfrm>
            <a:custGeom>
              <a:avLst/>
              <a:gdLst/>
              <a:ahLst/>
              <a:cxnLst/>
              <a:rect l="l" t="t" r="r" b="b"/>
              <a:pathLst>
                <a:path w="1323" h="1283" extrusionOk="0">
                  <a:moveTo>
                    <a:pt x="1001" y="96"/>
                  </a:moveTo>
                  <a:cubicBezTo>
                    <a:pt x="1031" y="111"/>
                    <a:pt x="1056" y="130"/>
                    <a:pt x="1082" y="151"/>
                  </a:cubicBezTo>
                  <a:lnTo>
                    <a:pt x="1082" y="151"/>
                  </a:lnTo>
                  <a:cubicBezTo>
                    <a:pt x="1063" y="138"/>
                    <a:pt x="1037" y="120"/>
                    <a:pt x="1001" y="96"/>
                  </a:cubicBezTo>
                  <a:close/>
                  <a:moveTo>
                    <a:pt x="1180" y="953"/>
                  </a:moveTo>
                  <a:cubicBezTo>
                    <a:pt x="1179" y="953"/>
                    <a:pt x="1179" y="953"/>
                    <a:pt x="1179" y="954"/>
                  </a:cubicBezTo>
                  <a:lnTo>
                    <a:pt x="1179" y="954"/>
                  </a:lnTo>
                  <a:cubicBezTo>
                    <a:pt x="1179" y="953"/>
                    <a:pt x="1179" y="953"/>
                    <a:pt x="1179" y="953"/>
                  </a:cubicBezTo>
                  <a:close/>
                  <a:moveTo>
                    <a:pt x="276" y="1072"/>
                  </a:moveTo>
                  <a:cubicBezTo>
                    <a:pt x="276" y="1072"/>
                    <a:pt x="276" y="1072"/>
                    <a:pt x="276" y="1073"/>
                  </a:cubicBezTo>
                  <a:lnTo>
                    <a:pt x="276" y="1073"/>
                  </a:lnTo>
                  <a:cubicBezTo>
                    <a:pt x="276" y="1072"/>
                    <a:pt x="275" y="1072"/>
                    <a:pt x="275" y="1072"/>
                  </a:cubicBezTo>
                  <a:close/>
                  <a:moveTo>
                    <a:pt x="394" y="1155"/>
                  </a:moveTo>
                  <a:cubicBezTo>
                    <a:pt x="394" y="1155"/>
                    <a:pt x="401" y="1155"/>
                    <a:pt x="404" y="1160"/>
                  </a:cubicBezTo>
                  <a:lnTo>
                    <a:pt x="404" y="1160"/>
                  </a:lnTo>
                  <a:cubicBezTo>
                    <a:pt x="401" y="1159"/>
                    <a:pt x="397" y="1157"/>
                    <a:pt x="394" y="1155"/>
                  </a:cubicBezTo>
                  <a:close/>
                  <a:moveTo>
                    <a:pt x="525" y="1215"/>
                  </a:moveTo>
                  <a:lnTo>
                    <a:pt x="525" y="1215"/>
                  </a:lnTo>
                  <a:cubicBezTo>
                    <a:pt x="529" y="1216"/>
                    <a:pt x="533" y="1216"/>
                    <a:pt x="537" y="1217"/>
                  </a:cubicBezTo>
                  <a:lnTo>
                    <a:pt x="537" y="1217"/>
                  </a:lnTo>
                  <a:cubicBezTo>
                    <a:pt x="537" y="1217"/>
                    <a:pt x="537" y="1217"/>
                    <a:pt x="537" y="1218"/>
                  </a:cubicBezTo>
                  <a:lnTo>
                    <a:pt x="537" y="1218"/>
                  </a:lnTo>
                  <a:cubicBezTo>
                    <a:pt x="533" y="1217"/>
                    <a:pt x="529" y="1216"/>
                    <a:pt x="525" y="1215"/>
                  </a:cubicBezTo>
                  <a:close/>
                  <a:moveTo>
                    <a:pt x="668" y="0"/>
                  </a:moveTo>
                  <a:cubicBezTo>
                    <a:pt x="632" y="0"/>
                    <a:pt x="572" y="12"/>
                    <a:pt x="584" y="12"/>
                  </a:cubicBezTo>
                  <a:cubicBezTo>
                    <a:pt x="584" y="12"/>
                    <a:pt x="525" y="24"/>
                    <a:pt x="501" y="24"/>
                  </a:cubicBezTo>
                  <a:lnTo>
                    <a:pt x="489" y="24"/>
                  </a:lnTo>
                  <a:cubicBezTo>
                    <a:pt x="477" y="36"/>
                    <a:pt x="346" y="84"/>
                    <a:pt x="334" y="96"/>
                  </a:cubicBezTo>
                  <a:cubicBezTo>
                    <a:pt x="287" y="119"/>
                    <a:pt x="239" y="155"/>
                    <a:pt x="203" y="191"/>
                  </a:cubicBezTo>
                  <a:lnTo>
                    <a:pt x="191" y="191"/>
                  </a:lnTo>
                  <a:cubicBezTo>
                    <a:pt x="191" y="203"/>
                    <a:pt x="96" y="322"/>
                    <a:pt x="96" y="322"/>
                  </a:cubicBezTo>
                  <a:cubicBezTo>
                    <a:pt x="86" y="343"/>
                    <a:pt x="57" y="409"/>
                    <a:pt x="58" y="409"/>
                  </a:cubicBezTo>
                  <a:cubicBezTo>
                    <a:pt x="58" y="409"/>
                    <a:pt x="59" y="408"/>
                    <a:pt x="60" y="405"/>
                  </a:cubicBezTo>
                  <a:cubicBezTo>
                    <a:pt x="62" y="402"/>
                    <a:pt x="63" y="400"/>
                    <a:pt x="63" y="400"/>
                  </a:cubicBezTo>
                  <a:lnTo>
                    <a:pt x="63" y="400"/>
                  </a:lnTo>
                  <a:cubicBezTo>
                    <a:pt x="63" y="400"/>
                    <a:pt x="37" y="456"/>
                    <a:pt x="37" y="477"/>
                  </a:cubicBezTo>
                  <a:cubicBezTo>
                    <a:pt x="27" y="497"/>
                    <a:pt x="17" y="568"/>
                    <a:pt x="21" y="568"/>
                  </a:cubicBezTo>
                  <a:cubicBezTo>
                    <a:pt x="22" y="568"/>
                    <a:pt x="23" y="566"/>
                    <a:pt x="25" y="560"/>
                  </a:cubicBezTo>
                  <a:lnTo>
                    <a:pt x="25" y="560"/>
                  </a:lnTo>
                  <a:cubicBezTo>
                    <a:pt x="1" y="691"/>
                    <a:pt x="1" y="655"/>
                    <a:pt x="37" y="822"/>
                  </a:cubicBezTo>
                  <a:cubicBezTo>
                    <a:pt x="49" y="905"/>
                    <a:pt x="84" y="977"/>
                    <a:pt x="144" y="1036"/>
                  </a:cubicBezTo>
                  <a:cubicBezTo>
                    <a:pt x="191" y="1108"/>
                    <a:pt x="251" y="1155"/>
                    <a:pt x="322" y="1191"/>
                  </a:cubicBezTo>
                  <a:cubicBezTo>
                    <a:pt x="394" y="1239"/>
                    <a:pt x="465" y="1262"/>
                    <a:pt x="549" y="1274"/>
                  </a:cubicBezTo>
                  <a:cubicBezTo>
                    <a:pt x="583" y="1279"/>
                    <a:pt x="618" y="1282"/>
                    <a:pt x="652" y="1282"/>
                  </a:cubicBezTo>
                  <a:cubicBezTo>
                    <a:pt x="701" y="1282"/>
                    <a:pt x="750" y="1276"/>
                    <a:pt x="799" y="1262"/>
                  </a:cubicBezTo>
                  <a:cubicBezTo>
                    <a:pt x="807" y="1258"/>
                    <a:pt x="816" y="1254"/>
                    <a:pt x="825" y="1249"/>
                  </a:cubicBezTo>
                  <a:lnTo>
                    <a:pt x="825" y="1249"/>
                  </a:lnTo>
                  <a:cubicBezTo>
                    <a:pt x="864" y="1245"/>
                    <a:pt x="903" y="1232"/>
                    <a:pt x="942" y="1203"/>
                  </a:cubicBezTo>
                  <a:cubicBezTo>
                    <a:pt x="1001" y="1191"/>
                    <a:pt x="1037" y="1167"/>
                    <a:pt x="1084" y="1131"/>
                  </a:cubicBezTo>
                  <a:cubicBezTo>
                    <a:pt x="1144" y="1084"/>
                    <a:pt x="1192" y="1036"/>
                    <a:pt x="1239" y="965"/>
                  </a:cubicBezTo>
                  <a:cubicBezTo>
                    <a:pt x="1239" y="965"/>
                    <a:pt x="1239" y="965"/>
                    <a:pt x="1239" y="953"/>
                  </a:cubicBezTo>
                  <a:cubicBezTo>
                    <a:pt x="1263" y="905"/>
                    <a:pt x="1275" y="858"/>
                    <a:pt x="1299" y="810"/>
                  </a:cubicBezTo>
                  <a:cubicBezTo>
                    <a:pt x="1311" y="762"/>
                    <a:pt x="1323" y="679"/>
                    <a:pt x="1323" y="643"/>
                  </a:cubicBezTo>
                  <a:cubicBezTo>
                    <a:pt x="1323" y="631"/>
                    <a:pt x="1299" y="477"/>
                    <a:pt x="1299" y="477"/>
                  </a:cubicBezTo>
                  <a:cubicBezTo>
                    <a:pt x="1290" y="459"/>
                    <a:pt x="1269" y="411"/>
                    <a:pt x="1263" y="395"/>
                  </a:cubicBezTo>
                  <a:lnTo>
                    <a:pt x="1263" y="395"/>
                  </a:lnTo>
                  <a:cubicBezTo>
                    <a:pt x="1263" y="395"/>
                    <a:pt x="1263" y="395"/>
                    <a:pt x="1263" y="395"/>
                  </a:cubicBezTo>
                  <a:cubicBezTo>
                    <a:pt x="1263" y="395"/>
                    <a:pt x="1263" y="394"/>
                    <a:pt x="1263" y="393"/>
                  </a:cubicBezTo>
                  <a:cubicBezTo>
                    <a:pt x="1262" y="390"/>
                    <a:pt x="1261" y="389"/>
                    <a:pt x="1261" y="389"/>
                  </a:cubicBezTo>
                  <a:lnTo>
                    <a:pt x="1261" y="389"/>
                  </a:lnTo>
                  <a:cubicBezTo>
                    <a:pt x="1260" y="389"/>
                    <a:pt x="1261" y="391"/>
                    <a:pt x="1263" y="395"/>
                  </a:cubicBezTo>
                  <a:lnTo>
                    <a:pt x="1263" y="395"/>
                  </a:lnTo>
                  <a:cubicBezTo>
                    <a:pt x="1260" y="393"/>
                    <a:pt x="1250" y="343"/>
                    <a:pt x="1239" y="322"/>
                  </a:cubicBezTo>
                  <a:lnTo>
                    <a:pt x="1227" y="322"/>
                  </a:lnTo>
                  <a:cubicBezTo>
                    <a:pt x="1147" y="206"/>
                    <a:pt x="1147" y="197"/>
                    <a:pt x="1086" y="154"/>
                  </a:cubicBezTo>
                  <a:lnTo>
                    <a:pt x="1086" y="154"/>
                  </a:lnTo>
                  <a:cubicBezTo>
                    <a:pt x="1055" y="128"/>
                    <a:pt x="1025" y="104"/>
                    <a:pt x="1001" y="96"/>
                  </a:cubicBezTo>
                  <a:lnTo>
                    <a:pt x="1001" y="96"/>
                  </a:lnTo>
                  <a:cubicBezTo>
                    <a:pt x="1001" y="96"/>
                    <a:pt x="1001" y="96"/>
                    <a:pt x="1001" y="96"/>
                  </a:cubicBezTo>
                  <a:cubicBezTo>
                    <a:pt x="1001" y="96"/>
                    <a:pt x="858" y="24"/>
                    <a:pt x="858" y="24"/>
                  </a:cubicBezTo>
                  <a:lnTo>
                    <a:pt x="846" y="24"/>
                  </a:lnTo>
                  <a:cubicBezTo>
                    <a:pt x="822" y="24"/>
                    <a:pt x="775" y="12"/>
                    <a:pt x="763" y="12"/>
                  </a:cubicBezTo>
                  <a:cubicBezTo>
                    <a:pt x="739" y="12"/>
                    <a:pt x="703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3604300" y="2034900"/>
              <a:ext cx="17900" cy="14025"/>
            </a:xfrm>
            <a:custGeom>
              <a:avLst/>
              <a:gdLst/>
              <a:ahLst/>
              <a:cxnLst/>
              <a:rect l="l" t="t" r="r" b="b"/>
              <a:pathLst>
                <a:path w="716" h="561" extrusionOk="0">
                  <a:moveTo>
                    <a:pt x="358" y="1"/>
                  </a:moveTo>
                  <a:cubicBezTo>
                    <a:pt x="1" y="1"/>
                    <a:pt x="1" y="560"/>
                    <a:pt x="358" y="560"/>
                  </a:cubicBezTo>
                  <a:cubicBezTo>
                    <a:pt x="715" y="560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3629025" y="2130450"/>
              <a:ext cx="18475" cy="14025"/>
            </a:xfrm>
            <a:custGeom>
              <a:avLst/>
              <a:gdLst/>
              <a:ahLst/>
              <a:cxnLst/>
              <a:rect l="l" t="t" r="r" b="b"/>
              <a:pathLst>
                <a:path w="739" h="561" extrusionOk="0">
                  <a:moveTo>
                    <a:pt x="369" y="1"/>
                  </a:moveTo>
                  <a:cubicBezTo>
                    <a:pt x="0" y="1"/>
                    <a:pt x="0" y="560"/>
                    <a:pt x="369" y="560"/>
                  </a:cubicBezTo>
                  <a:cubicBezTo>
                    <a:pt x="738" y="560"/>
                    <a:pt x="738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3667700" y="2188800"/>
              <a:ext cx="16400" cy="12825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13" y="0"/>
                    <a:pt x="1" y="512"/>
                    <a:pt x="334" y="512"/>
                  </a:cubicBezTo>
                  <a:cubicBezTo>
                    <a:pt x="656" y="512"/>
                    <a:pt x="656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3745100" y="2166775"/>
              <a:ext cx="27700" cy="21750"/>
            </a:xfrm>
            <a:custGeom>
              <a:avLst/>
              <a:gdLst/>
              <a:ahLst/>
              <a:cxnLst/>
              <a:rect l="l" t="t" r="r" b="b"/>
              <a:pathLst>
                <a:path w="1108" h="870" extrusionOk="0">
                  <a:moveTo>
                    <a:pt x="548" y="0"/>
                  </a:moveTo>
                  <a:cubicBezTo>
                    <a:pt x="0" y="0"/>
                    <a:pt x="0" y="869"/>
                    <a:pt x="548" y="869"/>
                  </a:cubicBezTo>
                  <a:cubicBezTo>
                    <a:pt x="1108" y="869"/>
                    <a:pt x="110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3724550" y="2248925"/>
              <a:ext cx="23550" cy="18175"/>
            </a:xfrm>
            <a:custGeom>
              <a:avLst/>
              <a:gdLst/>
              <a:ahLst/>
              <a:cxnLst/>
              <a:rect l="l" t="t" r="r" b="b"/>
              <a:pathLst>
                <a:path w="942" h="727" extrusionOk="0">
                  <a:moveTo>
                    <a:pt x="465" y="0"/>
                  </a:moveTo>
                  <a:cubicBezTo>
                    <a:pt x="1" y="0"/>
                    <a:pt x="1" y="727"/>
                    <a:pt x="465" y="727"/>
                  </a:cubicBezTo>
                  <a:cubicBezTo>
                    <a:pt x="930" y="727"/>
                    <a:pt x="942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3789150" y="2279275"/>
              <a:ext cx="9850" cy="7775"/>
            </a:xfrm>
            <a:custGeom>
              <a:avLst/>
              <a:gdLst/>
              <a:ahLst/>
              <a:cxnLst/>
              <a:rect l="l" t="t" r="r" b="b"/>
              <a:pathLst>
                <a:path w="394" h="311" extrusionOk="0">
                  <a:moveTo>
                    <a:pt x="191" y="1"/>
                  </a:moveTo>
                  <a:cubicBezTo>
                    <a:pt x="1" y="1"/>
                    <a:pt x="1" y="310"/>
                    <a:pt x="191" y="310"/>
                  </a:cubicBezTo>
                  <a:cubicBezTo>
                    <a:pt x="393" y="310"/>
                    <a:pt x="393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3825175" y="2369175"/>
              <a:ext cx="17875" cy="13725"/>
            </a:xfrm>
            <a:custGeom>
              <a:avLst/>
              <a:gdLst/>
              <a:ahLst/>
              <a:cxnLst/>
              <a:rect l="l" t="t" r="r" b="b"/>
              <a:pathLst>
                <a:path w="715" h="549" extrusionOk="0">
                  <a:moveTo>
                    <a:pt x="357" y="0"/>
                  </a:moveTo>
                  <a:cubicBezTo>
                    <a:pt x="0" y="0"/>
                    <a:pt x="0" y="548"/>
                    <a:pt x="357" y="548"/>
                  </a:cubicBezTo>
                  <a:cubicBezTo>
                    <a:pt x="715" y="548"/>
                    <a:pt x="71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3839450" y="2403400"/>
              <a:ext cx="19675" cy="15500"/>
            </a:xfrm>
            <a:custGeom>
              <a:avLst/>
              <a:gdLst/>
              <a:ahLst/>
              <a:cxnLst/>
              <a:rect l="l" t="t" r="r" b="b"/>
              <a:pathLst>
                <a:path w="787" h="620" extrusionOk="0">
                  <a:moveTo>
                    <a:pt x="394" y="1"/>
                  </a:moveTo>
                  <a:cubicBezTo>
                    <a:pt x="1" y="1"/>
                    <a:pt x="1" y="620"/>
                    <a:pt x="394" y="620"/>
                  </a:cubicBezTo>
                  <a:cubicBezTo>
                    <a:pt x="787" y="620"/>
                    <a:pt x="787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13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  <p:sp>
        <p:nvSpPr>
          <p:cNvPr id="564" name="Google Shape;564;p13"/>
          <p:cNvSpPr txBox="1">
            <a:spLocks noGrp="1"/>
          </p:cNvSpPr>
          <p:nvPr>
            <p:ph type="title" idx="2"/>
          </p:nvPr>
        </p:nvSpPr>
        <p:spPr>
          <a:xfrm rot="-14480">
            <a:off x="1579762" y="1353073"/>
            <a:ext cx="2991327" cy="8580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1"/>
          </p:nvPr>
        </p:nvSpPr>
        <p:spPr>
          <a:xfrm rot="-6908">
            <a:off x="1580523" y="2075325"/>
            <a:ext cx="2985906" cy="6924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3"/>
          </p:nvPr>
        </p:nvSpPr>
        <p:spPr>
          <a:xfrm rot="-13468">
            <a:off x="5375064" y="1352448"/>
            <a:ext cx="2986523" cy="8580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4"/>
          </p:nvPr>
        </p:nvSpPr>
        <p:spPr>
          <a:xfrm rot="-7256">
            <a:off x="5375680" y="2075316"/>
            <a:ext cx="2984707" cy="69240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title" idx="5"/>
          </p:nvPr>
        </p:nvSpPr>
        <p:spPr>
          <a:xfrm rot="-15173">
            <a:off x="1579760" y="3056603"/>
            <a:ext cx="2990729" cy="8574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subTitle" idx="6"/>
          </p:nvPr>
        </p:nvSpPr>
        <p:spPr>
          <a:xfrm rot="-7245">
            <a:off x="1580522" y="3778433"/>
            <a:ext cx="2989507" cy="6924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13"/>
          <p:cNvSpPr txBox="1">
            <a:spLocks noGrp="1"/>
          </p:cNvSpPr>
          <p:nvPr>
            <p:ph type="title" idx="7" hasCustomPrompt="1"/>
          </p:nvPr>
        </p:nvSpPr>
        <p:spPr>
          <a:xfrm rot="-16651">
            <a:off x="726623" y="1530200"/>
            <a:ext cx="805209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 b="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71" name="Google Shape;571;p13"/>
          <p:cNvSpPr txBox="1">
            <a:spLocks noGrp="1"/>
          </p:cNvSpPr>
          <p:nvPr>
            <p:ph type="title" idx="8" hasCustomPrompt="1"/>
          </p:nvPr>
        </p:nvSpPr>
        <p:spPr>
          <a:xfrm rot="-16651">
            <a:off x="726623" y="3234049"/>
            <a:ext cx="805209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 b="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9" hasCustomPrompt="1"/>
          </p:nvPr>
        </p:nvSpPr>
        <p:spPr>
          <a:xfrm rot="-16657">
            <a:off x="4522073" y="1530200"/>
            <a:ext cx="804909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 b="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title" idx="13"/>
          </p:nvPr>
        </p:nvSpPr>
        <p:spPr>
          <a:xfrm rot="-14154">
            <a:off x="5375066" y="3055991"/>
            <a:ext cx="2987425" cy="8574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14"/>
          </p:nvPr>
        </p:nvSpPr>
        <p:spPr>
          <a:xfrm rot="-7256">
            <a:off x="5375680" y="3778434"/>
            <a:ext cx="2984707" cy="69240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15" hasCustomPrompt="1"/>
          </p:nvPr>
        </p:nvSpPr>
        <p:spPr>
          <a:xfrm rot="-16657">
            <a:off x="4522073" y="3234049"/>
            <a:ext cx="804909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 b="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17"/>
          <p:cNvPicPr preferRelativeResize="0"/>
          <p:nvPr/>
        </p:nvPicPr>
        <p:blipFill rotWithShape="1">
          <a:blip r:embed="rId2">
            <a:alphaModFix/>
          </a:blip>
          <a:srcRect l="27483" t="32006" r="29799" b="34702"/>
          <a:stretch/>
        </p:blipFill>
        <p:spPr>
          <a:xfrm rot="-868288">
            <a:off x="6211325" y="3032625"/>
            <a:ext cx="3905898" cy="171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17"/>
          <p:cNvPicPr preferRelativeResize="0"/>
          <p:nvPr/>
        </p:nvPicPr>
        <p:blipFill rotWithShape="1">
          <a:blip r:embed="rId3">
            <a:alphaModFix/>
          </a:blip>
          <a:srcRect l="32658" t="31809" r="33491" b="19752"/>
          <a:stretch/>
        </p:blipFill>
        <p:spPr>
          <a:xfrm>
            <a:off x="6552975" y="-875698"/>
            <a:ext cx="4104149" cy="33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17"/>
          <p:cNvPicPr preferRelativeResize="0"/>
          <p:nvPr/>
        </p:nvPicPr>
        <p:blipFill rotWithShape="1">
          <a:blip r:embed="rId4">
            <a:alphaModFix amt="62000"/>
          </a:blip>
          <a:srcRect l="25942" t="30366" r="32449" b="43378"/>
          <a:stretch/>
        </p:blipFill>
        <p:spPr>
          <a:xfrm rot="10800000" flipH="1">
            <a:off x="5390099" y="3907525"/>
            <a:ext cx="4192248" cy="14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17"/>
          <p:cNvSpPr/>
          <p:nvPr/>
        </p:nvSpPr>
        <p:spPr>
          <a:xfrm>
            <a:off x="5493650" y="-82625"/>
            <a:ext cx="2574627" cy="5308740"/>
          </a:xfrm>
          <a:custGeom>
            <a:avLst/>
            <a:gdLst/>
            <a:ahLst/>
            <a:cxnLst/>
            <a:rect l="l" t="t" r="r" b="b"/>
            <a:pathLst>
              <a:path w="26265" h="54157" extrusionOk="0">
                <a:moveTo>
                  <a:pt x="5159" y="22742"/>
                </a:moveTo>
                <a:cubicBezTo>
                  <a:pt x="5211" y="22742"/>
                  <a:pt x="5241" y="22785"/>
                  <a:pt x="5299" y="22851"/>
                </a:cubicBezTo>
                <a:cubicBezTo>
                  <a:pt x="5317" y="22872"/>
                  <a:pt x="5336" y="22892"/>
                  <a:pt x="5354" y="22913"/>
                </a:cubicBezTo>
                <a:lnTo>
                  <a:pt x="5354" y="22913"/>
                </a:lnTo>
                <a:cubicBezTo>
                  <a:pt x="5348" y="22928"/>
                  <a:pt x="5341" y="22943"/>
                  <a:pt x="5334" y="22958"/>
                </a:cubicBezTo>
                <a:cubicBezTo>
                  <a:pt x="5203" y="23213"/>
                  <a:pt x="4922" y="23474"/>
                  <a:pt x="4635" y="23474"/>
                </a:cubicBezTo>
                <a:cubicBezTo>
                  <a:pt x="4551" y="23474"/>
                  <a:pt x="4466" y="23452"/>
                  <a:pt x="4385" y="23400"/>
                </a:cubicBezTo>
                <a:lnTo>
                  <a:pt x="4385" y="23400"/>
                </a:lnTo>
                <a:cubicBezTo>
                  <a:pt x="4535" y="23261"/>
                  <a:pt x="4685" y="23121"/>
                  <a:pt x="4834" y="22982"/>
                </a:cubicBezTo>
                <a:cubicBezTo>
                  <a:pt x="4906" y="22923"/>
                  <a:pt x="4989" y="22827"/>
                  <a:pt x="5072" y="22768"/>
                </a:cubicBezTo>
                <a:cubicBezTo>
                  <a:pt x="5109" y="22750"/>
                  <a:pt x="5136" y="22742"/>
                  <a:pt x="5159" y="22742"/>
                </a:cubicBezTo>
                <a:close/>
                <a:moveTo>
                  <a:pt x="18538" y="41688"/>
                </a:moveTo>
                <a:cubicBezTo>
                  <a:pt x="18602" y="41688"/>
                  <a:pt x="18655" y="41725"/>
                  <a:pt x="18669" y="41818"/>
                </a:cubicBezTo>
                <a:cubicBezTo>
                  <a:pt x="18681" y="41949"/>
                  <a:pt x="18598" y="42151"/>
                  <a:pt x="18574" y="42270"/>
                </a:cubicBezTo>
                <a:cubicBezTo>
                  <a:pt x="18543" y="42406"/>
                  <a:pt x="18512" y="42532"/>
                  <a:pt x="18488" y="42665"/>
                </a:cubicBezTo>
                <a:lnTo>
                  <a:pt x="18488" y="42665"/>
                </a:lnTo>
                <a:cubicBezTo>
                  <a:pt x="18437" y="42579"/>
                  <a:pt x="18389" y="42491"/>
                  <a:pt x="18348" y="42401"/>
                </a:cubicBezTo>
                <a:cubicBezTo>
                  <a:pt x="18265" y="42235"/>
                  <a:pt x="18193" y="42020"/>
                  <a:pt x="18288" y="41854"/>
                </a:cubicBezTo>
                <a:cubicBezTo>
                  <a:pt x="18337" y="41763"/>
                  <a:pt x="18448" y="41688"/>
                  <a:pt x="18538" y="41688"/>
                </a:cubicBezTo>
                <a:close/>
                <a:moveTo>
                  <a:pt x="201" y="0"/>
                </a:moveTo>
                <a:cubicBezTo>
                  <a:pt x="167" y="0"/>
                  <a:pt x="131" y="21"/>
                  <a:pt x="131" y="63"/>
                </a:cubicBezTo>
                <a:cubicBezTo>
                  <a:pt x="108" y="4242"/>
                  <a:pt x="84" y="8409"/>
                  <a:pt x="72" y="12576"/>
                </a:cubicBezTo>
                <a:cubicBezTo>
                  <a:pt x="60" y="13636"/>
                  <a:pt x="60" y="14684"/>
                  <a:pt x="48" y="15743"/>
                </a:cubicBezTo>
                <a:cubicBezTo>
                  <a:pt x="48" y="16648"/>
                  <a:pt x="0" y="17553"/>
                  <a:pt x="72" y="18458"/>
                </a:cubicBezTo>
                <a:cubicBezTo>
                  <a:pt x="119" y="19113"/>
                  <a:pt x="239" y="19815"/>
                  <a:pt x="608" y="20375"/>
                </a:cubicBezTo>
                <a:cubicBezTo>
                  <a:pt x="1001" y="20982"/>
                  <a:pt x="1608" y="21268"/>
                  <a:pt x="2310" y="21351"/>
                </a:cubicBezTo>
                <a:cubicBezTo>
                  <a:pt x="3191" y="21446"/>
                  <a:pt x="4203" y="21256"/>
                  <a:pt x="4977" y="21827"/>
                </a:cubicBezTo>
                <a:cubicBezTo>
                  <a:pt x="5304" y="22059"/>
                  <a:pt x="5490" y="22421"/>
                  <a:pt x="5389" y="22807"/>
                </a:cubicBezTo>
                <a:lnTo>
                  <a:pt x="5389" y="22807"/>
                </a:lnTo>
                <a:cubicBezTo>
                  <a:pt x="5322" y="22732"/>
                  <a:pt x="5253" y="22659"/>
                  <a:pt x="5180" y="22589"/>
                </a:cubicBezTo>
                <a:cubicBezTo>
                  <a:pt x="5175" y="22579"/>
                  <a:pt x="5165" y="22576"/>
                  <a:pt x="5154" y="22576"/>
                </a:cubicBezTo>
                <a:cubicBezTo>
                  <a:pt x="5140" y="22576"/>
                  <a:pt x="5122" y="22582"/>
                  <a:pt x="5108" y="22589"/>
                </a:cubicBezTo>
                <a:cubicBezTo>
                  <a:pt x="4822" y="22851"/>
                  <a:pt x="4525" y="23113"/>
                  <a:pt x="4239" y="23363"/>
                </a:cubicBezTo>
                <a:cubicBezTo>
                  <a:pt x="4215" y="23387"/>
                  <a:pt x="4215" y="23435"/>
                  <a:pt x="4239" y="23458"/>
                </a:cubicBezTo>
                <a:cubicBezTo>
                  <a:pt x="4369" y="23564"/>
                  <a:pt x="4508" y="23609"/>
                  <a:pt x="4645" y="23609"/>
                </a:cubicBezTo>
                <a:cubicBezTo>
                  <a:pt x="4974" y="23609"/>
                  <a:pt x="5294" y="23349"/>
                  <a:pt x="5453" y="23030"/>
                </a:cubicBezTo>
                <a:lnTo>
                  <a:pt x="5453" y="23030"/>
                </a:lnTo>
                <a:cubicBezTo>
                  <a:pt x="5668" y="23295"/>
                  <a:pt x="5849" y="23587"/>
                  <a:pt x="6013" y="23887"/>
                </a:cubicBezTo>
                <a:cubicBezTo>
                  <a:pt x="6406" y="24601"/>
                  <a:pt x="6716" y="25363"/>
                  <a:pt x="7061" y="26114"/>
                </a:cubicBezTo>
                <a:cubicBezTo>
                  <a:pt x="7775" y="27638"/>
                  <a:pt x="8549" y="29150"/>
                  <a:pt x="9359" y="30638"/>
                </a:cubicBezTo>
                <a:cubicBezTo>
                  <a:pt x="10990" y="33626"/>
                  <a:pt x="12823" y="36520"/>
                  <a:pt x="14812" y="39294"/>
                </a:cubicBezTo>
                <a:cubicBezTo>
                  <a:pt x="15919" y="40830"/>
                  <a:pt x="17074" y="42342"/>
                  <a:pt x="18300" y="43782"/>
                </a:cubicBezTo>
                <a:cubicBezTo>
                  <a:pt x="18318" y="43805"/>
                  <a:pt x="18346" y="43815"/>
                  <a:pt x="18376" y="43815"/>
                </a:cubicBezTo>
                <a:cubicBezTo>
                  <a:pt x="18424" y="43815"/>
                  <a:pt x="18476" y="43787"/>
                  <a:pt x="18491" y="43735"/>
                </a:cubicBezTo>
                <a:cubicBezTo>
                  <a:pt x="18526" y="43524"/>
                  <a:pt x="18561" y="43312"/>
                  <a:pt x="18596" y="43101"/>
                </a:cubicBezTo>
                <a:lnTo>
                  <a:pt x="18596" y="43101"/>
                </a:lnTo>
                <a:cubicBezTo>
                  <a:pt x="18825" y="43481"/>
                  <a:pt x="19063" y="43855"/>
                  <a:pt x="19289" y="44223"/>
                </a:cubicBezTo>
                <a:cubicBezTo>
                  <a:pt x="20634" y="46402"/>
                  <a:pt x="22051" y="48533"/>
                  <a:pt x="23515" y="50617"/>
                </a:cubicBezTo>
                <a:cubicBezTo>
                  <a:pt x="24337" y="51795"/>
                  <a:pt x="25182" y="52962"/>
                  <a:pt x="26039" y="54117"/>
                </a:cubicBezTo>
                <a:cubicBezTo>
                  <a:pt x="26064" y="54145"/>
                  <a:pt x="26095" y="54156"/>
                  <a:pt x="26126" y="54156"/>
                </a:cubicBezTo>
                <a:cubicBezTo>
                  <a:pt x="26199" y="54156"/>
                  <a:pt x="26265" y="54089"/>
                  <a:pt x="26206" y="54022"/>
                </a:cubicBezTo>
                <a:cubicBezTo>
                  <a:pt x="23575" y="50509"/>
                  <a:pt x="21110" y="46878"/>
                  <a:pt x="18800" y="43151"/>
                </a:cubicBezTo>
                <a:cubicBezTo>
                  <a:pt x="18746" y="43063"/>
                  <a:pt x="18688" y="42977"/>
                  <a:pt x="18632" y="42890"/>
                </a:cubicBezTo>
                <a:lnTo>
                  <a:pt x="18632" y="42890"/>
                </a:lnTo>
                <a:cubicBezTo>
                  <a:pt x="18692" y="42529"/>
                  <a:pt x="18752" y="42167"/>
                  <a:pt x="18812" y="41806"/>
                </a:cubicBezTo>
                <a:cubicBezTo>
                  <a:pt x="18836" y="41675"/>
                  <a:pt x="18836" y="41604"/>
                  <a:pt x="18693" y="41556"/>
                </a:cubicBezTo>
                <a:cubicBezTo>
                  <a:pt x="18659" y="41547"/>
                  <a:pt x="18624" y="41542"/>
                  <a:pt x="18589" y="41542"/>
                </a:cubicBezTo>
                <a:cubicBezTo>
                  <a:pt x="18490" y="41542"/>
                  <a:pt x="18391" y="41578"/>
                  <a:pt x="18312" y="41639"/>
                </a:cubicBezTo>
                <a:cubicBezTo>
                  <a:pt x="17979" y="41889"/>
                  <a:pt x="18146" y="42318"/>
                  <a:pt x="18312" y="42616"/>
                </a:cubicBezTo>
                <a:cubicBezTo>
                  <a:pt x="18357" y="42695"/>
                  <a:pt x="18403" y="42775"/>
                  <a:pt x="18450" y="42854"/>
                </a:cubicBezTo>
                <a:lnTo>
                  <a:pt x="18450" y="42854"/>
                </a:lnTo>
                <a:cubicBezTo>
                  <a:pt x="18404" y="43057"/>
                  <a:pt x="18359" y="43257"/>
                  <a:pt x="18318" y="43460"/>
                </a:cubicBezTo>
                <a:lnTo>
                  <a:pt x="18318" y="43460"/>
                </a:lnTo>
                <a:cubicBezTo>
                  <a:pt x="16273" y="40941"/>
                  <a:pt x="14332" y="38364"/>
                  <a:pt x="12550" y="35650"/>
                </a:cubicBezTo>
                <a:cubicBezTo>
                  <a:pt x="10764" y="32912"/>
                  <a:pt x="9144" y="30066"/>
                  <a:pt x="7692" y="27138"/>
                </a:cubicBezTo>
                <a:cubicBezTo>
                  <a:pt x="7287" y="26316"/>
                  <a:pt x="6906" y="25494"/>
                  <a:pt x="6525" y="24673"/>
                </a:cubicBezTo>
                <a:cubicBezTo>
                  <a:pt x="6235" y="24063"/>
                  <a:pt x="5928" y="23453"/>
                  <a:pt x="5497" y="22932"/>
                </a:cubicBezTo>
                <a:lnTo>
                  <a:pt x="5497" y="22932"/>
                </a:lnTo>
                <a:cubicBezTo>
                  <a:pt x="5712" y="22382"/>
                  <a:pt x="5377" y="21846"/>
                  <a:pt x="4882" y="21565"/>
                </a:cubicBezTo>
                <a:cubicBezTo>
                  <a:pt x="4168" y="21161"/>
                  <a:pt x="3346" y="21232"/>
                  <a:pt x="2572" y="21184"/>
                </a:cubicBezTo>
                <a:cubicBezTo>
                  <a:pt x="2108" y="21149"/>
                  <a:pt x="1632" y="21065"/>
                  <a:pt x="1251" y="20780"/>
                </a:cubicBezTo>
                <a:cubicBezTo>
                  <a:pt x="917" y="20541"/>
                  <a:pt x="691" y="20184"/>
                  <a:pt x="536" y="19803"/>
                </a:cubicBezTo>
                <a:cubicBezTo>
                  <a:pt x="262" y="19077"/>
                  <a:pt x="239" y="18279"/>
                  <a:pt x="239" y="17517"/>
                </a:cubicBezTo>
                <a:cubicBezTo>
                  <a:pt x="250" y="16410"/>
                  <a:pt x="250" y="15291"/>
                  <a:pt x="250" y="14184"/>
                </a:cubicBezTo>
                <a:cubicBezTo>
                  <a:pt x="250" y="11981"/>
                  <a:pt x="250" y="9790"/>
                  <a:pt x="250" y="7587"/>
                </a:cubicBezTo>
                <a:cubicBezTo>
                  <a:pt x="262" y="5075"/>
                  <a:pt x="262" y="2575"/>
                  <a:pt x="262" y="63"/>
                </a:cubicBezTo>
                <a:cubicBezTo>
                  <a:pt x="268" y="21"/>
                  <a:pt x="236" y="0"/>
                  <a:pt x="201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6" name="Google Shape;696;p17"/>
          <p:cNvPicPr preferRelativeResize="0"/>
          <p:nvPr/>
        </p:nvPicPr>
        <p:blipFill rotWithShape="1">
          <a:blip r:embed="rId4">
            <a:alphaModFix/>
          </a:blip>
          <a:srcRect l="25942" t="30366" r="32449" b="43378"/>
          <a:stretch/>
        </p:blipFill>
        <p:spPr>
          <a:xfrm>
            <a:off x="-1353563" y="-47415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17"/>
          <p:cNvPicPr preferRelativeResize="0"/>
          <p:nvPr/>
        </p:nvPicPr>
        <p:blipFill rotWithShape="1">
          <a:blip r:embed="rId5">
            <a:alphaModFix/>
          </a:blip>
          <a:srcRect l="31205" t="21461" r="31680" b="26711"/>
          <a:stretch/>
        </p:blipFill>
        <p:spPr>
          <a:xfrm>
            <a:off x="-1016300" y="82375"/>
            <a:ext cx="1990973" cy="1563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8" name="Google Shape;698;p17"/>
          <p:cNvGrpSpPr/>
          <p:nvPr/>
        </p:nvGrpSpPr>
        <p:grpSpPr>
          <a:xfrm rot="10800000" flipH="1">
            <a:off x="169176" y="3984105"/>
            <a:ext cx="805494" cy="989529"/>
            <a:chOff x="2199075" y="2670475"/>
            <a:chExt cx="141700" cy="174075"/>
          </a:xfrm>
        </p:grpSpPr>
        <p:sp>
          <p:nvSpPr>
            <p:cNvPr id="699" name="Google Shape;699;p17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2" name="Google Shape;712;p17"/>
          <p:cNvSpPr/>
          <p:nvPr/>
        </p:nvSpPr>
        <p:spPr>
          <a:xfrm rot="281139">
            <a:off x="5246152" y="-99988"/>
            <a:ext cx="195638" cy="2139992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7"/>
          <p:cNvSpPr txBox="1">
            <a:spLocks noGrp="1"/>
          </p:cNvSpPr>
          <p:nvPr>
            <p:ph type="title"/>
          </p:nvPr>
        </p:nvSpPr>
        <p:spPr>
          <a:xfrm>
            <a:off x="721788" y="1319100"/>
            <a:ext cx="3838200" cy="11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7"/>
          <p:cNvSpPr txBox="1">
            <a:spLocks noGrp="1"/>
          </p:cNvSpPr>
          <p:nvPr>
            <p:ph type="subTitle" idx="1"/>
          </p:nvPr>
        </p:nvSpPr>
        <p:spPr>
          <a:xfrm>
            <a:off x="713225" y="2427600"/>
            <a:ext cx="3858900" cy="13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3" r:id="rId9"/>
    <p:sldLayoutId id="2147483666" r:id="rId10"/>
    <p:sldLayoutId id="2147483681" r:id="rId11"/>
    <p:sldLayoutId id="2147483682" r:id="rId12"/>
    <p:sldLayoutId id="214748368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40"/>
          <p:cNvSpPr txBox="1">
            <a:spLocks noGrp="1"/>
          </p:cNvSpPr>
          <p:nvPr>
            <p:ph type="ctrTitle"/>
          </p:nvPr>
        </p:nvSpPr>
        <p:spPr>
          <a:xfrm>
            <a:off x="1807007" y="1557043"/>
            <a:ext cx="5747700" cy="2029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QUALITY ASSESSMENT</a:t>
            </a:r>
          </a:p>
        </p:txBody>
      </p:sp>
      <p:sp>
        <p:nvSpPr>
          <p:cNvPr id="1662" name="Google Shape;1662;p40"/>
          <p:cNvSpPr txBox="1">
            <a:spLocks noGrp="1"/>
          </p:cNvSpPr>
          <p:nvPr>
            <p:ph type="subTitle" idx="1"/>
          </p:nvPr>
        </p:nvSpPr>
        <p:spPr>
          <a:xfrm>
            <a:off x="1698150" y="3586456"/>
            <a:ext cx="57477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AL-RAJHI BANK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BDF325-6327-4DF4-9498-F6B1BD12E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19" t="36571" r="9238" b="35619"/>
          <a:stretch/>
        </p:blipFill>
        <p:spPr bwMode="auto">
          <a:xfrm>
            <a:off x="7554707" y="133565"/>
            <a:ext cx="1390709" cy="9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C5E34E-7FEF-4B10-9214-495E2F855CB0}"/>
              </a:ext>
            </a:extLst>
          </p:cNvPr>
          <p:cNvSpPr/>
          <p:nvPr/>
        </p:nvSpPr>
        <p:spPr>
          <a:xfrm>
            <a:off x="8787812" y="4681835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50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Permission</a:t>
            </a:r>
            <a:endParaRPr dirty="0"/>
          </a:p>
        </p:txBody>
      </p:sp>
      <p:sp>
        <p:nvSpPr>
          <p:cNvPr id="1782" name="Google Shape;1782;p50"/>
          <p:cNvSpPr txBox="1">
            <a:spLocks noGrp="1"/>
          </p:cNvSpPr>
          <p:nvPr>
            <p:ph type="subTitle" idx="1"/>
          </p:nvPr>
        </p:nvSpPr>
        <p:spPr>
          <a:xfrm>
            <a:off x="1685164" y="1400165"/>
            <a:ext cx="7023408" cy="2997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3810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rgbClr val="168B91"/>
              </a:solidFill>
              <a:latin typeface="Times New Roman" panose="02020603050405020304" pitchFamily="18" charset="0"/>
            </a:endParaRPr>
          </a:p>
          <a:p>
            <a:pPr marL="285750" marR="38100" indent="-285750" algn="l"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android.permission.SYSTEM_ALERT_WINDOW</a:t>
            </a:r>
            <a:r>
              <a:rPr lang="en-US" sz="1800" dirty="0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168B91"/>
              </a:solidFill>
              <a:latin typeface="Times New Roman" panose="02020603050405020304" pitchFamily="18" charset="0"/>
            </a:endParaRPr>
          </a:p>
          <a:p>
            <a:pPr marL="285750" marR="38100" indent="-285750" algn="l"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android.permission.CAMERA</a:t>
            </a:r>
            <a:r>
              <a:rPr lang="en-US" sz="1800" dirty="0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168B91"/>
              </a:solidFill>
              <a:latin typeface="Times New Roman" panose="02020603050405020304" pitchFamily="18" charset="0"/>
            </a:endParaRPr>
          </a:p>
          <a:p>
            <a:pPr marL="285750" marR="3810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android.permission.RECORD_AUDIO</a:t>
            </a:r>
            <a:endParaRPr lang="en-US" sz="1800" dirty="0">
              <a:solidFill>
                <a:srgbClr val="168B9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3810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android.permission.READ_CONTACTS</a:t>
            </a:r>
            <a:endParaRPr lang="en-US" sz="1800" dirty="0">
              <a:solidFill>
                <a:srgbClr val="168B9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3810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android.permission.ACCESS_FINE_LOCATION</a:t>
            </a:r>
            <a:r>
              <a:rPr lang="en-US" sz="1800" dirty="0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marR="3810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android.permission.ACCESS_COARSE_LOCATION</a:t>
            </a:r>
            <a:endParaRPr lang="en-US" sz="1800" dirty="0">
              <a:solidFill>
                <a:srgbClr val="168B9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3810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android.permission.ACCESS_BACKGROUND_LOCATION</a:t>
            </a:r>
            <a:endParaRPr dirty="0">
              <a:solidFill>
                <a:srgbClr val="168B9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29627E-BCA0-4043-A767-3A738068D85C}"/>
              </a:ext>
            </a:extLst>
          </p:cNvPr>
          <p:cNvSpPr/>
          <p:nvPr/>
        </p:nvSpPr>
        <p:spPr>
          <a:xfrm>
            <a:off x="8616291" y="4676644"/>
            <a:ext cx="5277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10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824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50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Permission</a:t>
            </a:r>
            <a:endParaRPr dirty="0"/>
          </a:p>
        </p:txBody>
      </p:sp>
      <p:sp>
        <p:nvSpPr>
          <p:cNvPr id="1782" name="Google Shape;1782;p50"/>
          <p:cNvSpPr txBox="1">
            <a:spLocks noGrp="1"/>
          </p:cNvSpPr>
          <p:nvPr>
            <p:ph type="subTitle" idx="1"/>
          </p:nvPr>
        </p:nvSpPr>
        <p:spPr>
          <a:xfrm>
            <a:off x="1848449" y="1345736"/>
            <a:ext cx="498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android.permission.CAMERA</a:t>
            </a:r>
            <a:r>
              <a:rPr lang="en-US" sz="1800" dirty="0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dirty="0">
              <a:solidFill>
                <a:srgbClr val="168B91"/>
              </a:solidFill>
            </a:endParaRPr>
          </a:p>
        </p:txBody>
      </p:sp>
      <p:sp>
        <p:nvSpPr>
          <p:cNvPr id="8" name="مربع نص 1">
            <a:extLst>
              <a:ext uri="{FF2B5EF4-FFF2-40B4-BE49-F238E27FC236}">
                <a16:creationId xmlns:a16="http://schemas.microsoft.com/office/drawing/2014/main" id="{123466C2-A3D4-4311-BA5B-F6E949EC7697}"/>
              </a:ext>
            </a:extLst>
          </p:cNvPr>
          <p:cNvSpPr txBox="1"/>
          <p:nvPr/>
        </p:nvSpPr>
        <p:spPr>
          <a:xfrm>
            <a:off x="1848449" y="2391537"/>
            <a:ext cx="6140450" cy="78998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6962" t="-403740" r="-60093" b="-381193"/>
            </a:stretch>
          </a:blip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350" marR="0" indent="-6350">
              <a:lnSpc>
                <a:spcPct val="111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9A5D8-CFF1-4004-BA2F-63BCF84AF800}"/>
              </a:ext>
            </a:extLst>
          </p:cNvPr>
          <p:cNvSpPr/>
          <p:nvPr/>
        </p:nvSpPr>
        <p:spPr>
          <a:xfrm>
            <a:off x="8606017" y="4676644"/>
            <a:ext cx="5277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50"/>
          <p:cNvSpPr txBox="1">
            <a:spLocks noGrp="1"/>
          </p:cNvSpPr>
          <p:nvPr>
            <p:ph type="title"/>
          </p:nvPr>
        </p:nvSpPr>
        <p:spPr>
          <a:xfrm>
            <a:off x="134131" y="256904"/>
            <a:ext cx="7703583" cy="690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Security - M</a:t>
            </a:r>
            <a:r>
              <a:rPr lang="en-US" dirty="0"/>
              <a:t>a</a:t>
            </a:r>
            <a:r>
              <a:rPr lang="en" dirty="0"/>
              <a:t>nifest Analysis</a:t>
            </a:r>
            <a:endParaRPr dirty="0"/>
          </a:p>
        </p:txBody>
      </p:sp>
      <p:sp>
        <p:nvSpPr>
          <p:cNvPr id="4" name="Google Shape;1782;p50">
            <a:extLst>
              <a:ext uri="{FF2B5EF4-FFF2-40B4-BE49-F238E27FC236}">
                <a16:creationId xmlns:a16="http://schemas.microsoft.com/office/drawing/2014/main" id="{A10C4B7D-E430-4965-816C-DD3ED93815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01479" y="1347533"/>
            <a:ext cx="7328221" cy="2997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3810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rgbClr val="168B91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Clear text traffic is Enabled For App Launch Mode of Activity is not standard.</a:t>
            </a:r>
            <a:endParaRPr lang="en-US" sz="1600" dirty="0">
              <a:solidFill>
                <a:srgbClr val="168B91"/>
              </a:solidFill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Launch Mode of Activity is not standard.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Activity-Alias is not Protected.</a:t>
            </a:r>
            <a:endParaRPr lang="en-US" sz="1600" dirty="0">
              <a:solidFill>
                <a:srgbClr val="168B91"/>
              </a:solidFill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 is not Protected.</a:t>
            </a:r>
            <a:endParaRPr lang="en-US" sz="1600" dirty="0">
              <a:solidFill>
                <a:srgbClr val="168B91"/>
              </a:solidFill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Broadcast Receiver not Protected.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Broadcast Receiver Protected by permission. </a:t>
            </a:r>
            <a:endParaRPr lang="en-US" sz="1600" dirty="0">
              <a:solidFill>
                <a:srgbClr val="168B9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168723-ED49-4859-8E86-BC9640A956E9}"/>
              </a:ext>
            </a:extLst>
          </p:cNvPr>
          <p:cNvSpPr/>
          <p:nvPr/>
        </p:nvSpPr>
        <p:spPr>
          <a:xfrm>
            <a:off x="8616291" y="4676644"/>
            <a:ext cx="5277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07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64E156-E613-42E1-9E91-EA034EC94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241" y="1720871"/>
            <a:ext cx="7574009" cy="1701757"/>
          </a:xfrm>
        </p:spPr>
        <p:txBody>
          <a:bodyPr/>
          <a:lstStyle/>
          <a:p>
            <a:pPr marL="0" marR="0" indent="0" algn="l">
              <a:lnSpc>
                <a:spcPct val="111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 can read/write to External Storage. Any App can read data written to External Storage</a:t>
            </a:r>
            <a:r>
              <a:rPr lang="en-US" sz="1800" dirty="0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 algn="l"/>
            <a:endParaRPr lang="en-US" sz="1800" dirty="0">
              <a:solidFill>
                <a:srgbClr val="168B9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APP uses an insecure Random Number Generator</a:t>
            </a:r>
            <a:endParaRPr lang="en-US" sz="1800" dirty="0">
              <a:solidFill>
                <a:srgbClr val="168B9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13554-1001-4B32-9FA7-79E58F035CFE}"/>
              </a:ext>
            </a:extLst>
          </p:cNvPr>
          <p:cNvSpPr/>
          <p:nvPr/>
        </p:nvSpPr>
        <p:spPr>
          <a:xfrm>
            <a:off x="8616291" y="4676644"/>
            <a:ext cx="5277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Google Shape;1781;p50">
            <a:extLst>
              <a:ext uri="{FF2B5EF4-FFF2-40B4-BE49-F238E27FC236}">
                <a16:creationId xmlns:a16="http://schemas.microsoft.com/office/drawing/2014/main" id="{CA4A76D9-79BF-47CE-90EF-16B14A3676AA}"/>
              </a:ext>
            </a:extLst>
          </p:cNvPr>
          <p:cNvSpPr txBox="1">
            <a:spLocks/>
          </p:cNvSpPr>
          <p:nvPr/>
        </p:nvSpPr>
        <p:spPr>
          <a:xfrm>
            <a:off x="134131" y="256904"/>
            <a:ext cx="7703583" cy="69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Font typeface="Chivo Black"/>
              <a:buNone/>
              <a:defRPr sz="32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Font typeface="Chivo Black"/>
              <a:buNone/>
              <a:defRPr sz="3200" b="0" i="0" u="none" strike="noStrike" cap="none">
                <a:solidFill>
                  <a:srgbClr val="64CF64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Font typeface="Chivo Black"/>
              <a:buNone/>
              <a:defRPr sz="3200" b="0" i="0" u="none" strike="noStrike" cap="none">
                <a:solidFill>
                  <a:srgbClr val="64CF64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Font typeface="Chivo Black"/>
              <a:buNone/>
              <a:defRPr sz="3200" b="0" i="0" u="none" strike="noStrike" cap="none">
                <a:solidFill>
                  <a:srgbClr val="64CF64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Font typeface="Chivo Black"/>
              <a:buNone/>
              <a:defRPr sz="3200" b="0" i="0" u="none" strike="noStrike" cap="none">
                <a:solidFill>
                  <a:srgbClr val="64CF64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Font typeface="Chivo Black"/>
              <a:buNone/>
              <a:defRPr sz="3200" b="0" i="0" u="none" strike="noStrike" cap="none">
                <a:solidFill>
                  <a:srgbClr val="64CF64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Font typeface="Chivo Black"/>
              <a:buNone/>
              <a:defRPr sz="3200" b="0" i="0" u="none" strike="noStrike" cap="none">
                <a:solidFill>
                  <a:srgbClr val="64CF64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Font typeface="Chivo Black"/>
              <a:buNone/>
              <a:defRPr sz="3200" b="0" i="0" u="none" strike="noStrike" cap="none">
                <a:solidFill>
                  <a:srgbClr val="64CF64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Font typeface="Chivo Black"/>
              <a:buNone/>
              <a:defRPr sz="3200" b="0" i="0" u="none" strike="noStrike" cap="none">
                <a:solidFill>
                  <a:srgbClr val="64CF64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r>
              <a:rPr lang="en-US" dirty="0"/>
              <a:t>Network Security </a:t>
            </a:r>
            <a:r>
              <a:rPr lang="en" dirty="0"/>
              <a:t>– </a:t>
            </a:r>
            <a:r>
              <a:rPr lang="en-US" dirty="0"/>
              <a:t>Code Analysis</a:t>
            </a:r>
          </a:p>
        </p:txBody>
      </p:sp>
    </p:spTree>
    <p:extLst>
      <p:ext uri="{BB962C8B-B14F-4D97-AF65-F5344CB8AC3E}">
        <p14:creationId xmlns:p14="http://schemas.microsoft.com/office/powerpoint/2010/main" val="246529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64E156-E613-42E1-9E91-EA034EC94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1417" y="1469706"/>
            <a:ext cx="5743700" cy="5715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APP uses an insecure Random Number Generator</a:t>
            </a:r>
            <a:endParaRPr lang="en-US" sz="1800" dirty="0">
              <a:solidFill>
                <a:srgbClr val="168B9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2F4742-742C-476B-875E-81F6FC68C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369"/>
          <a:stretch>
            <a:fillRect/>
          </a:stretch>
        </p:blipFill>
        <p:spPr bwMode="auto">
          <a:xfrm>
            <a:off x="1895882" y="2390137"/>
            <a:ext cx="5953125" cy="1061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3BE547-AB87-4507-856C-B78934A0BE55}"/>
              </a:ext>
            </a:extLst>
          </p:cNvPr>
          <p:cNvSpPr/>
          <p:nvPr/>
        </p:nvSpPr>
        <p:spPr>
          <a:xfrm>
            <a:off x="8616291" y="4676644"/>
            <a:ext cx="5277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14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Google Shape;1781;p50">
            <a:extLst>
              <a:ext uri="{FF2B5EF4-FFF2-40B4-BE49-F238E27FC236}">
                <a16:creationId xmlns:a16="http://schemas.microsoft.com/office/drawing/2014/main" id="{3CC7340B-2C18-47B3-90FE-1E1E2D351175}"/>
              </a:ext>
            </a:extLst>
          </p:cNvPr>
          <p:cNvSpPr txBox="1">
            <a:spLocks/>
          </p:cNvSpPr>
          <p:nvPr/>
        </p:nvSpPr>
        <p:spPr>
          <a:xfrm>
            <a:off x="134131" y="256904"/>
            <a:ext cx="7703583" cy="69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Font typeface="Chivo Black"/>
              <a:buNone/>
              <a:defRPr sz="32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Font typeface="Chivo Black"/>
              <a:buNone/>
              <a:defRPr sz="3200" b="0" i="0" u="none" strike="noStrike" cap="none">
                <a:solidFill>
                  <a:srgbClr val="64CF64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Font typeface="Chivo Black"/>
              <a:buNone/>
              <a:defRPr sz="3200" b="0" i="0" u="none" strike="noStrike" cap="none">
                <a:solidFill>
                  <a:srgbClr val="64CF64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Font typeface="Chivo Black"/>
              <a:buNone/>
              <a:defRPr sz="3200" b="0" i="0" u="none" strike="noStrike" cap="none">
                <a:solidFill>
                  <a:srgbClr val="64CF64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Font typeface="Chivo Black"/>
              <a:buNone/>
              <a:defRPr sz="3200" b="0" i="0" u="none" strike="noStrike" cap="none">
                <a:solidFill>
                  <a:srgbClr val="64CF64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Font typeface="Chivo Black"/>
              <a:buNone/>
              <a:defRPr sz="3200" b="0" i="0" u="none" strike="noStrike" cap="none">
                <a:solidFill>
                  <a:srgbClr val="64CF64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Font typeface="Chivo Black"/>
              <a:buNone/>
              <a:defRPr sz="3200" b="0" i="0" u="none" strike="noStrike" cap="none">
                <a:solidFill>
                  <a:srgbClr val="64CF64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Font typeface="Chivo Black"/>
              <a:buNone/>
              <a:defRPr sz="3200" b="0" i="0" u="none" strike="noStrike" cap="none">
                <a:solidFill>
                  <a:srgbClr val="64CF64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Font typeface="Chivo Black"/>
              <a:buNone/>
              <a:defRPr sz="3200" b="0" i="0" u="none" strike="noStrike" cap="none">
                <a:solidFill>
                  <a:srgbClr val="64CF64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r>
              <a:rPr lang="en-US" dirty="0"/>
              <a:t>Network Security </a:t>
            </a:r>
            <a:r>
              <a:rPr lang="en" dirty="0"/>
              <a:t>– </a:t>
            </a:r>
            <a:r>
              <a:rPr lang="en-US" dirty="0"/>
              <a:t>Code Analysis</a:t>
            </a:r>
          </a:p>
        </p:txBody>
      </p:sp>
    </p:spTree>
    <p:extLst>
      <p:ext uri="{BB962C8B-B14F-4D97-AF65-F5344CB8AC3E}">
        <p14:creationId xmlns:p14="http://schemas.microsoft.com/office/powerpoint/2010/main" val="41377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45"/>
          <p:cNvSpPr txBox="1">
            <a:spLocks noGrp="1"/>
          </p:cNvSpPr>
          <p:nvPr>
            <p:ph type="title"/>
          </p:nvPr>
        </p:nvSpPr>
        <p:spPr>
          <a:xfrm>
            <a:off x="314325" y="1321200"/>
            <a:ext cx="8543925" cy="25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7185E9-A93E-4F91-BF97-84EAB342B3D6}"/>
              </a:ext>
            </a:extLst>
          </p:cNvPr>
          <p:cNvSpPr/>
          <p:nvPr/>
        </p:nvSpPr>
        <p:spPr>
          <a:xfrm>
            <a:off x="8616291" y="4676644"/>
            <a:ext cx="5277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15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821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72F56E-2EC8-464B-B39A-0C381D52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88" y="632025"/>
            <a:ext cx="3838200" cy="709725"/>
          </a:xfrm>
        </p:spPr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4" name="Text Box 1004">
            <a:extLst>
              <a:ext uri="{FF2B5EF4-FFF2-40B4-BE49-F238E27FC236}">
                <a16:creationId xmlns:a16="http://schemas.microsoft.com/office/drawing/2014/main" id="{BCC62A1B-9954-4319-9B95-5ED90667F691}"/>
              </a:ext>
            </a:extLst>
          </p:cNvPr>
          <p:cNvSpPr txBox="1"/>
          <p:nvPr/>
        </p:nvSpPr>
        <p:spPr>
          <a:xfrm>
            <a:off x="1409065" y="1359114"/>
            <a:ext cx="6325870" cy="30480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-4500"/>
            </a:stretch>
          </a:blipFill>
          <a:ln w="190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350" marR="0" indent="-6350">
              <a:lnSpc>
                <a:spcPct val="111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D3BA85-8450-4DD9-AB4F-2E72CC074136}"/>
              </a:ext>
            </a:extLst>
          </p:cNvPr>
          <p:cNvSpPr/>
          <p:nvPr/>
        </p:nvSpPr>
        <p:spPr>
          <a:xfrm>
            <a:off x="8616291" y="4676644"/>
            <a:ext cx="5277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16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72F56E-2EC8-464B-B39A-0C381D52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8" y="428624"/>
            <a:ext cx="3838200" cy="666751"/>
          </a:xfrm>
        </p:spPr>
        <p:txBody>
          <a:bodyPr/>
          <a:lstStyle/>
          <a:p>
            <a:pPr algn="l"/>
            <a:r>
              <a:rPr lang="en-US" dirty="0"/>
              <a:t>Cohesion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EE12AA-100D-41F6-837F-E7859BEB82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802" y="1003935"/>
            <a:ext cx="5700395" cy="3886200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E9E844-5A32-434C-99C6-B48705325004}"/>
              </a:ext>
            </a:extLst>
          </p:cNvPr>
          <p:cNvSpPr/>
          <p:nvPr/>
        </p:nvSpPr>
        <p:spPr>
          <a:xfrm>
            <a:off x="8616291" y="4676644"/>
            <a:ext cx="5277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17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455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FF2D-B360-40E2-A4D8-1586248B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6525"/>
            <a:ext cx="5162550" cy="749100"/>
          </a:xfrm>
        </p:spPr>
        <p:txBody>
          <a:bodyPr/>
          <a:lstStyle/>
          <a:p>
            <a:r>
              <a:rPr lang="en-US" dirty="0"/>
              <a:t>Design Interface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6F6DD69-A391-4AB0-9E2A-B5DDF8AB2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209" y="1675080"/>
            <a:ext cx="3295149" cy="3342905"/>
          </a:xfrm>
          <a:prstGeom prst="rect">
            <a:avLst/>
          </a:prstGeom>
          <a:noFill/>
        </p:spPr>
      </p:pic>
      <p:sp>
        <p:nvSpPr>
          <p:cNvPr id="27" name="وسيلة شرح مع سهم إلى اليمين 32">
            <a:extLst>
              <a:ext uri="{FF2B5EF4-FFF2-40B4-BE49-F238E27FC236}">
                <a16:creationId xmlns:a16="http://schemas.microsoft.com/office/drawing/2014/main" id="{802817DD-DA15-47C1-80B2-94AFAD727B20}"/>
              </a:ext>
            </a:extLst>
          </p:cNvPr>
          <p:cNvSpPr/>
          <p:nvPr/>
        </p:nvSpPr>
        <p:spPr>
          <a:xfrm>
            <a:off x="2415339" y="1129516"/>
            <a:ext cx="1891965" cy="2011479"/>
          </a:xfrm>
          <a:prstGeom prst="rightArrowCallout">
            <a:avLst>
              <a:gd name="adj1" fmla="val 3639"/>
              <a:gd name="adj2" fmla="val 4064"/>
              <a:gd name="adj3" fmla="val 13201"/>
              <a:gd name="adj4" fmla="val 84577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16" r="14568" b="216"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F6E47173-FA6D-443D-B9FF-05A96E4FC365}"/>
              </a:ext>
            </a:extLst>
          </p:cNvPr>
          <p:cNvSpPr/>
          <p:nvPr/>
        </p:nvSpPr>
        <p:spPr>
          <a:xfrm>
            <a:off x="6427076" y="1870840"/>
            <a:ext cx="45719" cy="173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F339D365-432E-4E03-8C1B-CF3FD6C94E41}"/>
              </a:ext>
            </a:extLst>
          </p:cNvPr>
          <p:cNvSpPr/>
          <p:nvPr/>
        </p:nvSpPr>
        <p:spPr>
          <a:xfrm>
            <a:off x="4940667" y="1870839"/>
            <a:ext cx="45719" cy="173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89AD3BF-DAD2-4673-B5C3-E810AF01DCCE}"/>
              </a:ext>
            </a:extLst>
          </p:cNvPr>
          <p:cNvSpPr/>
          <p:nvPr/>
        </p:nvSpPr>
        <p:spPr>
          <a:xfrm rot="16200000">
            <a:off x="4197734" y="2990192"/>
            <a:ext cx="45719" cy="173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1E7F0378-F7FD-434D-9288-C23B1F624107}"/>
              </a:ext>
            </a:extLst>
          </p:cNvPr>
          <p:cNvSpPr/>
          <p:nvPr/>
        </p:nvSpPr>
        <p:spPr>
          <a:xfrm rot="16200000">
            <a:off x="6317506" y="3013051"/>
            <a:ext cx="45719" cy="173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2F43FAAB-DF5F-432E-B37D-177E1BA5A2FD}"/>
              </a:ext>
            </a:extLst>
          </p:cNvPr>
          <p:cNvSpPr/>
          <p:nvPr/>
        </p:nvSpPr>
        <p:spPr>
          <a:xfrm rot="10800000">
            <a:off x="5033307" y="3541984"/>
            <a:ext cx="45719" cy="173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98DD7D6A-54C3-47B7-85EE-FDF19D54A5F6}"/>
              </a:ext>
            </a:extLst>
          </p:cNvPr>
          <p:cNvSpPr/>
          <p:nvPr/>
        </p:nvSpPr>
        <p:spPr>
          <a:xfrm rot="10800000">
            <a:off x="6381357" y="3562076"/>
            <a:ext cx="45719" cy="173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303A2-6A13-48F0-B9C1-45076F9E96E0}"/>
              </a:ext>
            </a:extLst>
          </p:cNvPr>
          <p:cNvSpPr/>
          <p:nvPr/>
        </p:nvSpPr>
        <p:spPr>
          <a:xfrm>
            <a:off x="8616291" y="4676644"/>
            <a:ext cx="5277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18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41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61"/>
          <p:cNvSpPr txBox="1">
            <a:spLocks noGrp="1"/>
          </p:cNvSpPr>
          <p:nvPr>
            <p:ph type="title"/>
          </p:nvPr>
        </p:nvSpPr>
        <p:spPr>
          <a:xfrm>
            <a:off x="2374106" y="2103900"/>
            <a:ext cx="4395788" cy="9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/>
              <a:t>T</a:t>
            </a:r>
            <a:r>
              <a:rPr lang="en" sz="8800" dirty="0"/>
              <a:t>he End </a:t>
            </a:r>
            <a:endParaRPr sz="8800" dirty="0"/>
          </a:p>
        </p:txBody>
      </p:sp>
      <p:grpSp>
        <p:nvGrpSpPr>
          <p:cNvPr id="8" name="Google Shape;1749;p47">
            <a:extLst>
              <a:ext uri="{FF2B5EF4-FFF2-40B4-BE49-F238E27FC236}">
                <a16:creationId xmlns:a16="http://schemas.microsoft.com/office/drawing/2014/main" id="{0E79B793-A2EE-4543-914E-BFFC8ABA252E}"/>
              </a:ext>
            </a:extLst>
          </p:cNvPr>
          <p:cNvGrpSpPr/>
          <p:nvPr/>
        </p:nvGrpSpPr>
        <p:grpSpPr>
          <a:xfrm rot="10800000" flipH="1">
            <a:off x="8107394" y="-2871787"/>
            <a:ext cx="1251222" cy="4975687"/>
            <a:chOff x="2819688" y="916634"/>
            <a:chExt cx="1329321" cy="4449743"/>
          </a:xfrm>
        </p:grpSpPr>
        <p:sp>
          <p:nvSpPr>
            <p:cNvPr id="9" name="Google Shape;1750;p47">
              <a:extLst>
                <a:ext uri="{FF2B5EF4-FFF2-40B4-BE49-F238E27FC236}">
                  <a16:creationId xmlns:a16="http://schemas.microsoft.com/office/drawing/2014/main" id="{4015B7F2-0823-4741-9373-BE4630BAA56A}"/>
                </a:ext>
              </a:extLst>
            </p:cNvPr>
            <p:cNvSpPr/>
            <p:nvPr/>
          </p:nvSpPr>
          <p:spPr>
            <a:xfrm rot="10258010" flipH="1">
              <a:off x="3143616" y="944209"/>
              <a:ext cx="681465" cy="4180141"/>
            </a:xfrm>
            <a:custGeom>
              <a:avLst/>
              <a:gdLst/>
              <a:ahLst/>
              <a:cxnLst/>
              <a:rect l="l" t="t" r="r" b="b"/>
              <a:pathLst>
                <a:path w="5192" h="31848" extrusionOk="0">
                  <a:moveTo>
                    <a:pt x="881" y="31139"/>
                  </a:moveTo>
                  <a:lnTo>
                    <a:pt x="881" y="31139"/>
                  </a:lnTo>
                  <a:cubicBezTo>
                    <a:pt x="877" y="31320"/>
                    <a:pt x="874" y="31501"/>
                    <a:pt x="871" y="31682"/>
                  </a:cubicBezTo>
                  <a:lnTo>
                    <a:pt x="871" y="31682"/>
                  </a:lnTo>
                  <a:cubicBezTo>
                    <a:pt x="561" y="31671"/>
                    <a:pt x="288" y="31484"/>
                    <a:pt x="170" y="31195"/>
                  </a:cubicBezTo>
                  <a:lnTo>
                    <a:pt x="170" y="31195"/>
                  </a:lnTo>
                  <a:cubicBezTo>
                    <a:pt x="406" y="31172"/>
                    <a:pt x="643" y="31154"/>
                    <a:pt x="881" y="31139"/>
                  </a:cubicBezTo>
                  <a:close/>
                  <a:moveTo>
                    <a:pt x="1352" y="1"/>
                  </a:moveTo>
                  <a:cubicBezTo>
                    <a:pt x="1325" y="1"/>
                    <a:pt x="1298" y="16"/>
                    <a:pt x="1298" y="46"/>
                  </a:cubicBezTo>
                  <a:cubicBezTo>
                    <a:pt x="1322" y="4189"/>
                    <a:pt x="1310" y="8320"/>
                    <a:pt x="1275" y="12464"/>
                  </a:cubicBezTo>
                  <a:cubicBezTo>
                    <a:pt x="1227" y="16571"/>
                    <a:pt x="1156" y="20691"/>
                    <a:pt x="1048" y="24811"/>
                  </a:cubicBezTo>
                  <a:cubicBezTo>
                    <a:pt x="1006" y="26885"/>
                    <a:pt x="925" y="28959"/>
                    <a:pt x="883" y="31024"/>
                  </a:cubicBezTo>
                  <a:lnTo>
                    <a:pt x="883" y="31024"/>
                  </a:lnTo>
                  <a:cubicBezTo>
                    <a:pt x="613" y="31038"/>
                    <a:pt x="342" y="31054"/>
                    <a:pt x="72" y="31073"/>
                  </a:cubicBezTo>
                  <a:cubicBezTo>
                    <a:pt x="36" y="31085"/>
                    <a:pt x="1" y="31121"/>
                    <a:pt x="13" y="31157"/>
                  </a:cubicBezTo>
                  <a:cubicBezTo>
                    <a:pt x="129" y="31565"/>
                    <a:pt x="509" y="31847"/>
                    <a:pt x="927" y="31847"/>
                  </a:cubicBezTo>
                  <a:cubicBezTo>
                    <a:pt x="936" y="31847"/>
                    <a:pt x="944" y="31847"/>
                    <a:pt x="953" y="31847"/>
                  </a:cubicBezTo>
                  <a:cubicBezTo>
                    <a:pt x="1001" y="31847"/>
                    <a:pt x="1036" y="31811"/>
                    <a:pt x="1036" y="31764"/>
                  </a:cubicBezTo>
                  <a:cubicBezTo>
                    <a:pt x="1046" y="31552"/>
                    <a:pt x="1055" y="31340"/>
                    <a:pt x="1064" y="31129"/>
                  </a:cubicBezTo>
                  <a:lnTo>
                    <a:pt x="1064" y="31129"/>
                  </a:lnTo>
                  <a:cubicBezTo>
                    <a:pt x="1482" y="31106"/>
                    <a:pt x="1902" y="31096"/>
                    <a:pt x="2321" y="31096"/>
                  </a:cubicBezTo>
                  <a:cubicBezTo>
                    <a:pt x="3252" y="31096"/>
                    <a:pt x="4181" y="31148"/>
                    <a:pt x="5096" y="31240"/>
                  </a:cubicBezTo>
                  <a:cubicBezTo>
                    <a:pt x="5100" y="31240"/>
                    <a:pt x="5104" y="31241"/>
                    <a:pt x="5107" y="31241"/>
                  </a:cubicBezTo>
                  <a:cubicBezTo>
                    <a:pt x="5192" y="31241"/>
                    <a:pt x="5188" y="31109"/>
                    <a:pt x="5096" y="31109"/>
                  </a:cubicBezTo>
                  <a:cubicBezTo>
                    <a:pt x="4228" y="31022"/>
                    <a:pt x="3357" y="30984"/>
                    <a:pt x="2483" y="30984"/>
                  </a:cubicBezTo>
                  <a:cubicBezTo>
                    <a:pt x="2012" y="30984"/>
                    <a:pt x="1540" y="30995"/>
                    <a:pt x="1069" y="31016"/>
                  </a:cubicBezTo>
                  <a:lnTo>
                    <a:pt x="1069" y="31016"/>
                  </a:lnTo>
                  <a:cubicBezTo>
                    <a:pt x="1141" y="29203"/>
                    <a:pt x="1173" y="27382"/>
                    <a:pt x="1215" y="25561"/>
                  </a:cubicBezTo>
                  <a:cubicBezTo>
                    <a:pt x="1263" y="23489"/>
                    <a:pt x="1298" y="21429"/>
                    <a:pt x="1334" y="19357"/>
                  </a:cubicBezTo>
                  <a:cubicBezTo>
                    <a:pt x="1394" y="15238"/>
                    <a:pt x="1429" y="11130"/>
                    <a:pt x="1429" y="7011"/>
                  </a:cubicBezTo>
                  <a:cubicBezTo>
                    <a:pt x="1429" y="4689"/>
                    <a:pt x="1417" y="2367"/>
                    <a:pt x="1406" y="46"/>
                  </a:cubicBezTo>
                  <a:cubicBezTo>
                    <a:pt x="1406" y="16"/>
                    <a:pt x="1379" y="1"/>
                    <a:pt x="1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51;p47">
              <a:extLst>
                <a:ext uri="{FF2B5EF4-FFF2-40B4-BE49-F238E27FC236}">
                  <a16:creationId xmlns:a16="http://schemas.microsoft.com/office/drawing/2014/main" id="{CB8843B4-70C5-496D-A85D-35D47FFB8C2E}"/>
                </a:ext>
              </a:extLst>
            </p:cNvPr>
            <p:cNvSpPr/>
            <p:nvPr/>
          </p:nvSpPr>
          <p:spPr>
            <a:xfrm rot="10061610" flipH="1">
              <a:off x="3303259" y="2895523"/>
              <a:ext cx="226277" cy="2475177"/>
            </a:xfrm>
            <a:custGeom>
              <a:avLst/>
              <a:gdLst/>
              <a:ahLst/>
              <a:cxnLst/>
              <a:rect l="l" t="t" r="r" b="b"/>
              <a:pathLst>
                <a:path w="1724" h="18858" extrusionOk="0">
                  <a:moveTo>
                    <a:pt x="1266" y="0"/>
                  </a:moveTo>
                  <a:cubicBezTo>
                    <a:pt x="1092" y="0"/>
                    <a:pt x="925" y="91"/>
                    <a:pt x="894" y="290"/>
                  </a:cubicBezTo>
                  <a:cubicBezTo>
                    <a:pt x="679" y="1492"/>
                    <a:pt x="572" y="2707"/>
                    <a:pt x="441" y="3909"/>
                  </a:cubicBezTo>
                  <a:cubicBezTo>
                    <a:pt x="322" y="5100"/>
                    <a:pt x="239" y="6302"/>
                    <a:pt x="156" y="7493"/>
                  </a:cubicBezTo>
                  <a:cubicBezTo>
                    <a:pt x="1" y="9886"/>
                    <a:pt x="60" y="12291"/>
                    <a:pt x="120" y="14684"/>
                  </a:cubicBezTo>
                  <a:cubicBezTo>
                    <a:pt x="156" y="16030"/>
                    <a:pt x="179" y="17387"/>
                    <a:pt x="239" y="18732"/>
                  </a:cubicBezTo>
                  <a:cubicBezTo>
                    <a:pt x="245" y="18816"/>
                    <a:pt x="313" y="18857"/>
                    <a:pt x="380" y="18857"/>
                  </a:cubicBezTo>
                  <a:cubicBezTo>
                    <a:pt x="447" y="18857"/>
                    <a:pt x="513" y="18816"/>
                    <a:pt x="513" y="18732"/>
                  </a:cubicBezTo>
                  <a:cubicBezTo>
                    <a:pt x="465" y="16327"/>
                    <a:pt x="513" y="13922"/>
                    <a:pt x="703" y="11529"/>
                  </a:cubicBezTo>
                  <a:cubicBezTo>
                    <a:pt x="894" y="9160"/>
                    <a:pt x="1048" y="6790"/>
                    <a:pt x="1275" y="4421"/>
                  </a:cubicBezTo>
                  <a:cubicBezTo>
                    <a:pt x="1406" y="3076"/>
                    <a:pt x="1584" y="1742"/>
                    <a:pt x="1703" y="409"/>
                  </a:cubicBezTo>
                  <a:cubicBezTo>
                    <a:pt x="1723" y="148"/>
                    <a:pt x="1489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749;p47">
            <a:extLst>
              <a:ext uri="{FF2B5EF4-FFF2-40B4-BE49-F238E27FC236}">
                <a16:creationId xmlns:a16="http://schemas.microsoft.com/office/drawing/2014/main" id="{4B2DE995-87E9-4A02-A61C-B4361251508A}"/>
              </a:ext>
            </a:extLst>
          </p:cNvPr>
          <p:cNvGrpSpPr/>
          <p:nvPr/>
        </p:nvGrpSpPr>
        <p:grpSpPr>
          <a:xfrm rot="2301102" flipH="1">
            <a:off x="8692009" y="-2605832"/>
            <a:ext cx="1251222" cy="4975687"/>
            <a:chOff x="2819688" y="916634"/>
            <a:chExt cx="1329321" cy="4449743"/>
          </a:xfrm>
        </p:grpSpPr>
        <p:sp>
          <p:nvSpPr>
            <p:cNvPr id="12" name="Google Shape;1750;p47">
              <a:extLst>
                <a:ext uri="{FF2B5EF4-FFF2-40B4-BE49-F238E27FC236}">
                  <a16:creationId xmlns:a16="http://schemas.microsoft.com/office/drawing/2014/main" id="{6E90BD54-401A-4992-975A-27F1AA8FAAA4}"/>
                </a:ext>
              </a:extLst>
            </p:cNvPr>
            <p:cNvSpPr/>
            <p:nvPr/>
          </p:nvSpPr>
          <p:spPr>
            <a:xfrm rot="10258010" flipH="1">
              <a:off x="3143616" y="944209"/>
              <a:ext cx="681465" cy="4180141"/>
            </a:xfrm>
            <a:custGeom>
              <a:avLst/>
              <a:gdLst/>
              <a:ahLst/>
              <a:cxnLst/>
              <a:rect l="l" t="t" r="r" b="b"/>
              <a:pathLst>
                <a:path w="5192" h="31848" extrusionOk="0">
                  <a:moveTo>
                    <a:pt x="881" y="31139"/>
                  </a:moveTo>
                  <a:lnTo>
                    <a:pt x="881" y="31139"/>
                  </a:lnTo>
                  <a:cubicBezTo>
                    <a:pt x="877" y="31320"/>
                    <a:pt x="874" y="31501"/>
                    <a:pt x="871" y="31682"/>
                  </a:cubicBezTo>
                  <a:lnTo>
                    <a:pt x="871" y="31682"/>
                  </a:lnTo>
                  <a:cubicBezTo>
                    <a:pt x="561" y="31671"/>
                    <a:pt x="288" y="31484"/>
                    <a:pt x="170" y="31195"/>
                  </a:cubicBezTo>
                  <a:lnTo>
                    <a:pt x="170" y="31195"/>
                  </a:lnTo>
                  <a:cubicBezTo>
                    <a:pt x="406" y="31172"/>
                    <a:pt x="643" y="31154"/>
                    <a:pt x="881" y="31139"/>
                  </a:cubicBezTo>
                  <a:close/>
                  <a:moveTo>
                    <a:pt x="1352" y="1"/>
                  </a:moveTo>
                  <a:cubicBezTo>
                    <a:pt x="1325" y="1"/>
                    <a:pt x="1298" y="16"/>
                    <a:pt x="1298" y="46"/>
                  </a:cubicBezTo>
                  <a:cubicBezTo>
                    <a:pt x="1322" y="4189"/>
                    <a:pt x="1310" y="8320"/>
                    <a:pt x="1275" y="12464"/>
                  </a:cubicBezTo>
                  <a:cubicBezTo>
                    <a:pt x="1227" y="16571"/>
                    <a:pt x="1156" y="20691"/>
                    <a:pt x="1048" y="24811"/>
                  </a:cubicBezTo>
                  <a:cubicBezTo>
                    <a:pt x="1006" y="26885"/>
                    <a:pt x="925" y="28959"/>
                    <a:pt x="883" y="31024"/>
                  </a:cubicBezTo>
                  <a:lnTo>
                    <a:pt x="883" y="31024"/>
                  </a:lnTo>
                  <a:cubicBezTo>
                    <a:pt x="613" y="31038"/>
                    <a:pt x="342" y="31054"/>
                    <a:pt x="72" y="31073"/>
                  </a:cubicBezTo>
                  <a:cubicBezTo>
                    <a:pt x="36" y="31085"/>
                    <a:pt x="1" y="31121"/>
                    <a:pt x="13" y="31157"/>
                  </a:cubicBezTo>
                  <a:cubicBezTo>
                    <a:pt x="129" y="31565"/>
                    <a:pt x="509" y="31847"/>
                    <a:pt x="927" y="31847"/>
                  </a:cubicBezTo>
                  <a:cubicBezTo>
                    <a:pt x="936" y="31847"/>
                    <a:pt x="944" y="31847"/>
                    <a:pt x="953" y="31847"/>
                  </a:cubicBezTo>
                  <a:cubicBezTo>
                    <a:pt x="1001" y="31847"/>
                    <a:pt x="1036" y="31811"/>
                    <a:pt x="1036" y="31764"/>
                  </a:cubicBezTo>
                  <a:cubicBezTo>
                    <a:pt x="1046" y="31552"/>
                    <a:pt x="1055" y="31340"/>
                    <a:pt x="1064" y="31129"/>
                  </a:cubicBezTo>
                  <a:lnTo>
                    <a:pt x="1064" y="31129"/>
                  </a:lnTo>
                  <a:cubicBezTo>
                    <a:pt x="1482" y="31106"/>
                    <a:pt x="1902" y="31096"/>
                    <a:pt x="2321" y="31096"/>
                  </a:cubicBezTo>
                  <a:cubicBezTo>
                    <a:pt x="3252" y="31096"/>
                    <a:pt x="4181" y="31148"/>
                    <a:pt x="5096" y="31240"/>
                  </a:cubicBezTo>
                  <a:cubicBezTo>
                    <a:pt x="5100" y="31240"/>
                    <a:pt x="5104" y="31241"/>
                    <a:pt x="5107" y="31241"/>
                  </a:cubicBezTo>
                  <a:cubicBezTo>
                    <a:pt x="5192" y="31241"/>
                    <a:pt x="5188" y="31109"/>
                    <a:pt x="5096" y="31109"/>
                  </a:cubicBezTo>
                  <a:cubicBezTo>
                    <a:pt x="4228" y="31022"/>
                    <a:pt x="3357" y="30984"/>
                    <a:pt x="2483" y="30984"/>
                  </a:cubicBezTo>
                  <a:cubicBezTo>
                    <a:pt x="2012" y="30984"/>
                    <a:pt x="1540" y="30995"/>
                    <a:pt x="1069" y="31016"/>
                  </a:cubicBezTo>
                  <a:lnTo>
                    <a:pt x="1069" y="31016"/>
                  </a:lnTo>
                  <a:cubicBezTo>
                    <a:pt x="1141" y="29203"/>
                    <a:pt x="1173" y="27382"/>
                    <a:pt x="1215" y="25561"/>
                  </a:cubicBezTo>
                  <a:cubicBezTo>
                    <a:pt x="1263" y="23489"/>
                    <a:pt x="1298" y="21429"/>
                    <a:pt x="1334" y="19357"/>
                  </a:cubicBezTo>
                  <a:cubicBezTo>
                    <a:pt x="1394" y="15238"/>
                    <a:pt x="1429" y="11130"/>
                    <a:pt x="1429" y="7011"/>
                  </a:cubicBezTo>
                  <a:cubicBezTo>
                    <a:pt x="1429" y="4689"/>
                    <a:pt x="1417" y="2367"/>
                    <a:pt x="1406" y="46"/>
                  </a:cubicBezTo>
                  <a:cubicBezTo>
                    <a:pt x="1406" y="16"/>
                    <a:pt x="1379" y="1"/>
                    <a:pt x="1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51;p47">
              <a:extLst>
                <a:ext uri="{FF2B5EF4-FFF2-40B4-BE49-F238E27FC236}">
                  <a16:creationId xmlns:a16="http://schemas.microsoft.com/office/drawing/2014/main" id="{CFE17C2E-1911-420E-B05F-8A05500F4B4A}"/>
                </a:ext>
              </a:extLst>
            </p:cNvPr>
            <p:cNvSpPr/>
            <p:nvPr/>
          </p:nvSpPr>
          <p:spPr>
            <a:xfrm rot="10061610" flipH="1">
              <a:off x="3303259" y="2895523"/>
              <a:ext cx="226277" cy="2475177"/>
            </a:xfrm>
            <a:custGeom>
              <a:avLst/>
              <a:gdLst/>
              <a:ahLst/>
              <a:cxnLst/>
              <a:rect l="l" t="t" r="r" b="b"/>
              <a:pathLst>
                <a:path w="1724" h="18858" extrusionOk="0">
                  <a:moveTo>
                    <a:pt x="1266" y="0"/>
                  </a:moveTo>
                  <a:cubicBezTo>
                    <a:pt x="1092" y="0"/>
                    <a:pt x="925" y="91"/>
                    <a:pt x="894" y="290"/>
                  </a:cubicBezTo>
                  <a:cubicBezTo>
                    <a:pt x="679" y="1492"/>
                    <a:pt x="572" y="2707"/>
                    <a:pt x="441" y="3909"/>
                  </a:cubicBezTo>
                  <a:cubicBezTo>
                    <a:pt x="322" y="5100"/>
                    <a:pt x="239" y="6302"/>
                    <a:pt x="156" y="7493"/>
                  </a:cubicBezTo>
                  <a:cubicBezTo>
                    <a:pt x="1" y="9886"/>
                    <a:pt x="60" y="12291"/>
                    <a:pt x="120" y="14684"/>
                  </a:cubicBezTo>
                  <a:cubicBezTo>
                    <a:pt x="156" y="16030"/>
                    <a:pt x="179" y="17387"/>
                    <a:pt x="239" y="18732"/>
                  </a:cubicBezTo>
                  <a:cubicBezTo>
                    <a:pt x="245" y="18816"/>
                    <a:pt x="313" y="18857"/>
                    <a:pt x="380" y="18857"/>
                  </a:cubicBezTo>
                  <a:cubicBezTo>
                    <a:pt x="447" y="18857"/>
                    <a:pt x="513" y="18816"/>
                    <a:pt x="513" y="18732"/>
                  </a:cubicBezTo>
                  <a:cubicBezTo>
                    <a:pt x="465" y="16327"/>
                    <a:pt x="513" y="13922"/>
                    <a:pt x="703" y="11529"/>
                  </a:cubicBezTo>
                  <a:cubicBezTo>
                    <a:pt x="894" y="9160"/>
                    <a:pt x="1048" y="6790"/>
                    <a:pt x="1275" y="4421"/>
                  </a:cubicBezTo>
                  <a:cubicBezTo>
                    <a:pt x="1406" y="3076"/>
                    <a:pt x="1584" y="1742"/>
                    <a:pt x="1703" y="409"/>
                  </a:cubicBezTo>
                  <a:cubicBezTo>
                    <a:pt x="1723" y="148"/>
                    <a:pt x="1489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6F3FCB9-F607-4F4D-B684-3409105C3CB5}"/>
              </a:ext>
            </a:extLst>
          </p:cNvPr>
          <p:cNvSpPr/>
          <p:nvPr/>
        </p:nvSpPr>
        <p:spPr>
          <a:xfrm>
            <a:off x="8616291" y="4676644"/>
            <a:ext cx="5277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19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41"/>
          <p:cNvSpPr txBox="1">
            <a:spLocks noGrp="1"/>
          </p:cNvSpPr>
          <p:nvPr>
            <p:ph type="title"/>
          </p:nvPr>
        </p:nvSpPr>
        <p:spPr>
          <a:xfrm>
            <a:off x="1748576" y="2044782"/>
            <a:ext cx="5646847" cy="1053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Introduction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0AF6AA-556A-453E-897C-C75D286E1F00}"/>
              </a:ext>
            </a:extLst>
          </p:cNvPr>
          <p:cNvSpPr/>
          <p:nvPr/>
        </p:nvSpPr>
        <p:spPr>
          <a:xfrm>
            <a:off x="8787812" y="4681835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6" name="Google Shape;1676;p42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1510110" y="1603991"/>
            <a:ext cx="988094" cy="1033193"/>
          </a:xfrm>
          <a:prstGeom prst="rect">
            <a:avLst/>
          </a:prstGeom>
          <a:noFill/>
          <a:ln>
            <a:noFill/>
          </a:ln>
        </p:spPr>
      </p:pic>
      <p:sp>
        <p:nvSpPr>
          <p:cNvPr id="1677" name="Google Shape;1677;p42"/>
          <p:cNvSpPr txBox="1">
            <a:spLocks noGrp="1"/>
          </p:cNvSpPr>
          <p:nvPr>
            <p:ph type="title"/>
          </p:nvPr>
        </p:nvSpPr>
        <p:spPr>
          <a:xfrm>
            <a:off x="708372" y="51599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Mobile App analysis results</a:t>
            </a:r>
          </a:p>
        </p:txBody>
      </p:sp>
      <p:sp>
        <p:nvSpPr>
          <p:cNvPr id="1678" name="Google Shape;1678;p42"/>
          <p:cNvSpPr txBox="1">
            <a:spLocks noGrp="1"/>
          </p:cNvSpPr>
          <p:nvPr>
            <p:ph type="title" idx="2"/>
          </p:nvPr>
        </p:nvSpPr>
        <p:spPr>
          <a:xfrm rot="-14480">
            <a:off x="2418485" y="1740124"/>
            <a:ext cx="1111815" cy="858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68B91"/>
                </a:solidFill>
              </a:rPr>
              <a:t>APK</a:t>
            </a:r>
            <a:endParaRPr dirty="0">
              <a:solidFill>
                <a:srgbClr val="168B91"/>
              </a:solidFill>
            </a:endParaRPr>
          </a:p>
        </p:txBody>
      </p:sp>
      <p:sp>
        <p:nvSpPr>
          <p:cNvPr id="1680" name="Google Shape;1680;p42"/>
          <p:cNvSpPr txBox="1">
            <a:spLocks noGrp="1"/>
          </p:cNvSpPr>
          <p:nvPr>
            <p:ph type="title" idx="3"/>
          </p:nvPr>
        </p:nvSpPr>
        <p:spPr>
          <a:xfrm rot="-13468">
            <a:off x="5885945" y="2994292"/>
            <a:ext cx="1572264" cy="858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Docker</a:t>
            </a:r>
            <a:endParaRPr dirty="0"/>
          </a:p>
        </p:txBody>
      </p:sp>
      <p:sp>
        <p:nvSpPr>
          <p:cNvPr id="1684" name="Google Shape;1684;p42"/>
          <p:cNvSpPr txBox="1">
            <a:spLocks noGrp="1"/>
          </p:cNvSpPr>
          <p:nvPr>
            <p:ph type="title" idx="7"/>
          </p:nvPr>
        </p:nvSpPr>
        <p:spPr>
          <a:xfrm rot="-16651">
            <a:off x="1610261" y="1897898"/>
            <a:ext cx="805209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sp>
        <p:nvSpPr>
          <p:cNvPr id="1686" name="Google Shape;1686;p42"/>
          <p:cNvSpPr txBox="1">
            <a:spLocks noGrp="1"/>
          </p:cNvSpPr>
          <p:nvPr>
            <p:ph type="title" idx="9"/>
          </p:nvPr>
        </p:nvSpPr>
        <p:spPr>
          <a:xfrm rot="-16657">
            <a:off x="4949250" y="3182243"/>
            <a:ext cx="804909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</a:t>
            </a:r>
            <a:endParaRPr dirty="0"/>
          </a:p>
        </p:txBody>
      </p:sp>
      <p:pic>
        <p:nvPicPr>
          <p:cNvPr id="35" name="Google Shape;1676;p42">
            <a:extLst>
              <a:ext uri="{FF2B5EF4-FFF2-40B4-BE49-F238E27FC236}">
                <a16:creationId xmlns:a16="http://schemas.microsoft.com/office/drawing/2014/main" id="{2BB2708A-EA89-4B89-81FF-133E72628A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4857657" y="2916897"/>
            <a:ext cx="988094" cy="103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909;p60">
            <a:extLst>
              <a:ext uri="{FF2B5EF4-FFF2-40B4-BE49-F238E27FC236}">
                <a16:creationId xmlns:a16="http://schemas.microsoft.com/office/drawing/2014/main" id="{F14A645A-3CEF-4392-8127-8F7650E7854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1205" t="21461" r="31680" b="26711"/>
          <a:stretch/>
        </p:blipFill>
        <p:spPr>
          <a:xfrm rot="10800000">
            <a:off x="-999935" y="3286277"/>
            <a:ext cx="3436123" cy="269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909;p60">
            <a:extLst>
              <a:ext uri="{FF2B5EF4-FFF2-40B4-BE49-F238E27FC236}">
                <a16:creationId xmlns:a16="http://schemas.microsoft.com/office/drawing/2014/main" id="{2B2E18A3-C36C-453E-B7A7-30F31CBDE40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1205" t="21461" r="31680" b="26711"/>
          <a:stretch/>
        </p:blipFill>
        <p:spPr>
          <a:xfrm rot="1064708">
            <a:off x="-207953" y="4129807"/>
            <a:ext cx="3436123" cy="26990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2289;p66">
            <a:extLst>
              <a:ext uri="{FF2B5EF4-FFF2-40B4-BE49-F238E27FC236}">
                <a16:creationId xmlns:a16="http://schemas.microsoft.com/office/drawing/2014/main" id="{65199A61-FF6E-4ED8-AB9D-9195436FE23D}"/>
              </a:ext>
            </a:extLst>
          </p:cNvPr>
          <p:cNvSpPr/>
          <p:nvPr/>
        </p:nvSpPr>
        <p:spPr>
          <a:xfrm rot="-5400000">
            <a:off x="-1822689" y="990661"/>
            <a:ext cx="143898" cy="7146333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289;p66">
            <a:extLst>
              <a:ext uri="{FF2B5EF4-FFF2-40B4-BE49-F238E27FC236}">
                <a16:creationId xmlns:a16="http://schemas.microsoft.com/office/drawing/2014/main" id="{F07C39F7-67C2-47E2-8B9F-D3906A8FF0B5}"/>
              </a:ext>
            </a:extLst>
          </p:cNvPr>
          <p:cNvSpPr/>
          <p:nvPr/>
        </p:nvSpPr>
        <p:spPr>
          <a:xfrm rot="-5400000">
            <a:off x="-924562" y="1296831"/>
            <a:ext cx="143898" cy="7146333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8F8437-EED7-4EED-9B34-5A4B237C7868}"/>
              </a:ext>
            </a:extLst>
          </p:cNvPr>
          <p:cNvSpPr/>
          <p:nvPr/>
        </p:nvSpPr>
        <p:spPr>
          <a:xfrm>
            <a:off x="8787812" y="4681835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49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Results</a:t>
            </a:r>
            <a:endParaRPr dirty="0"/>
          </a:p>
        </p:txBody>
      </p:sp>
      <p:sp>
        <p:nvSpPr>
          <p:cNvPr id="1765" name="Google Shape;1765;p49"/>
          <p:cNvSpPr txBox="1">
            <a:spLocks noGrp="1"/>
          </p:cNvSpPr>
          <p:nvPr>
            <p:ph type="title" idx="2"/>
          </p:nvPr>
        </p:nvSpPr>
        <p:spPr>
          <a:xfrm rot="-9165">
            <a:off x="1146022" y="2559773"/>
            <a:ext cx="2700610" cy="4938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Codacy-Github</a:t>
            </a:r>
            <a:endParaRPr dirty="0"/>
          </a:p>
        </p:txBody>
      </p:sp>
      <p:sp>
        <p:nvSpPr>
          <p:cNvPr id="1767" name="Google Shape;1767;p49"/>
          <p:cNvSpPr txBox="1">
            <a:spLocks noGrp="1"/>
          </p:cNvSpPr>
          <p:nvPr>
            <p:ph type="title" idx="3"/>
          </p:nvPr>
        </p:nvSpPr>
        <p:spPr>
          <a:xfrm rot="-8788">
            <a:off x="5218944" y="2559923"/>
            <a:ext cx="2699109" cy="493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MOBFSs</a:t>
            </a:r>
            <a:endParaRPr dirty="0"/>
          </a:p>
        </p:txBody>
      </p:sp>
      <p:sp>
        <p:nvSpPr>
          <p:cNvPr id="1768" name="Google Shape;1768;p49"/>
          <p:cNvSpPr txBox="1">
            <a:spLocks noGrp="1"/>
          </p:cNvSpPr>
          <p:nvPr>
            <p:ph type="subTitle" idx="4"/>
          </p:nvPr>
        </p:nvSpPr>
        <p:spPr>
          <a:xfrm rot="-9170">
            <a:off x="5297770" y="3011675"/>
            <a:ext cx="2699110" cy="78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App premission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Network Security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8C8E0-4926-44BF-A44E-CD1263B08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-8800">
            <a:off x="1148805" y="3011694"/>
            <a:ext cx="2695509" cy="1091982"/>
          </a:xfrm>
        </p:spPr>
        <p:txBody>
          <a:bodyPr/>
          <a:lstStyle/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dirty="0"/>
              <a:t>Code Style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dirty="0"/>
              <a:t>Error Prone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A19C06-40DB-48D2-89DD-79AC20BC7618}"/>
              </a:ext>
            </a:extLst>
          </p:cNvPr>
          <p:cNvSpPr/>
          <p:nvPr/>
        </p:nvSpPr>
        <p:spPr>
          <a:xfrm>
            <a:off x="8787812" y="4681835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45"/>
          <p:cNvSpPr txBox="1">
            <a:spLocks noGrp="1"/>
          </p:cNvSpPr>
          <p:nvPr>
            <p:ph type="title"/>
          </p:nvPr>
        </p:nvSpPr>
        <p:spPr>
          <a:xfrm>
            <a:off x="314325" y="1321200"/>
            <a:ext cx="8543925" cy="25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Codacy-github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D4635B-AD0A-440B-83D0-173C2571BBBD}"/>
              </a:ext>
            </a:extLst>
          </p:cNvPr>
          <p:cNvSpPr/>
          <p:nvPr/>
        </p:nvSpPr>
        <p:spPr>
          <a:xfrm>
            <a:off x="8787812" y="4681835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3"/>
          <p:cNvSpPr txBox="1">
            <a:spLocks noGrp="1"/>
          </p:cNvSpPr>
          <p:nvPr>
            <p:ph type="title"/>
          </p:nvPr>
        </p:nvSpPr>
        <p:spPr>
          <a:xfrm>
            <a:off x="526800" y="486525"/>
            <a:ext cx="3749925" cy="7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Style</a:t>
            </a:r>
          </a:p>
        </p:txBody>
      </p:sp>
      <p:sp>
        <p:nvSpPr>
          <p:cNvPr id="1695" name="Google Shape;1695;p43"/>
          <p:cNvSpPr txBox="1">
            <a:spLocks noGrp="1"/>
          </p:cNvSpPr>
          <p:nvPr>
            <p:ph type="subTitle" idx="1"/>
          </p:nvPr>
        </p:nvSpPr>
        <p:spPr>
          <a:xfrm>
            <a:off x="1812182" y="1845878"/>
            <a:ext cx="4929086" cy="50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indent="0" algn="l"/>
            <a:r>
              <a:rPr lang="de-DE" b="1" u="sng" dirty="0">
                <a:solidFill>
                  <a:srgbClr val="168B91"/>
                </a:solidFill>
              </a:rPr>
              <a:t>Missing Javadoc for methods and variables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7B7BB8-664B-41E7-881D-7A1DD41CB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 b="7776"/>
          <a:stretch>
            <a:fillRect/>
          </a:stretch>
        </p:blipFill>
        <p:spPr bwMode="auto">
          <a:xfrm>
            <a:off x="957943" y="2769053"/>
            <a:ext cx="5595257" cy="142194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994E35-56F6-4582-B614-087C903CCDF7}"/>
              </a:ext>
            </a:extLst>
          </p:cNvPr>
          <p:cNvSpPr/>
          <p:nvPr/>
        </p:nvSpPr>
        <p:spPr>
          <a:xfrm>
            <a:off x="8787812" y="4681835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00;p44">
            <a:extLst>
              <a:ext uri="{FF2B5EF4-FFF2-40B4-BE49-F238E27FC236}">
                <a16:creationId xmlns:a16="http://schemas.microsoft.com/office/drawing/2014/main" id="{441FF0EC-D651-4152-B719-583AC5DB2E73}"/>
              </a:ext>
            </a:extLst>
          </p:cNvPr>
          <p:cNvSpPr txBox="1">
            <a:spLocks/>
          </p:cNvSpPr>
          <p:nvPr/>
        </p:nvSpPr>
        <p:spPr>
          <a:xfrm>
            <a:off x="331263" y="433275"/>
            <a:ext cx="3838200" cy="6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hivo Black"/>
              <a:buNone/>
              <a:defRPr sz="44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hivo Black"/>
              <a:buNone/>
              <a:defRPr sz="42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hivo Black"/>
              <a:buNone/>
              <a:defRPr sz="42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hivo Black"/>
              <a:buNone/>
              <a:defRPr sz="42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hivo Black"/>
              <a:buNone/>
              <a:defRPr sz="42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hivo Black"/>
              <a:buNone/>
              <a:defRPr sz="42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hivo Black"/>
              <a:buNone/>
              <a:defRPr sz="42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hivo Black"/>
              <a:buNone/>
              <a:defRPr sz="42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hivo Black"/>
              <a:buNone/>
              <a:defRPr sz="42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pPr algn="l"/>
            <a:r>
              <a:rPr lang="en-US" dirty="0"/>
              <a:t> Error prone</a:t>
            </a:r>
          </a:p>
        </p:txBody>
      </p:sp>
      <p:sp>
        <p:nvSpPr>
          <p:cNvPr id="3" name="Google Shape;1695;p43">
            <a:extLst>
              <a:ext uri="{FF2B5EF4-FFF2-40B4-BE49-F238E27FC236}">
                <a16:creationId xmlns:a16="http://schemas.microsoft.com/office/drawing/2014/main" id="{65CF1692-5EE2-4FB5-A018-0E4ED20D1D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12181" y="1845878"/>
            <a:ext cx="6221475" cy="725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indent="0" algn="l"/>
            <a:r>
              <a:rPr lang="en-US" sz="1800" b="1" u="sng" strike="noStrike" dirty="0">
                <a:solidFill>
                  <a:srgbClr val="168B9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Avoid unnecessary </a:t>
            </a:r>
            <a:r>
              <a:rPr lang="en-US" sz="1800" b="1" u="sng" strike="noStrike" dirty="0" err="1">
                <a:solidFill>
                  <a:srgbClr val="168B9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if..then..else</a:t>
            </a:r>
            <a:r>
              <a:rPr lang="en-US" sz="1800" b="1" u="sng" strike="noStrike" dirty="0">
                <a:solidFill>
                  <a:srgbClr val="168B9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statements when returning Booleans</a:t>
            </a:r>
            <a:endParaRPr lang="en-US" sz="1800" u="none" strike="noStrike" dirty="0">
              <a:solidFill>
                <a:srgbClr val="168B9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8100" indent="0" algn="l"/>
            <a:endParaRPr lang="de-DE" b="1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4D718F3-7939-41FF-BBBC-407A513ED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88"/>
          <a:stretch/>
        </p:blipFill>
        <p:spPr bwMode="auto">
          <a:xfrm>
            <a:off x="894488" y="2736494"/>
            <a:ext cx="5706009" cy="1340802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973693-EB98-4A6F-88DC-E048A9A57F76}"/>
              </a:ext>
            </a:extLst>
          </p:cNvPr>
          <p:cNvSpPr/>
          <p:nvPr/>
        </p:nvSpPr>
        <p:spPr>
          <a:xfrm>
            <a:off x="8787812" y="4681835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611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00;p44">
            <a:extLst>
              <a:ext uri="{FF2B5EF4-FFF2-40B4-BE49-F238E27FC236}">
                <a16:creationId xmlns:a16="http://schemas.microsoft.com/office/drawing/2014/main" id="{02A1B7E3-8863-48FA-BDD1-00D4A6F2845F}"/>
              </a:ext>
            </a:extLst>
          </p:cNvPr>
          <p:cNvSpPr txBox="1">
            <a:spLocks/>
          </p:cNvSpPr>
          <p:nvPr/>
        </p:nvSpPr>
        <p:spPr>
          <a:xfrm>
            <a:off x="331263" y="433275"/>
            <a:ext cx="3838200" cy="6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hivo Black"/>
              <a:buNone/>
              <a:defRPr sz="44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hivo Black"/>
              <a:buNone/>
              <a:defRPr sz="42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hivo Black"/>
              <a:buNone/>
              <a:defRPr sz="42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hivo Black"/>
              <a:buNone/>
              <a:defRPr sz="42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hivo Black"/>
              <a:buNone/>
              <a:defRPr sz="42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hivo Black"/>
              <a:buNone/>
              <a:defRPr sz="42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hivo Black"/>
              <a:buNone/>
              <a:defRPr sz="42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hivo Black"/>
              <a:buNone/>
              <a:defRPr sz="42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hivo Black"/>
              <a:buNone/>
              <a:defRPr sz="42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pPr algn="l"/>
            <a:r>
              <a:rPr lang="en-US" dirty="0"/>
              <a:t> Performance</a:t>
            </a:r>
          </a:p>
        </p:txBody>
      </p:sp>
      <p:sp>
        <p:nvSpPr>
          <p:cNvPr id="3" name="Google Shape;1695;p43">
            <a:extLst>
              <a:ext uri="{FF2B5EF4-FFF2-40B4-BE49-F238E27FC236}">
                <a16:creationId xmlns:a16="http://schemas.microsoft.com/office/drawing/2014/main" id="{EE2F2D7D-3132-49E2-AA44-B24A20ABCF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12182" y="1845878"/>
            <a:ext cx="4929086" cy="50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indent="0" algn="l"/>
            <a:r>
              <a:rPr lang="en-US" sz="1800" b="1" u="sng" dirty="0">
                <a:solidFill>
                  <a:srgbClr val="168B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Useless parentheses</a:t>
            </a:r>
            <a:endParaRPr dirty="0">
              <a:solidFill>
                <a:srgbClr val="168B9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1A391-B5D0-4520-8290-1A941FC9B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84" y="2617170"/>
            <a:ext cx="7200750" cy="12763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D26E53-80F3-4FA6-8BA6-7481E69C4B15}"/>
              </a:ext>
            </a:extLst>
          </p:cNvPr>
          <p:cNvSpPr/>
          <p:nvPr/>
        </p:nvSpPr>
        <p:spPr>
          <a:xfrm>
            <a:off x="8787813" y="4681835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740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45"/>
          <p:cNvSpPr txBox="1">
            <a:spLocks noGrp="1"/>
          </p:cNvSpPr>
          <p:nvPr>
            <p:ph type="title"/>
          </p:nvPr>
        </p:nvSpPr>
        <p:spPr>
          <a:xfrm>
            <a:off x="314325" y="1321200"/>
            <a:ext cx="8543925" cy="25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MOBFs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1EF94B-0F70-46BF-813A-52C38093A582}"/>
              </a:ext>
            </a:extLst>
          </p:cNvPr>
          <p:cNvSpPr/>
          <p:nvPr/>
        </p:nvSpPr>
        <p:spPr>
          <a:xfrm>
            <a:off x="8787813" y="4681835"/>
            <a:ext cx="3561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9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86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erwasser Pitch Deck by Slidesgo">
  <a:themeElements>
    <a:clrScheme name="Simple Light">
      <a:dk1>
        <a:srgbClr val="154D58"/>
      </a:dk1>
      <a:lt1>
        <a:srgbClr val="FFFFFF"/>
      </a:lt1>
      <a:dk2>
        <a:srgbClr val="168B91"/>
      </a:dk2>
      <a:lt2>
        <a:srgbClr val="6FA8DC"/>
      </a:lt2>
      <a:accent1>
        <a:srgbClr val="9FC5E8"/>
      </a:accent1>
      <a:accent2>
        <a:srgbClr val="9EDCD9"/>
      </a:accent2>
      <a:accent3>
        <a:srgbClr val="93C47D"/>
      </a:accent3>
      <a:accent4>
        <a:srgbClr val="B6D7A8"/>
      </a:accent4>
      <a:accent5>
        <a:srgbClr val="FFFFFF"/>
      </a:accent5>
      <a:accent6>
        <a:srgbClr val="FFFFFF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260</Words>
  <Application>Microsoft Office PowerPoint</Application>
  <PresentationFormat>On-screen Show (16:9)</PresentationFormat>
  <Paragraphs>77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Chivo Black</vt:lpstr>
      <vt:lpstr>Open Sans</vt:lpstr>
      <vt:lpstr>Arial</vt:lpstr>
      <vt:lpstr>Courier New</vt:lpstr>
      <vt:lpstr>Roboto Condensed Light</vt:lpstr>
      <vt:lpstr>Times New Roman</vt:lpstr>
      <vt:lpstr>Meerwasser Pitch Deck by Slidesgo</vt:lpstr>
      <vt:lpstr>QUALITY ASSESSMENT</vt:lpstr>
      <vt:lpstr>Introduction</vt:lpstr>
      <vt:lpstr>Mobile App analysis results</vt:lpstr>
      <vt:lpstr>Discussion Results</vt:lpstr>
      <vt:lpstr>Codacy-github</vt:lpstr>
      <vt:lpstr>Code Style</vt:lpstr>
      <vt:lpstr>PowerPoint Presentation</vt:lpstr>
      <vt:lpstr>PowerPoint Presentation</vt:lpstr>
      <vt:lpstr>MOBFs</vt:lpstr>
      <vt:lpstr>App Permission</vt:lpstr>
      <vt:lpstr>App Permission</vt:lpstr>
      <vt:lpstr>Network Security - Manifest Analysis</vt:lpstr>
      <vt:lpstr>PowerPoint Presentation</vt:lpstr>
      <vt:lpstr>PowerPoint Presentation</vt:lpstr>
      <vt:lpstr>Design</vt:lpstr>
      <vt:lpstr>Coupling</vt:lpstr>
      <vt:lpstr>Cohesion</vt:lpstr>
      <vt:lpstr>Design Interface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ASSESSMENT</dc:title>
  <cp:lastModifiedBy>Razan Saad abdulkrim Alabdulkrim</cp:lastModifiedBy>
  <cp:revision>6</cp:revision>
  <dcterms:modified xsi:type="dcterms:W3CDTF">2021-11-04T15:51:50Z</dcterms:modified>
</cp:coreProperties>
</file>