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1"/>
  </p:sldMasterIdLst>
  <p:notesMasterIdLst>
    <p:notesMasterId r:id="rId28"/>
  </p:notesMasterIdLst>
  <p:sldIdLst>
    <p:sldId id="256" r:id="rId2"/>
    <p:sldId id="257" r:id="rId3"/>
    <p:sldId id="271" r:id="rId4"/>
    <p:sldId id="258" r:id="rId5"/>
    <p:sldId id="259" r:id="rId6"/>
    <p:sldId id="261" r:id="rId7"/>
    <p:sldId id="263" r:id="rId8"/>
    <p:sldId id="262" r:id="rId9"/>
    <p:sldId id="264" r:id="rId10"/>
    <p:sldId id="267" r:id="rId11"/>
    <p:sldId id="268" r:id="rId12"/>
    <p:sldId id="269" r:id="rId13"/>
    <p:sldId id="284" r:id="rId14"/>
    <p:sldId id="274" r:id="rId15"/>
    <p:sldId id="278" r:id="rId16"/>
    <p:sldId id="281" r:id="rId17"/>
    <p:sldId id="282" r:id="rId18"/>
    <p:sldId id="275" r:id="rId19"/>
    <p:sldId id="273" r:id="rId20"/>
    <p:sldId id="280" r:id="rId21"/>
    <p:sldId id="276" r:id="rId22"/>
    <p:sldId id="283" r:id="rId23"/>
    <p:sldId id="285" r:id="rId24"/>
    <p:sldId id="277" r:id="rId25"/>
    <p:sldId id="272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B5144D-5481-441A-975B-45FE3D7D50E1}">
          <p14:sldIdLst>
            <p14:sldId id="256"/>
            <p14:sldId id="257"/>
            <p14:sldId id="271"/>
            <p14:sldId id="258"/>
            <p14:sldId id="259"/>
            <p14:sldId id="261"/>
            <p14:sldId id="263"/>
            <p14:sldId id="262"/>
            <p14:sldId id="264"/>
            <p14:sldId id="267"/>
            <p14:sldId id="268"/>
            <p14:sldId id="269"/>
            <p14:sldId id="284"/>
            <p14:sldId id="274"/>
            <p14:sldId id="278"/>
            <p14:sldId id="281"/>
            <p14:sldId id="282"/>
            <p14:sldId id="275"/>
            <p14:sldId id="273"/>
            <p14:sldId id="280"/>
            <p14:sldId id="276"/>
            <p14:sldId id="283"/>
            <p14:sldId id="285"/>
            <p14:sldId id="277"/>
          </p14:sldIdLst>
        </p14:section>
        <p14:section name="Wrap-up &amp; Resources" id="{A437E8EE-52F6-470B-AFA3-9F7EFBB48F83}">
          <p14:sldIdLst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EAD889-8EDE-43ED-B6C5-924D515D0B0C}" v="2054" dt="2024-08-21T20:56:25.721"/>
    <p1510:client id="{A03F911F-4F2B-4117-9ABA-1F107B5D149E}" v="25" dt="2024-08-21T22:05:01.957"/>
    <p1510:client id="{BEA855B6-A114-424B-AE21-8D7ADDF58EB5}" v="19" dt="2024-08-21T21:02:22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eer Rahman" userId="1057d9eb1768e1b8" providerId="Windows Live" clId="Web-{9BEAD889-8EDE-43ED-B6C5-924D515D0B0C}"/>
    <pc:docChg chg="mod addSld delSld modSld sldOrd addMainMaster delMainMaster modMainMaster addSection delSection modSection">
      <pc:chgData name="Abeer Rahman" userId="1057d9eb1768e1b8" providerId="Windows Live" clId="Web-{9BEAD889-8EDE-43ED-B6C5-924D515D0B0C}" dt="2024-08-21T20:56:25.721" v="2123" actId="20577"/>
      <pc:docMkLst>
        <pc:docMk/>
      </pc:docMkLst>
      <pc:sldChg chg="addSp delSp modSp mod setBg modClrScheme delDesignElem chgLayout">
        <pc:chgData name="Abeer Rahman" userId="1057d9eb1768e1b8" providerId="Windows Live" clId="Web-{9BEAD889-8EDE-43ED-B6C5-924D515D0B0C}" dt="2024-08-21T20:13:20.662" v="1555" actId="20577"/>
        <pc:sldMkLst>
          <pc:docMk/>
          <pc:sldMk cId="109857222" sldId="256"/>
        </pc:sldMkLst>
        <pc:spChg chg="mod ord">
          <ac:chgData name="Abeer Rahman" userId="1057d9eb1768e1b8" providerId="Windows Live" clId="Web-{9BEAD889-8EDE-43ED-B6C5-924D515D0B0C}" dt="2024-08-19T20:15:41.839" v="200"/>
          <ac:spMkLst>
            <pc:docMk/>
            <pc:sldMk cId="109857222" sldId="256"/>
            <ac:spMk id="2" creationId="{00000000-0000-0000-0000-000000000000}"/>
          </ac:spMkLst>
        </pc:spChg>
        <pc:spChg chg="del mod ord">
          <ac:chgData name="Abeer Rahman" userId="1057d9eb1768e1b8" providerId="Windows Live" clId="Web-{9BEAD889-8EDE-43ED-B6C5-924D515D0B0C}" dt="2024-08-19T15:12:47.081" v="23"/>
          <ac:spMkLst>
            <pc:docMk/>
            <pc:sldMk cId="109857222" sldId="256"/>
            <ac:spMk id="3" creationId="{00000000-0000-0000-0000-000000000000}"/>
          </ac:spMkLst>
        </pc:spChg>
        <pc:spChg chg="add mod ord">
          <ac:chgData name="Abeer Rahman" userId="1057d9eb1768e1b8" providerId="Windows Live" clId="Web-{9BEAD889-8EDE-43ED-B6C5-924D515D0B0C}" dt="2024-08-21T20:13:20.662" v="1555" actId="20577"/>
          <ac:spMkLst>
            <pc:docMk/>
            <pc:sldMk cId="109857222" sldId="256"/>
            <ac:spMk id="8" creationId="{E43DB8AF-4C75-DF17-127B-F40FB3D87DFD}"/>
          </ac:spMkLst>
        </pc:spChg>
        <pc:spChg chg="add del">
          <ac:chgData name="Abeer Rahman" userId="1057d9eb1768e1b8" providerId="Windows Live" clId="Web-{9BEAD889-8EDE-43ED-B6C5-924D515D0B0C}" dt="2024-08-19T15:08:25.014" v="1"/>
          <ac:spMkLst>
            <pc:docMk/>
            <pc:sldMk cId="109857222" sldId="256"/>
            <ac:spMk id="9" creationId="{D4F87819-B70D-4927-B657-7D175613F950}"/>
          </ac:spMkLst>
        </pc:spChg>
        <pc:spChg chg="add del mod ord">
          <ac:chgData name="Abeer Rahman" userId="1057d9eb1768e1b8" providerId="Windows Live" clId="Web-{9BEAD889-8EDE-43ED-B6C5-924D515D0B0C}" dt="2024-08-21T19:23:19.442" v="1297"/>
          <ac:spMkLst>
            <pc:docMk/>
            <pc:sldMk cId="109857222" sldId="256"/>
            <ac:spMk id="10" creationId="{0AE76E41-82BC-9665-2702-FCDEFF27DB43}"/>
          </ac:spMkLst>
        </pc:spChg>
        <pc:spChg chg="add del">
          <ac:chgData name="Abeer Rahman" userId="1057d9eb1768e1b8" providerId="Windows Live" clId="Web-{9BEAD889-8EDE-43ED-B6C5-924D515D0B0C}" dt="2024-08-19T15:08:25.014" v="1"/>
          <ac:spMkLst>
            <pc:docMk/>
            <pc:sldMk cId="109857222" sldId="256"/>
            <ac:spMk id="11" creationId="{DCB3820D-C773-4632-9F79-C890E1B2B50D}"/>
          </ac:spMkLst>
        </pc:spChg>
        <pc:spChg chg="add del mod ord">
          <ac:chgData name="Abeer Rahman" userId="1057d9eb1768e1b8" providerId="Windows Live" clId="Web-{9BEAD889-8EDE-43ED-B6C5-924D515D0B0C}" dt="2024-08-21T19:23:19.442" v="1297"/>
          <ac:spMkLst>
            <pc:docMk/>
            <pc:sldMk cId="109857222" sldId="256"/>
            <ac:spMk id="12" creationId="{ACBB54DE-374D-33F3-CA72-66F01A7735AA}"/>
          </ac:spMkLst>
        </pc:spChg>
        <pc:spChg chg="add del">
          <ac:chgData name="Abeer Rahman" userId="1057d9eb1768e1b8" providerId="Windows Live" clId="Web-{9BEAD889-8EDE-43ED-B6C5-924D515D0B0C}" dt="2024-08-19T15:08:25.014" v="1"/>
          <ac:spMkLst>
            <pc:docMk/>
            <pc:sldMk cId="109857222" sldId="256"/>
            <ac:spMk id="13" creationId="{DCB8EB4B-AFE9-41E8-95B0-F246E5740491}"/>
          </ac:spMkLst>
        </pc:spChg>
        <pc:spChg chg="add del mod ord">
          <ac:chgData name="Abeer Rahman" userId="1057d9eb1768e1b8" providerId="Windows Live" clId="Web-{9BEAD889-8EDE-43ED-B6C5-924D515D0B0C}" dt="2024-08-21T19:23:19.442" v="1297"/>
          <ac:spMkLst>
            <pc:docMk/>
            <pc:sldMk cId="109857222" sldId="256"/>
            <ac:spMk id="14" creationId="{15E568FF-5339-2CB0-0D81-FBC3DB2333B6}"/>
          </ac:spMkLst>
        </pc:spChg>
        <pc:spChg chg="add del">
          <ac:chgData name="Abeer Rahman" userId="1057d9eb1768e1b8" providerId="Windows Live" clId="Web-{9BEAD889-8EDE-43ED-B6C5-924D515D0B0C}" dt="2024-08-19T15:08:27.905" v="3"/>
          <ac:spMkLst>
            <pc:docMk/>
            <pc:sldMk cId="109857222" sldId="256"/>
            <ac:spMk id="15" creationId="{789EBE4E-5983-B393-1D5E-731351065799}"/>
          </ac:spMkLst>
        </pc:spChg>
        <pc:spChg chg="add del">
          <ac:chgData name="Abeer Rahman" userId="1057d9eb1768e1b8" providerId="Windows Live" clId="Web-{9BEAD889-8EDE-43ED-B6C5-924D515D0B0C}" dt="2024-08-19T15:08:27.905" v="3"/>
          <ac:spMkLst>
            <pc:docMk/>
            <pc:sldMk cId="109857222" sldId="256"/>
            <ac:spMk id="17" creationId="{2CEF5482-568A-9463-C672-BC6D644DF982}"/>
          </ac:spMkLst>
        </pc:spChg>
        <pc:spChg chg="add del">
          <ac:chgData name="Abeer Rahman" userId="1057d9eb1768e1b8" providerId="Windows Live" clId="Web-{9BEAD889-8EDE-43ED-B6C5-924D515D0B0C}" dt="2024-08-19T15:08:27.905" v="3"/>
          <ac:spMkLst>
            <pc:docMk/>
            <pc:sldMk cId="109857222" sldId="256"/>
            <ac:spMk id="18" creationId="{D38784C3-11AE-0BE2-6339-1A2BDAC7F034}"/>
          </ac:spMkLst>
        </pc:spChg>
        <pc:spChg chg="add del">
          <ac:chgData name="Abeer Rahman" userId="1057d9eb1768e1b8" providerId="Windows Live" clId="Web-{9BEAD889-8EDE-43ED-B6C5-924D515D0B0C}" dt="2024-08-19T15:12:15.190" v="20"/>
          <ac:spMkLst>
            <pc:docMk/>
            <pc:sldMk cId="109857222" sldId="256"/>
            <ac:spMk id="20" creationId="{4AA13AD3-0A4F-475A-BEBB-DEEFF5C096C3}"/>
          </ac:spMkLst>
        </pc:spChg>
        <pc:spChg chg="add del">
          <ac:chgData name="Abeer Rahman" userId="1057d9eb1768e1b8" providerId="Windows Live" clId="Web-{9BEAD889-8EDE-43ED-B6C5-924D515D0B0C}" dt="2024-08-19T15:12:15.190" v="20"/>
          <ac:spMkLst>
            <pc:docMk/>
            <pc:sldMk cId="109857222" sldId="256"/>
            <ac:spMk id="21" creationId="{205BB74C-33FB-4335-8808-49E247F7BF75}"/>
          </ac:spMkLst>
        </pc:spChg>
        <pc:picChg chg="add del">
          <ac:chgData name="Abeer Rahman" userId="1057d9eb1768e1b8" providerId="Windows Live" clId="Web-{9BEAD889-8EDE-43ED-B6C5-924D515D0B0C}" dt="2024-08-19T15:08:25.014" v="1"/>
          <ac:picMkLst>
            <pc:docMk/>
            <pc:sldMk cId="109857222" sldId="256"/>
            <ac:picMk id="4" creationId="{B12D661C-F08D-4DEE-CC72-EB9BBD590049}"/>
          </ac:picMkLst>
        </pc:picChg>
        <pc:picChg chg="add del">
          <ac:chgData name="Abeer Rahman" userId="1057d9eb1768e1b8" providerId="Windows Live" clId="Web-{9BEAD889-8EDE-43ED-B6C5-924D515D0B0C}" dt="2024-08-19T15:08:27.905" v="3"/>
          <ac:picMkLst>
            <pc:docMk/>
            <pc:sldMk cId="109857222" sldId="256"/>
            <ac:picMk id="16" creationId="{103941A7-8181-7873-5198-EF76BF523810}"/>
          </ac:picMkLst>
        </pc:picChg>
        <pc:picChg chg="add del">
          <ac:chgData name="Abeer Rahman" userId="1057d9eb1768e1b8" providerId="Windows Live" clId="Web-{9BEAD889-8EDE-43ED-B6C5-924D515D0B0C}" dt="2024-08-19T15:08:32.124" v="5"/>
          <ac:picMkLst>
            <pc:docMk/>
            <pc:sldMk cId="109857222" sldId="256"/>
            <ac:picMk id="22" creationId="{282E8B81-98FF-7DCF-0EAD-5927F04D431C}"/>
          </ac:picMkLst>
        </pc:picChg>
      </pc:sldChg>
      <pc:sldChg chg="addSp modSp new mod modClrScheme chgLayout">
        <pc:chgData name="Abeer Rahman" userId="1057d9eb1768e1b8" providerId="Windows Live" clId="Web-{9BEAD889-8EDE-43ED-B6C5-924D515D0B0C}" dt="2024-08-21T19:23:19.442" v="1297"/>
        <pc:sldMkLst>
          <pc:docMk/>
          <pc:sldMk cId="707426687" sldId="257"/>
        </pc:sldMkLst>
        <pc:spChg chg="mod ord">
          <ac:chgData name="Abeer Rahman" userId="1057d9eb1768e1b8" providerId="Windows Live" clId="Web-{9BEAD889-8EDE-43ED-B6C5-924D515D0B0C}" dt="2024-08-19T19:07:25.163" v="46" actId="20577"/>
          <ac:spMkLst>
            <pc:docMk/>
            <pc:sldMk cId="707426687" sldId="257"/>
            <ac:spMk id="2" creationId="{DF9E9656-441A-DCA0-FE3F-F70E7C9F86F4}"/>
          </ac:spMkLst>
        </pc:spChg>
        <pc:spChg chg="mod ord">
          <ac:chgData name="Abeer Rahman" userId="1057d9eb1768e1b8" providerId="Windows Live" clId="Web-{9BEAD889-8EDE-43ED-B6C5-924D515D0B0C}" dt="2024-08-19T20:18:41.861" v="292" actId="20577"/>
          <ac:spMkLst>
            <pc:docMk/>
            <pc:sldMk cId="707426687" sldId="257"/>
            <ac:spMk id="3" creationId="{E6FA48F2-4F46-2338-60A2-F49436E5477F}"/>
          </ac:spMkLst>
        </pc:spChg>
        <pc:spChg chg="add mod">
          <ac:chgData name="Abeer Rahman" userId="1057d9eb1768e1b8" providerId="Windows Live" clId="Web-{9BEAD889-8EDE-43ED-B6C5-924D515D0B0C}" dt="2024-08-21T19:23:19.442" v="1297"/>
          <ac:spMkLst>
            <pc:docMk/>
            <pc:sldMk cId="707426687" sldId="257"/>
            <ac:spMk id="4" creationId="{861F6D33-B766-D476-89C9-73B14ED777CB}"/>
          </ac:spMkLst>
        </pc:spChg>
      </pc:sldChg>
      <pc:sldChg chg="delSp modSp new modNotes">
        <pc:chgData name="Abeer Rahman" userId="1057d9eb1768e1b8" providerId="Windows Live" clId="Web-{9BEAD889-8EDE-43ED-B6C5-924D515D0B0C}" dt="2024-08-21T20:17:01.288" v="1614" actId="20577"/>
        <pc:sldMkLst>
          <pc:docMk/>
          <pc:sldMk cId="1640082902" sldId="258"/>
        </pc:sldMkLst>
        <pc:spChg chg="mod">
          <ac:chgData name="Abeer Rahman" userId="1057d9eb1768e1b8" providerId="Windows Live" clId="Web-{9BEAD889-8EDE-43ED-B6C5-924D515D0B0C}" dt="2024-08-19T20:11:21.299" v="114" actId="20577"/>
          <ac:spMkLst>
            <pc:docMk/>
            <pc:sldMk cId="1640082902" sldId="258"/>
            <ac:spMk id="2" creationId="{9DC2F608-A980-6898-9B40-31440ABE13A2}"/>
          </ac:spMkLst>
        </pc:spChg>
        <pc:spChg chg="mod">
          <ac:chgData name="Abeer Rahman" userId="1057d9eb1768e1b8" providerId="Windows Live" clId="Web-{9BEAD889-8EDE-43ED-B6C5-924D515D0B0C}" dt="2024-08-21T20:17:01.288" v="1614" actId="20577"/>
          <ac:spMkLst>
            <pc:docMk/>
            <pc:sldMk cId="1640082902" sldId="258"/>
            <ac:spMk id="3" creationId="{E019B008-DA2E-CD92-1C62-A19658360653}"/>
          </ac:spMkLst>
        </pc:spChg>
        <pc:spChg chg="del">
          <ac:chgData name="Abeer Rahman" userId="1057d9eb1768e1b8" providerId="Windows Live" clId="Web-{9BEAD889-8EDE-43ED-B6C5-924D515D0B0C}" dt="2024-08-21T19:23:19.442" v="1297"/>
          <ac:spMkLst>
            <pc:docMk/>
            <pc:sldMk cId="1640082902" sldId="258"/>
            <ac:spMk id="5" creationId="{46514A43-ADD0-374B-4F7D-30378A8EE364}"/>
          </ac:spMkLst>
        </pc:spChg>
      </pc:sldChg>
      <pc:sldChg chg="addSp delSp modSp new modNotes">
        <pc:chgData name="Abeer Rahman" userId="1057d9eb1768e1b8" providerId="Windows Live" clId="Web-{9BEAD889-8EDE-43ED-B6C5-924D515D0B0C}" dt="2024-08-21T20:31:34.964" v="1694"/>
        <pc:sldMkLst>
          <pc:docMk/>
          <pc:sldMk cId="75197243" sldId="259"/>
        </pc:sldMkLst>
        <pc:spChg chg="mod">
          <ac:chgData name="Abeer Rahman" userId="1057d9eb1768e1b8" providerId="Windows Live" clId="Web-{9BEAD889-8EDE-43ED-B6C5-924D515D0B0C}" dt="2024-08-21T20:29:25.979" v="1661" actId="20577"/>
          <ac:spMkLst>
            <pc:docMk/>
            <pc:sldMk cId="75197243" sldId="259"/>
            <ac:spMk id="2" creationId="{EC5D9C58-7074-B0A0-6B57-A9497E7BD151}"/>
          </ac:spMkLst>
        </pc:spChg>
        <pc:spChg chg="mod">
          <ac:chgData name="Abeer Rahman" userId="1057d9eb1768e1b8" providerId="Windows Live" clId="Web-{9BEAD889-8EDE-43ED-B6C5-924D515D0B0C}" dt="2024-08-21T20:29:50.760" v="1669" actId="1076"/>
          <ac:spMkLst>
            <pc:docMk/>
            <pc:sldMk cId="75197243" sldId="259"/>
            <ac:spMk id="3" creationId="{C0F046B4-11DA-FC7A-CAF9-886962EE0046}"/>
          </ac:spMkLst>
        </pc:spChg>
        <pc:spChg chg="del">
          <ac:chgData name="Abeer Rahman" userId="1057d9eb1768e1b8" providerId="Windows Live" clId="Web-{9BEAD889-8EDE-43ED-B6C5-924D515D0B0C}" dt="2024-08-21T19:23:19.442" v="1297"/>
          <ac:spMkLst>
            <pc:docMk/>
            <pc:sldMk cId="75197243" sldId="259"/>
            <ac:spMk id="5" creationId="{509419D1-AA9E-8DEA-1A04-E0E0E9B5A567}"/>
          </ac:spMkLst>
        </pc:spChg>
        <pc:spChg chg="add del mod">
          <ac:chgData name="Abeer Rahman" userId="1057d9eb1768e1b8" providerId="Windows Live" clId="Web-{9BEAD889-8EDE-43ED-B6C5-924D515D0B0C}" dt="2024-08-21T20:31:03.354" v="1675"/>
          <ac:spMkLst>
            <pc:docMk/>
            <pc:sldMk cId="75197243" sldId="259"/>
            <ac:spMk id="7" creationId="{2201C52D-91AA-46CC-E5F8-590FAD52D4D8}"/>
          </ac:spMkLst>
        </pc:spChg>
        <pc:spChg chg="add del mod">
          <ac:chgData name="Abeer Rahman" userId="1057d9eb1768e1b8" providerId="Windows Live" clId="Web-{9BEAD889-8EDE-43ED-B6C5-924D515D0B0C}" dt="2024-08-19T20:18:20.860" v="287"/>
          <ac:spMkLst>
            <pc:docMk/>
            <pc:sldMk cId="75197243" sldId="259"/>
            <ac:spMk id="7" creationId="{DA72B584-7DF8-651C-7123-A7F3CC425C56}"/>
          </ac:spMkLst>
        </pc:spChg>
        <pc:picChg chg="add del mod">
          <ac:chgData name="Abeer Rahman" userId="1057d9eb1768e1b8" providerId="Windows Live" clId="Web-{9BEAD889-8EDE-43ED-B6C5-924D515D0B0C}" dt="2024-08-21T20:17:34.960" v="1617"/>
          <ac:picMkLst>
            <pc:docMk/>
            <pc:sldMk cId="75197243" sldId="259"/>
            <ac:picMk id="5" creationId="{7DC9A5AF-0197-540D-431E-65B727C7B78C}"/>
          </ac:picMkLst>
        </pc:picChg>
        <pc:picChg chg="add del mod">
          <ac:chgData name="Abeer Rahman" userId="1057d9eb1768e1b8" providerId="Windows Live" clId="Web-{9BEAD889-8EDE-43ED-B6C5-924D515D0B0C}" dt="2024-08-21T20:18:09.147" v="1626"/>
          <ac:picMkLst>
            <pc:docMk/>
            <pc:sldMk cId="75197243" sldId="259"/>
            <ac:picMk id="8" creationId="{94213665-FDBF-0ACF-7524-E67DAA2148E4}"/>
          </ac:picMkLst>
        </pc:picChg>
        <pc:picChg chg="add del mod">
          <ac:chgData name="Abeer Rahman" userId="1057d9eb1768e1b8" providerId="Windows Live" clId="Web-{9BEAD889-8EDE-43ED-B6C5-924D515D0B0C}" dt="2024-08-21T20:29:01.573" v="1643"/>
          <ac:picMkLst>
            <pc:docMk/>
            <pc:sldMk cId="75197243" sldId="259"/>
            <ac:picMk id="9" creationId="{05A57665-EFCF-D738-DCED-1A0A400D0A5E}"/>
          </ac:picMkLst>
        </pc:picChg>
        <pc:picChg chg="add mod">
          <ac:chgData name="Abeer Rahman" userId="1057d9eb1768e1b8" providerId="Windows Live" clId="Web-{9BEAD889-8EDE-43ED-B6C5-924D515D0B0C}" dt="2024-08-21T20:29:46.557" v="1668" actId="1076"/>
          <ac:picMkLst>
            <pc:docMk/>
            <pc:sldMk cId="75197243" sldId="259"/>
            <ac:picMk id="10" creationId="{D660750C-EF1D-0E02-3C77-FB56C3FCCCF7}"/>
          </ac:picMkLst>
        </pc:picChg>
        <pc:picChg chg="add mod">
          <ac:chgData name="Abeer Rahman" userId="1057d9eb1768e1b8" providerId="Windows Live" clId="Web-{9BEAD889-8EDE-43ED-B6C5-924D515D0B0C}" dt="2024-08-21T20:30:54.792" v="1674" actId="14100"/>
          <ac:picMkLst>
            <pc:docMk/>
            <pc:sldMk cId="75197243" sldId="259"/>
            <ac:picMk id="11" creationId="{1EA727AB-5465-B1D3-2994-6F3CFF8388E0}"/>
          </ac:picMkLst>
        </pc:picChg>
      </pc:sldChg>
      <pc:sldChg chg="delSp modSp new del mod modClrScheme chgLayout">
        <pc:chgData name="Abeer Rahman" userId="1057d9eb1768e1b8" providerId="Windows Live" clId="Web-{9BEAD889-8EDE-43ED-B6C5-924D515D0B0C}" dt="2024-08-21T20:16:40.600" v="1605"/>
        <pc:sldMkLst>
          <pc:docMk/>
          <pc:sldMk cId="858268928" sldId="260"/>
        </pc:sldMkLst>
        <pc:spChg chg="mod ord">
          <ac:chgData name="Abeer Rahman" userId="1057d9eb1768e1b8" providerId="Windows Live" clId="Web-{9BEAD889-8EDE-43ED-B6C5-924D515D0B0C}" dt="2024-08-19T20:18:49.111" v="294" actId="20577"/>
          <ac:spMkLst>
            <pc:docMk/>
            <pc:sldMk cId="858268928" sldId="260"/>
            <ac:spMk id="2" creationId="{C28F0375-E961-27EC-121E-560FC0824AC4}"/>
          </ac:spMkLst>
        </pc:spChg>
        <pc:spChg chg="mod ord">
          <ac:chgData name="Abeer Rahman" userId="1057d9eb1768e1b8" providerId="Windows Live" clId="Web-{9BEAD889-8EDE-43ED-B6C5-924D515D0B0C}" dt="2024-08-19T20:15:36.917" v="199"/>
          <ac:spMkLst>
            <pc:docMk/>
            <pc:sldMk cId="858268928" sldId="260"/>
            <ac:spMk id="3" creationId="{0B622677-84F2-D2C3-8909-83C3B4A3381A}"/>
          </ac:spMkLst>
        </pc:spChg>
        <pc:spChg chg="mod ord">
          <ac:chgData name="Abeer Rahman" userId="1057d9eb1768e1b8" providerId="Windows Live" clId="Web-{9BEAD889-8EDE-43ED-B6C5-924D515D0B0C}" dt="2024-08-19T20:15:36.917" v="199"/>
          <ac:spMkLst>
            <pc:docMk/>
            <pc:sldMk cId="858268928" sldId="260"/>
            <ac:spMk id="4" creationId="{E4177AAC-9550-5774-96BD-DABFBD140273}"/>
          </ac:spMkLst>
        </pc:spChg>
        <pc:spChg chg="del mod ord">
          <ac:chgData name="Abeer Rahman" userId="1057d9eb1768e1b8" providerId="Windows Live" clId="Web-{9BEAD889-8EDE-43ED-B6C5-924D515D0B0C}" dt="2024-08-21T19:23:19.442" v="1297"/>
          <ac:spMkLst>
            <pc:docMk/>
            <pc:sldMk cId="858268928" sldId="260"/>
            <ac:spMk id="5" creationId="{E3F98DE1-01BE-E124-5D03-66AD75297006}"/>
          </ac:spMkLst>
        </pc:spChg>
        <pc:spChg chg="mod ord">
          <ac:chgData name="Abeer Rahman" userId="1057d9eb1768e1b8" providerId="Windows Live" clId="Web-{9BEAD889-8EDE-43ED-B6C5-924D515D0B0C}" dt="2024-08-19T20:15:36.917" v="199"/>
          <ac:spMkLst>
            <pc:docMk/>
            <pc:sldMk cId="858268928" sldId="260"/>
            <ac:spMk id="6" creationId="{5CF02C9B-E58F-1789-E02F-DC5D4A0BEDC6}"/>
          </ac:spMkLst>
        </pc:spChg>
      </pc:sldChg>
      <pc:sldChg chg="addSp delSp modSp new">
        <pc:chgData name="Abeer Rahman" userId="1057d9eb1768e1b8" providerId="Windows Live" clId="Web-{9BEAD889-8EDE-43ED-B6C5-924D515D0B0C}" dt="2024-08-21T20:32:44.636" v="1719" actId="1076"/>
        <pc:sldMkLst>
          <pc:docMk/>
          <pc:sldMk cId="2189239854" sldId="261"/>
        </pc:sldMkLst>
        <pc:spChg chg="mod">
          <ac:chgData name="Abeer Rahman" userId="1057d9eb1768e1b8" providerId="Windows Live" clId="Web-{9BEAD889-8EDE-43ED-B6C5-924D515D0B0C}" dt="2024-08-19T20:19:59.707" v="297" actId="20577"/>
          <ac:spMkLst>
            <pc:docMk/>
            <pc:sldMk cId="2189239854" sldId="261"/>
            <ac:spMk id="2" creationId="{07DA81C8-2BAF-E337-05BC-748D5A275861}"/>
          </ac:spMkLst>
        </pc:spChg>
        <pc:spChg chg="mod">
          <ac:chgData name="Abeer Rahman" userId="1057d9eb1768e1b8" providerId="Windows Live" clId="Web-{9BEAD889-8EDE-43ED-B6C5-924D515D0B0C}" dt="2024-08-21T20:32:43.746" v="1718" actId="20577"/>
          <ac:spMkLst>
            <pc:docMk/>
            <pc:sldMk cId="2189239854" sldId="261"/>
            <ac:spMk id="3" creationId="{CB833376-935E-1296-6C41-4E1405F0A845}"/>
          </ac:spMkLst>
        </pc:spChg>
        <pc:spChg chg="del">
          <ac:chgData name="Abeer Rahman" userId="1057d9eb1768e1b8" providerId="Windows Live" clId="Web-{9BEAD889-8EDE-43ED-B6C5-924D515D0B0C}" dt="2024-08-21T19:23:19.442" v="1297"/>
          <ac:spMkLst>
            <pc:docMk/>
            <pc:sldMk cId="2189239854" sldId="261"/>
            <ac:spMk id="5" creationId="{7EBFA94D-C216-D6C9-600D-CD9C70603ECE}"/>
          </ac:spMkLst>
        </pc:spChg>
        <pc:spChg chg="add del mod">
          <ac:chgData name="Abeer Rahman" userId="1057d9eb1768e1b8" providerId="Windows Live" clId="Web-{9BEAD889-8EDE-43ED-B6C5-924D515D0B0C}" dt="2024-08-21T20:18:47.038" v="1631"/>
          <ac:spMkLst>
            <pc:docMk/>
            <pc:sldMk cId="2189239854" sldId="261"/>
            <ac:spMk id="5" creationId="{B5E2A28A-69C2-42F6-25BB-03791212A004}"/>
          </ac:spMkLst>
        </pc:spChg>
        <pc:spChg chg="add del mod">
          <ac:chgData name="Abeer Rahman" userId="1057d9eb1768e1b8" providerId="Windows Live" clId="Web-{9BEAD889-8EDE-43ED-B6C5-924D515D0B0C}" dt="2024-08-21T20:32:10.480" v="1704"/>
          <ac:spMkLst>
            <pc:docMk/>
            <pc:sldMk cId="2189239854" sldId="261"/>
            <ac:spMk id="8" creationId="{B908E692-2C49-0A78-64E6-EE69177237C4}"/>
          </ac:spMkLst>
        </pc:spChg>
        <pc:picChg chg="add mod">
          <ac:chgData name="Abeer Rahman" userId="1057d9eb1768e1b8" providerId="Windows Live" clId="Web-{9BEAD889-8EDE-43ED-B6C5-924D515D0B0C}" dt="2024-08-21T20:32:44.636" v="1719" actId="1076"/>
          <ac:picMkLst>
            <pc:docMk/>
            <pc:sldMk cId="2189239854" sldId="261"/>
            <ac:picMk id="7" creationId="{32377E80-61D0-966A-00B9-04E6CB22FDA0}"/>
          </ac:picMkLst>
        </pc:picChg>
      </pc:sldChg>
      <pc:sldChg chg="delSp modSp new ord modNotes">
        <pc:chgData name="Abeer Rahman" userId="1057d9eb1768e1b8" providerId="Windows Live" clId="Web-{9BEAD889-8EDE-43ED-B6C5-924D515D0B0C}" dt="2024-08-21T20:19:06.241" v="1632"/>
        <pc:sldMkLst>
          <pc:docMk/>
          <pc:sldMk cId="1834964171" sldId="262"/>
        </pc:sldMkLst>
        <pc:spChg chg="mod">
          <ac:chgData name="Abeer Rahman" userId="1057d9eb1768e1b8" providerId="Windows Live" clId="Web-{9BEAD889-8EDE-43ED-B6C5-924D515D0B0C}" dt="2024-08-19T20:25:38.422" v="310" actId="20577"/>
          <ac:spMkLst>
            <pc:docMk/>
            <pc:sldMk cId="1834964171" sldId="262"/>
            <ac:spMk id="2" creationId="{13C52237-B93A-9AA6-3CE7-0A257F709C45}"/>
          </ac:spMkLst>
        </pc:spChg>
        <pc:spChg chg="mod">
          <ac:chgData name="Abeer Rahman" userId="1057d9eb1768e1b8" providerId="Windows Live" clId="Web-{9BEAD889-8EDE-43ED-B6C5-924D515D0B0C}" dt="2024-08-19T20:26:18.877" v="334" actId="20577"/>
          <ac:spMkLst>
            <pc:docMk/>
            <pc:sldMk cId="1834964171" sldId="262"/>
            <ac:spMk id="3" creationId="{EF472842-B9CF-52DD-F302-0AA23D4CFBAB}"/>
          </ac:spMkLst>
        </pc:spChg>
        <pc:spChg chg="del">
          <ac:chgData name="Abeer Rahman" userId="1057d9eb1768e1b8" providerId="Windows Live" clId="Web-{9BEAD889-8EDE-43ED-B6C5-924D515D0B0C}" dt="2024-08-21T19:23:19.442" v="1297"/>
          <ac:spMkLst>
            <pc:docMk/>
            <pc:sldMk cId="1834964171" sldId="262"/>
            <ac:spMk id="5" creationId="{98188359-EC72-8636-59FF-4117B629A46C}"/>
          </ac:spMkLst>
        </pc:spChg>
      </pc:sldChg>
      <pc:sldChg chg="addSp delSp modSp new mod ord modClrScheme chgLayout modNotes">
        <pc:chgData name="Abeer Rahman" userId="1057d9eb1768e1b8" providerId="Windows Live" clId="Web-{9BEAD889-8EDE-43ED-B6C5-924D515D0B0C}" dt="2024-08-21T20:37:38.809" v="1813"/>
        <pc:sldMkLst>
          <pc:docMk/>
          <pc:sldMk cId="3169560502" sldId="263"/>
        </pc:sldMkLst>
        <pc:spChg chg="mod ord">
          <ac:chgData name="Abeer Rahman" userId="1057d9eb1768e1b8" providerId="Windows Live" clId="Web-{9BEAD889-8EDE-43ED-B6C5-924D515D0B0C}" dt="2024-08-19T20:28:50.272" v="375"/>
          <ac:spMkLst>
            <pc:docMk/>
            <pc:sldMk cId="3169560502" sldId="263"/>
            <ac:spMk id="2" creationId="{2B7560E1-470D-D06B-F818-8FC170602B34}"/>
          </ac:spMkLst>
        </pc:spChg>
        <pc:spChg chg="del">
          <ac:chgData name="Abeer Rahman" userId="1057d9eb1768e1b8" providerId="Windows Live" clId="Web-{9BEAD889-8EDE-43ED-B6C5-924D515D0B0C}" dt="2024-08-19T20:28:50.272" v="375"/>
          <ac:spMkLst>
            <pc:docMk/>
            <pc:sldMk cId="3169560502" sldId="263"/>
            <ac:spMk id="3" creationId="{8405FD5B-7F1A-393D-63F7-63535BD3A176}"/>
          </ac:spMkLst>
        </pc:spChg>
        <pc:spChg chg="mod ord">
          <ac:chgData name="Abeer Rahman" userId="1057d9eb1768e1b8" providerId="Windows Live" clId="Web-{9BEAD889-8EDE-43ED-B6C5-924D515D0B0C}" dt="2024-08-19T20:28:50.272" v="375"/>
          <ac:spMkLst>
            <pc:docMk/>
            <pc:sldMk cId="3169560502" sldId="263"/>
            <ac:spMk id="4" creationId="{86811ABB-A913-53D4-FF34-DD38A110648B}"/>
          </ac:spMkLst>
        </pc:spChg>
        <pc:spChg chg="del mod ord">
          <ac:chgData name="Abeer Rahman" userId="1057d9eb1768e1b8" providerId="Windows Live" clId="Web-{9BEAD889-8EDE-43ED-B6C5-924D515D0B0C}" dt="2024-08-21T19:23:16.207" v="1296"/>
          <ac:spMkLst>
            <pc:docMk/>
            <pc:sldMk cId="3169560502" sldId="263"/>
            <ac:spMk id="5" creationId="{7983445A-B7ED-2B83-03BB-F2050B5359C3}"/>
          </ac:spMkLst>
        </pc:spChg>
        <pc:spChg chg="mod ord">
          <ac:chgData name="Abeer Rahman" userId="1057d9eb1768e1b8" providerId="Windows Live" clId="Web-{9BEAD889-8EDE-43ED-B6C5-924D515D0B0C}" dt="2024-08-19T20:28:50.272" v="375"/>
          <ac:spMkLst>
            <pc:docMk/>
            <pc:sldMk cId="3169560502" sldId="263"/>
            <ac:spMk id="6" creationId="{E14AE360-2F41-55AF-7E56-376ED7622A71}"/>
          </ac:spMkLst>
        </pc:spChg>
        <pc:spChg chg="add del mod">
          <ac:chgData name="Abeer Rahman" userId="1057d9eb1768e1b8" providerId="Windows Live" clId="Web-{9BEAD889-8EDE-43ED-B6C5-924D515D0B0C}" dt="2024-08-21T20:34:06.340" v="1738"/>
          <ac:spMkLst>
            <pc:docMk/>
            <pc:sldMk cId="3169560502" sldId="263"/>
            <ac:spMk id="8" creationId="{0E0D17CB-160E-1A1C-DF3A-85C1EDED29E1}"/>
          </ac:spMkLst>
        </pc:spChg>
        <pc:spChg chg="add del mod">
          <ac:chgData name="Abeer Rahman" userId="1057d9eb1768e1b8" providerId="Windows Live" clId="Web-{9BEAD889-8EDE-43ED-B6C5-924D515D0B0C}" dt="2024-08-19T20:29:22.023" v="380"/>
          <ac:spMkLst>
            <pc:docMk/>
            <pc:sldMk cId="3169560502" sldId="263"/>
            <ac:spMk id="8" creationId="{6A3AF0CB-5F92-7AC5-7DDE-6F0F3E94D5E3}"/>
          </ac:spMkLst>
        </pc:spChg>
        <pc:spChg chg="add del">
          <ac:chgData name="Abeer Rahman" userId="1057d9eb1768e1b8" providerId="Windows Live" clId="Web-{9BEAD889-8EDE-43ED-B6C5-924D515D0B0C}" dt="2024-08-19T20:30:08.728" v="386"/>
          <ac:spMkLst>
            <pc:docMk/>
            <pc:sldMk cId="3169560502" sldId="263"/>
            <ac:spMk id="10" creationId="{8DB299F0-9102-AA42-C88F-F524113D0951}"/>
          </ac:spMkLst>
        </pc:spChg>
        <pc:spChg chg="add del mod">
          <ac:chgData name="Abeer Rahman" userId="1057d9eb1768e1b8" providerId="Windows Live" clId="Web-{9BEAD889-8EDE-43ED-B6C5-924D515D0B0C}" dt="2024-08-19T20:31:16.231" v="407"/>
          <ac:spMkLst>
            <pc:docMk/>
            <pc:sldMk cId="3169560502" sldId="263"/>
            <ac:spMk id="12" creationId="{571CC3AE-C1AE-C09B-889F-8BD01AC7AFE8}"/>
          </ac:spMkLst>
        </pc:spChg>
        <pc:spChg chg="add del mod">
          <ac:chgData name="Abeer Rahman" userId="1057d9eb1768e1b8" providerId="Windows Live" clId="Web-{9BEAD889-8EDE-43ED-B6C5-924D515D0B0C}" dt="2024-08-21T20:35:18.277" v="1753"/>
          <ac:spMkLst>
            <pc:docMk/>
            <pc:sldMk cId="3169560502" sldId="263"/>
            <ac:spMk id="12" creationId="{970894D2-A66D-3B1F-5F7B-D3D7B09C7F01}"/>
          </ac:spMkLst>
        </pc:spChg>
        <pc:spChg chg="add del mod">
          <ac:chgData name="Abeer Rahman" userId="1057d9eb1768e1b8" providerId="Windows Live" clId="Web-{9BEAD889-8EDE-43ED-B6C5-924D515D0B0C}" dt="2024-08-19T20:31:08.027" v="404"/>
          <ac:spMkLst>
            <pc:docMk/>
            <pc:sldMk cId="3169560502" sldId="263"/>
            <ac:spMk id="15" creationId="{AA20A251-7657-17FD-4957-A27D9A563F89}"/>
          </ac:spMkLst>
        </pc:spChg>
        <pc:spChg chg="add del mod">
          <ac:chgData name="Abeer Rahman" userId="1057d9eb1768e1b8" providerId="Windows Live" clId="Web-{9BEAD889-8EDE-43ED-B6C5-924D515D0B0C}" dt="2024-08-21T20:36:25.872" v="1781"/>
          <ac:spMkLst>
            <pc:docMk/>
            <pc:sldMk cId="3169560502" sldId="263"/>
            <ac:spMk id="16" creationId="{0D5AE657-E644-914D-8EFA-EF34212E8A04}"/>
          </ac:spMkLst>
        </pc:spChg>
        <pc:spChg chg="add mod">
          <ac:chgData name="Abeer Rahman" userId="1057d9eb1768e1b8" providerId="Windows Live" clId="Web-{9BEAD889-8EDE-43ED-B6C5-924D515D0B0C}" dt="2024-08-19T20:33:21.282" v="444" actId="1076"/>
          <ac:spMkLst>
            <pc:docMk/>
            <pc:sldMk cId="3169560502" sldId="263"/>
            <ac:spMk id="17" creationId="{12083DA1-4504-DC30-27C7-80C4DE6B0594}"/>
          </ac:spMkLst>
        </pc:spChg>
        <pc:picChg chg="add del mod">
          <ac:chgData name="Abeer Rahman" userId="1057d9eb1768e1b8" providerId="Windows Live" clId="Web-{9BEAD889-8EDE-43ED-B6C5-924D515D0B0C}" dt="2024-08-21T20:33:17.152" v="1729"/>
          <ac:picMkLst>
            <pc:docMk/>
            <pc:sldMk cId="3169560502" sldId="263"/>
            <ac:picMk id="3" creationId="{12674A61-83AA-009B-F088-29AA5D9F82DB}"/>
          </ac:picMkLst>
        </pc:picChg>
        <pc:picChg chg="add mod">
          <ac:chgData name="Abeer Rahman" userId="1057d9eb1768e1b8" providerId="Windows Live" clId="Web-{9BEAD889-8EDE-43ED-B6C5-924D515D0B0C}" dt="2024-08-21T20:36:37.747" v="1786" actId="1076"/>
          <ac:picMkLst>
            <pc:docMk/>
            <pc:sldMk cId="3169560502" sldId="263"/>
            <ac:picMk id="5" creationId="{4EAE01A9-A8BE-FB5D-33CB-9995D9ABC8FB}"/>
          </ac:picMkLst>
        </pc:picChg>
        <pc:picChg chg="add mod">
          <ac:chgData name="Abeer Rahman" userId="1057d9eb1768e1b8" providerId="Windows Live" clId="Web-{9BEAD889-8EDE-43ED-B6C5-924D515D0B0C}" dt="2024-08-21T20:35:51.231" v="1770" actId="1076"/>
          <ac:picMkLst>
            <pc:docMk/>
            <pc:sldMk cId="3169560502" sldId="263"/>
            <ac:picMk id="7" creationId="{38BEC2F5-7ED8-746A-AF0F-533C00BA23FD}"/>
          </ac:picMkLst>
        </pc:picChg>
        <pc:picChg chg="add mod">
          <ac:chgData name="Abeer Rahman" userId="1057d9eb1768e1b8" providerId="Windows Live" clId="Web-{9BEAD889-8EDE-43ED-B6C5-924D515D0B0C}" dt="2024-08-21T20:35:39.574" v="1763" actId="1076"/>
          <ac:picMkLst>
            <pc:docMk/>
            <pc:sldMk cId="3169560502" sldId="263"/>
            <ac:picMk id="10" creationId="{922F4ECA-E975-CC82-46F0-CA800FD20B96}"/>
          </ac:picMkLst>
        </pc:picChg>
        <pc:picChg chg="add del mod">
          <ac:chgData name="Abeer Rahman" userId="1057d9eb1768e1b8" providerId="Windows Live" clId="Web-{9BEAD889-8EDE-43ED-B6C5-924D515D0B0C}" dt="2024-08-21T20:35:57.059" v="1772"/>
          <ac:picMkLst>
            <pc:docMk/>
            <pc:sldMk cId="3169560502" sldId="263"/>
            <ac:picMk id="11" creationId="{CD451E85-F961-D868-565B-CB6974BA7608}"/>
          </ac:picMkLst>
        </pc:picChg>
        <pc:picChg chg="add mod">
          <ac:chgData name="Abeer Rahman" userId="1057d9eb1768e1b8" providerId="Windows Live" clId="Web-{9BEAD889-8EDE-43ED-B6C5-924D515D0B0C}" dt="2024-08-21T20:36:41.481" v="1787" actId="1076"/>
          <ac:picMkLst>
            <pc:docMk/>
            <pc:sldMk cId="3169560502" sldId="263"/>
            <ac:picMk id="14" creationId="{7B12BF63-5B24-506F-92B7-550DDAE5F40F}"/>
          </ac:picMkLst>
        </pc:picChg>
        <pc:picChg chg="add mod">
          <ac:chgData name="Abeer Rahman" userId="1057d9eb1768e1b8" providerId="Windows Live" clId="Web-{9BEAD889-8EDE-43ED-B6C5-924D515D0B0C}" dt="2024-08-21T20:36:31.668" v="1784" actId="1076"/>
          <ac:picMkLst>
            <pc:docMk/>
            <pc:sldMk cId="3169560502" sldId="263"/>
            <ac:picMk id="15" creationId="{87573883-0223-A626-EA09-EBC00BA28E03}"/>
          </ac:picMkLst>
        </pc:picChg>
      </pc:sldChg>
      <pc:sldChg chg="delSp modSp add replId">
        <pc:chgData name="Abeer Rahman" userId="1057d9eb1768e1b8" providerId="Windows Live" clId="Web-{9BEAD889-8EDE-43ED-B6C5-924D515D0B0C}" dt="2024-08-21T19:23:19.442" v="1297"/>
        <pc:sldMkLst>
          <pc:docMk/>
          <pc:sldMk cId="3335921550" sldId="264"/>
        </pc:sldMkLst>
        <pc:spChg chg="mod">
          <ac:chgData name="Abeer Rahman" userId="1057d9eb1768e1b8" providerId="Windows Live" clId="Web-{9BEAD889-8EDE-43ED-B6C5-924D515D0B0C}" dt="2024-08-21T16:29:27.286" v="667" actId="20577"/>
          <ac:spMkLst>
            <pc:docMk/>
            <pc:sldMk cId="3335921550" sldId="264"/>
            <ac:spMk id="2" creationId="{C28F0375-E961-27EC-121E-560FC0824AC4}"/>
          </ac:spMkLst>
        </pc:spChg>
        <pc:spChg chg="del">
          <ac:chgData name="Abeer Rahman" userId="1057d9eb1768e1b8" providerId="Windows Live" clId="Web-{9BEAD889-8EDE-43ED-B6C5-924D515D0B0C}" dt="2024-08-21T19:23:19.442" v="1297"/>
          <ac:spMkLst>
            <pc:docMk/>
            <pc:sldMk cId="3335921550" sldId="264"/>
            <ac:spMk id="5" creationId="{E3F98DE1-01BE-E124-5D03-66AD75297006}"/>
          </ac:spMkLst>
        </pc:spChg>
      </pc:sldChg>
      <pc:sldChg chg="modSp new del mod modClrScheme chgLayout">
        <pc:chgData name="Abeer Rahman" userId="1057d9eb1768e1b8" providerId="Windows Live" clId="Web-{9BEAD889-8EDE-43ED-B6C5-924D515D0B0C}" dt="2024-08-21T19:18:12.446" v="1294"/>
        <pc:sldMkLst>
          <pc:docMk/>
          <pc:sldMk cId="2139760262" sldId="265"/>
        </pc:sldMkLst>
        <pc:spChg chg="mod ord">
          <ac:chgData name="Abeer Rahman" userId="1057d9eb1768e1b8" providerId="Windows Live" clId="Web-{9BEAD889-8EDE-43ED-B6C5-924D515D0B0C}" dt="2024-08-19T20:36:13.209" v="473" actId="20577"/>
          <ac:spMkLst>
            <pc:docMk/>
            <pc:sldMk cId="2139760262" sldId="265"/>
            <ac:spMk id="2" creationId="{55DE5D83-8A2E-1E05-56CD-6D73E94B463D}"/>
          </ac:spMkLst>
        </pc:spChg>
        <pc:spChg chg="mod ord">
          <ac:chgData name="Abeer Rahman" userId="1057d9eb1768e1b8" providerId="Windows Live" clId="Web-{9BEAD889-8EDE-43ED-B6C5-924D515D0B0C}" dt="2024-08-21T19:17:55.867" v="1279" actId="20577"/>
          <ac:spMkLst>
            <pc:docMk/>
            <pc:sldMk cId="2139760262" sldId="265"/>
            <ac:spMk id="3" creationId="{8BC6ED78-97EE-13E5-9235-D09BB5C5E811}"/>
          </ac:spMkLst>
        </pc:spChg>
        <pc:spChg chg="mod ord">
          <ac:chgData name="Abeer Rahman" userId="1057d9eb1768e1b8" providerId="Windows Live" clId="Web-{9BEAD889-8EDE-43ED-B6C5-924D515D0B0C}" dt="2024-08-19T20:34:32.972" v="466"/>
          <ac:spMkLst>
            <pc:docMk/>
            <pc:sldMk cId="2139760262" sldId="265"/>
            <ac:spMk id="4" creationId="{315DE577-1F33-4201-69E3-73A73234F95B}"/>
          </ac:spMkLst>
        </pc:spChg>
        <pc:spChg chg="mod ord">
          <ac:chgData name="Abeer Rahman" userId="1057d9eb1768e1b8" providerId="Windows Live" clId="Web-{9BEAD889-8EDE-43ED-B6C5-924D515D0B0C}" dt="2024-08-19T20:34:32.972" v="466"/>
          <ac:spMkLst>
            <pc:docMk/>
            <pc:sldMk cId="2139760262" sldId="265"/>
            <ac:spMk id="5" creationId="{E9D9374E-5709-FA24-94D9-A04E842FF05E}"/>
          </ac:spMkLst>
        </pc:spChg>
        <pc:spChg chg="mod ord">
          <ac:chgData name="Abeer Rahman" userId="1057d9eb1768e1b8" providerId="Windows Live" clId="Web-{9BEAD889-8EDE-43ED-B6C5-924D515D0B0C}" dt="2024-08-19T20:34:32.972" v="466"/>
          <ac:spMkLst>
            <pc:docMk/>
            <pc:sldMk cId="2139760262" sldId="265"/>
            <ac:spMk id="6" creationId="{32BC229F-E3A6-8C7F-1C2F-B8C9D245BFCA}"/>
          </ac:spMkLst>
        </pc:spChg>
      </pc:sldChg>
      <pc:sldChg chg="addSp delSp modSp new del ord">
        <pc:chgData name="Abeer Rahman" userId="1057d9eb1768e1b8" providerId="Windows Live" clId="Web-{9BEAD889-8EDE-43ED-B6C5-924D515D0B0C}" dt="2024-08-21T20:32:46.808" v="1720"/>
        <pc:sldMkLst>
          <pc:docMk/>
          <pc:sldMk cId="1756590772" sldId="266"/>
        </pc:sldMkLst>
        <pc:spChg chg="mod">
          <ac:chgData name="Abeer Rahman" userId="1057d9eb1768e1b8" providerId="Windows Live" clId="Web-{9BEAD889-8EDE-43ED-B6C5-924D515D0B0C}" dt="2024-08-19T20:37:07.446" v="480" actId="20577"/>
          <ac:spMkLst>
            <pc:docMk/>
            <pc:sldMk cId="1756590772" sldId="266"/>
            <ac:spMk id="2" creationId="{F1D0D6FD-FE00-872F-5591-0044041DFC35}"/>
          </ac:spMkLst>
        </pc:spChg>
        <pc:spChg chg="mod">
          <ac:chgData name="Abeer Rahman" userId="1057d9eb1768e1b8" providerId="Windows Live" clId="Web-{9BEAD889-8EDE-43ED-B6C5-924D515D0B0C}" dt="2024-08-21T20:32:26.058" v="1709" actId="20577"/>
          <ac:spMkLst>
            <pc:docMk/>
            <pc:sldMk cId="1756590772" sldId="266"/>
            <ac:spMk id="3" creationId="{17ED0E0E-1BDD-FF59-A0D9-2E5717EA59C4}"/>
          </ac:spMkLst>
        </pc:spChg>
        <pc:spChg chg="del">
          <ac:chgData name="Abeer Rahman" userId="1057d9eb1768e1b8" providerId="Windows Live" clId="Web-{9BEAD889-8EDE-43ED-B6C5-924D515D0B0C}" dt="2024-08-21T19:23:19.442" v="1297"/>
          <ac:spMkLst>
            <pc:docMk/>
            <pc:sldMk cId="1756590772" sldId="266"/>
            <ac:spMk id="5" creationId="{D4A2CE36-FCA6-7F78-BE1C-CA784551DD62}"/>
          </ac:spMkLst>
        </pc:spChg>
        <pc:spChg chg="add del mod">
          <ac:chgData name="Abeer Rahman" userId="1057d9eb1768e1b8" providerId="Windows Live" clId="Web-{9BEAD889-8EDE-43ED-B6C5-924D515D0B0C}" dt="2024-08-21T19:28:57.672" v="1302"/>
          <ac:spMkLst>
            <pc:docMk/>
            <pc:sldMk cId="1756590772" sldId="266"/>
            <ac:spMk id="7" creationId="{AFD6261F-0A57-F5C5-219E-A58D8A99DC91}"/>
          </ac:spMkLst>
        </pc:spChg>
        <pc:spChg chg="add mod">
          <ac:chgData name="Abeer Rahman" userId="1057d9eb1768e1b8" providerId="Windows Live" clId="Web-{9BEAD889-8EDE-43ED-B6C5-924D515D0B0C}" dt="2024-08-21T19:29:12.360" v="1322" actId="20577"/>
          <ac:spMkLst>
            <pc:docMk/>
            <pc:sldMk cId="1756590772" sldId="266"/>
            <ac:spMk id="9" creationId="{404FD617-5479-2628-E5BC-AC88A6DAF649}"/>
          </ac:spMkLst>
        </pc:spChg>
      </pc:sldChg>
      <pc:sldChg chg="addSp delSp modSp new mod modClrScheme chgLayout">
        <pc:chgData name="Abeer Rahman" userId="1057d9eb1768e1b8" providerId="Windows Live" clId="Web-{9BEAD889-8EDE-43ED-B6C5-924D515D0B0C}" dt="2024-08-21T20:41:06.701" v="1821" actId="1076"/>
        <pc:sldMkLst>
          <pc:docMk/>
          <pc:sldMk cId="4147649426" sldId="267"/>
        </pc:sldMkLst>
        <pc:spChg chg="mod ord">
          <ac:chgData name="Abeer Rahman" userId="1057d9eb1768e1b8" providerId="Windows Live" clId="Web-{9BEAD889-8EDE-43ED-B6C5-924D515D0B0C}" dt="2024-08-21T20:19:27.273" v="1635" actId="20577"/>
          <ac:spMkLst>
            <pc:docMk/>
            <pc:sldMk cId="4147649426" sldId="267"/>
            <ac:spMk id="2" creationId="{810E51E3-ADB2-23A8-D251-3C7B3340FC09}"/>
          </ac:spMkLst>
        </pc:spChg>
        <pc:spChg chg="del">
          <ac:chgData name="Abeer Rahman" userId="1057d9eb1768e1b8" providerId="Windows Live" clId="Web-{9BEAD889-8EDE-43ED-B6C5-924D515D0B0C}" dt="2024-08-19T20:40:38.875" v="496"/>
          <ac:spMkLst>
            <pc:docMk/>
            <pc:sldMk cId="4147649426" sldId="267"/>
            <ac:spMk id="3" creationId="{64A40029-18DD-09B3-CB33-345BE1676528}"/>
          </ac:spMkLst>
        </pc:spChg>
        <pc:spChg chg="add mod">
          <ac:chgData name="Abeer Rahman" userId="1057d9eb1768e1b8" providerId="Windows Live" clId="Web-{9BEAD889-8EDE-43ED-B6C5-924D515D0B0C}" dt="2024-08-21T20:41:03.857" v="1820" actId="1076"/>
          <ac:spMkLst>
            <pc:docMk/>
            <pc:sldMk cId="4147649426" sldId="267"/>
            <ac:spMk id="3" creationId="{7B9FA2BD-8DB0-0D76-0CE9-3EBD24E74748}"/>
          </ac:spMkLst>
        </pc:spChg>
        <pc:spChg chg="mod ord">
          <ac:chgData name="Abeer Rahman" userId="1057d9eb1768e1b8" providerId="Windows Live" clId="Web-{9BEAD889-8EDE-43ED-B6C5-924D515D0B0C}" dt="2024-08-19T20:40:38.875" v="496"/>
          <ac:spMkLst>
            <pc:docMk/>
            <pc:sldMk cId="4147649426" sldId="267"/>
            <ac:spMk id="4" creationId="{6565BAD0-303E-FC24-B2BE-A5FB7E7E2982}"/>
          </ac:spMkLst>
        </pc:spChg>
        <pc:spChg chg="del mod ord">
          <ac:chgData name="Abeer Rahman" userId="1057d9eb1768e1b8" providerId="Windows Live" clId="Web-{9BEAD889-8EDE-43ED-B6C5-924D515D0B0C}" dt="2024-08-21T19:23:19.442" v="1297"/>
          <ac:spMkLst>
            <pc:docMk/>
            <pc:sldMk cId="4147649426" sldId="267"/>
            <ac:spMk id="5" creationId="{14655859-2F9F-DAF0-F99F-BFF745E0A505}"/>
          </ac:spMkLst>
        </pc:spChg>
        <pc:spChg chg="mod ord">
          <ac:chgData name="Abeer Rahman" userId="1057d9eb1768e1b8" providerId="Windows Live" clId="Web-{9BEAD889-8EDE-43ED-B6C5-924D515D0B0C}" dt="2024-08-19T20:40:38.875" v="496"/>
          <ac:spMkLst>
            <pc:docMk/>
            <pc:sldMk cId="4147649426" sldId="267"/>
            <ac:spMk id="6" creationId="{63E759AB-E53F-AA59-30A5-87BDCC03B75E}"/>
          </ac:spMkLst>
        </pc:spChg>
        <pc:picChg chg="add mod">
          <ac:chgData name="Abeer Rahman" userId="1057d9eb1768e1b8" providerId="Windows Live" clId="Web-{9BEAD889-8EDE-43ED-B6C5-924D515D0B0C}" dt="2024-08-21T20:41:06.701" v="1821" actId="1076"/>
          <ac:picMkLst>
            <pc:docMk/>
            <pc:sldMk cId="4147649426" sldId="267"/>
            <ac:picMk id="7" creationId="{21473C99-88CA-4305-ADCD-26FFDCF02E57}"/>
          </ac:picMkLst>
        </pc:picChg>
        <pc:picChg chg="add del mod">
          <ac:chgData name="Abeer Rahman" userId="1057d9eb1768e1b8" providerId="Windows Live" clId="Web-{9BEAD889-8EDE-43ED-B6C5-924D515D0B0C}" dt="2024-08-19T20:42:35.457" v="522"/>
          <ac:picMkLst>
            <pc:docMk/>
            <pc:sldMk cId="4147649426" sldId="267"/>
            <ac:picMk id="8" creationId="{98101467-9837-A15E-1722-9BE9000ED916}"/>
          </ac:picMkLst>
        </pc:picChg>
      </pc:sldChg>
      <pc:sldChg chg="addSp delSp modSp new">
        <pc:chgData name="Abeer Rahman" userId="1057d9eb1768e1b8" providerId="Windows Live" clId="Web-{9BEAD889-8EDE-43ED-B6C5-924D515D0B0C}" dt="2024-08-21T19:23:19.442" v="1297"/>
        <pc:sldMkLst>
          <pc:docMk/>
          <pc:sldMk cId="2025409247" sldId="268"/>
        </pc:sldMkLst>
        <pc:spChg chg="mod">
          <ac:chgData name="Abeer Rahman" userId="1057d9eb1768e1b8" providerId="Windows Live" clId="Web-{9BEAD889-8EDE-43ED-B6C5-924D515D0B0C}" dt="2024-08-19T20:46:30.449" v="533" actId="20577"/>
          <ac:spMkLst>
            <pc:docMk/>
            <pc:sldMk cId="2025409247" sldId="268"/>
            <ac:spMk id="2" creationId="{EB77B516-2C8D-CC0C-8381-C63794FDB47D}"/>
          </ac:spMkLst>
        </pc:spChg>
        <pc:spChg chg="del">
          <ac:chgData name="Abeer Rahman" userId="1057d9eb1768e1b8" providerId="Windows Live" clId="Web-{9BEAD889-8EDE-43ED-B6C5-924D515D0B0C}" dt="2024-08-21T19:23:19.442" v="1297"/>
          <ac:spMkLst>
            <pc:docMk/>
            <pc:sldMk cId="2025409247" sldId="268"/>
            <ac:spMk id="4" creationId="{68541DE9-7186-D75D-6EE1-285A2A6F2C95}"/>
          </ac:spMkLst>
        </pc:spChg>
        <pc:spChg chg="add mod">
          <ac:chgData name="Abeer Rahman" userId="1057d9eb1768e1b8" providerId="Windows Live" clId="Web-{9BEAD889-8EDE-43ED-B6C5-924D515D0B0C}" dt="2024-08-19T20:47:50.889" v="547"/>
          <ac:spMkLst>
            <pc:docMk/>
            <pc:sldMk cId="2025409247" sldId="268"/>
            <ac:spMk id="7" creationId="{181F08AB-49C7-EDBD-DAF0-9416C490F351}"/>
          </ac:spMkLst>
        </pc:spChg>
        <pc:picChg chg="add mod">
          <ac:chgData name="Abeer Rahman" userId="1057d9eb1768e1b8" providerId="Windows Live" clId="Web-{9BEAD889-8EDE-43ED-B6C5-924D515D0B0C}" dt="2024-08-19T20:47:31.154" v="545"/>
          <ac:picMkLst>
            <pc:docMk/>
            <pc:sldMk cId="2025409247" sldId="268"/>
            <ac:picMk id="6" creationId="{842B0187-D00F-A160-0154-09406E2E6406}"/>
          </ac:picMkLst>
        </pc:picChg>
      </pc:sldChg>
      <pc:sldChg chg="addSp delSp modSp new mod ord modClrScheme chgLayout modNotes">
        <pc:chgData name="Abeer Rahman" userId="1057d9eb1768e1b8" providerId="Windows Live" clId="Web-{9BEAD889-8EDE-43ED-B6C5-924D515D0B0C}" dt="2024-08-21T20:45:22.296" v="1873"/>
        <pc:sldMkLst>
          <pc:docMk/>
          <pc:sldMk cId="4076072102" sldId="269"/>
        </pc:sldMkLst>
        <pc:spChg chg="mod ord">
          <ac:chgData name="Abeer Rahman" userId="1057d9eb1768e1b8" providerId="Windows Live" clId="Web-{9BEAD889-8EDE-43ED-B6C5-924D515D0B0C}" dt="2024-08-21T20:42:23.201" v="1826"/>
          <ac:spMkLst>
            <pc:docMk/>
            <pc:sldMk cId="4076072102" sldId="269"/>
            <ac:spMk id="2" creationId="{46D3083B-9E03-E6F8-751C-23A87017EE5D}"/>
          </ac:spMkLst>
        </pc:spChg>
        <pc:spChg chg="mod ord">
          <ac:chgData name="Abeer Rahman" userId="1057d9eb1768e1b8" providerId="Windows Live" clId="Web-{9BEAD889-8EDE-43ED-B6C5-924D515D0B0C}" dt="2024-08-21T20:42:23.201" v="1826"/>
          <ac:spMkLst>
            <pc:docMk/>
            <pc:sldMk cId="4076072102" sldId="269"/>
            <ac:spMk id="3" creationId="{2680E537-63E8-F5B5-1610-D6BEE599ACA8}"/>
          </ac:spMkLst>
        </pc:spChg>
        <pc:spChg chg="add mod ord">
          <ac:chgData name="Abeer Rahman" userId="1057d9eb1768e1b8" providerId="Windows Live" clId="Web-{9BEAD889-8EDE-43ED-B6C5-924D515D0B0C}" dt="2024-08-21T20:42:44.733" v="1844" actId="20577"/>
          <ac:spMkLst>
            <pc:docMk/>
            <pc:sldMk cId="4076072102" sldId="269"/>
            <ac:spMk id="4" creationId="{50960A10-8286-DD78-5581-660BD6C72F63}"/>
          </ac:spMkLst>
        </pc:spChg>
        <pc:spChg chg="del">
          <ac:chgData name="Abeer Rahman" userId="1057d9eb1768e1b8" providerId="Windows Live" clId="Web-{9BEAD889-8EDE-43ED-B6C5-924D515D0B0C}" dt="2024-08-21T19:23:19.442" v="1297"/>
          <ac:spMkLst>
            <pc:docMk/>
            <pc:sldMk cId="4076072102" sldId="269"/>
            <ac:spMk id="4" creationId="{9E8C481C-72A4-DA4D-227E-B2E47B0CD6A9}"/>
          </ac:spMkLst>
        </pc:spChg>
        <pc:spChg chg="mod ord">
          <ac:chgData name="Abeer Rahman" userId="1057d9eb1768e1b8" providerId="Windows Live" clId="Web-{9BEAD889-8EDE-43ED-B6C5-924D515D0B0C}" dt="2024-08-21T20:42:23.201" v="1826"/>
          <ac:spMkLst>
            <pc:docMk/>
            <pc:sldMk cId="4076072102" sldId="269"/>
            <ac:spMk id="5" creationId="{31BEBBCD-7841-B5EB-CD6A-68D44DD45AE4}"/>
          </ac:spMkLst>
        </pc:spChg>
      </pc:sldChg>
      <pc:sldChg chg="delSp modSp new">
        <pc:chgData name="Abeer Rahman" userId="1057d9eb1768e1b8" providerId="Windows Live" clId="Web-{9BEAD889-8EDE-43ED-B6C5-924D515D0B0C}" dt="2024-08-21T19:23:19.442" v="1297"/>
        <pc:sldMkLst>
          <pc:docMk/>
          <pc:sldMk cId="646168332" sldId="270"/>
        </pc:sldMkLst>
        <pc:spChg chg="mod">
          <ac:chgData name="Abeer Rahman" userId="1057d9eb1768e1b8" providerId="Windows Live" clId="Web-{9BEAD889-8EDE-43ED-B6C5-924D515D0B0C}" dt="2024-08-19T20:50:11.800" v="585" actId="20577"/>
          <ac:spMkLst>
            <pc:docMk/>
            <pc:sldMk cId="646168332" sldId="270"/>
            <ac:spMk id="2" creationId="{12760AA9-3328-8843-1FF4-4E408E6902EF}"/>
          </ac:spMkLst>
        </pc:spChg>
        <pc:spChg chg="mod">
          <ac:chgData name="Abeer Rahman" userId="1057d9eb1768e1b8" providerId="Windows Live" clId="Web-{9BEAD889-8EDE-43ED-B6C5-924D515D0B0C}" dt="2024-08-19T21:11:23.034" v="617" actId="20577"/>
          <ac:spMkLst>
            <pc:docMk/>
            <pc:sldMk cId="646168332" sldId="270"/>
            <ac:spMk id="3" creationId="{B46917FB-81B7-18B3-68AA-AACEB2770D17}"/>
          </ac:spMkLst>
        </pc:spChg>
        <pc:spChg chg="del">
          <ac:chgData name="Abeer Rahman" userId="1057d9eb1768e1b8" providerId="Windows Live" clId="Web-{9BEAD889-8EDE-43ED-B6C5-924D515D0B0C}" dt="2024-08-21T19:23:19.442" v="1297"/>
          <ac:spMkLst>
            <pc:docMk/>
            <pc:sldMk cId="646168332" sldId="270"/>
            <ac:spMk id="5" creationId="{9B6EA898-97CC-1236-E3C8-CAE5B95DB53F}"/>
          </ac:spMkLst>
        </pc:spChg>
      </pc:sldChg>
      <pc:sldChg chg="delSp modSp new modNotes">
        <pc:chgData name="Abeer Rahman" userId="1057d9eb1768e1b8" providerId="Windows Live" clId="Web-{9BEAD889-8EDE-43ED-B6C5-924D515D0B0C}" dt="2024-08-21T20:16:38.772" v="1604"/>
        <pc:sldMkLst>
          <pc:docMk/>
          <pc:sldMk cId="2228057293" sldId="271"/>
        </pc:sldMkLst>
        <pc:spChg chg="mod">
          <ac:chgData name="Abeer Rahman" userId="1057d9eb1768e1b8" providerId="Windows Live" clId="Web-{9BEAD889-8EDE-43ED-B6C5-924D515D0B0C}" dt="2024-08-19T22:13:51.719" v="626" actId="20577"/>
          <ac:spMkLst>
            <pc:docMk/>
            <pc:sldMk cId="2228057293" sldId="271"/>
            <ac:spMk id="2" creationId="{6B718C97-A3F3-E142-9FA8-FC3D52C71DA7}"/>
          </ac:spMkLst>
        </pc:spChg>
        <pc:spChg chg="del">
          <ac:chgData name="Abeer Rahman" userId="1057d9eb1768e1b8" providerId="Windows Live" clId="Web-{9BEAD889-8EDE-43ED-B6C5-924D515D0B0C}" dt="2024-08-21T19:23:19.442" v="1297"/>
          <ac:spMkLst>
            <pc:docMk/>
            <pc:sldMk cId="2228057293" sldId="271"/>
            <ac:spMk id="5" creationId="{C8EC2F74-A45D-AC0A-DC98-335219ADBE07}"/>
          </ac:spMkLst>
        </pc:spChg>
      </pc:sldChg>
      <pc:sldChg chg="delSp modSp ord">
        <pc:chgData name="Abeer Rahman" userId="1057d9eb1768e1b8" providerId="Windows Live" clId="Web-{9BEAD889-8EDE-43ED-B6C5-924D515D0B0C}" dt="2024-08-21T20:56:25.721" v="2123" actId="20577"/>
        <pc:sldMkLst>
          <pc:docMk/>
          <pc:sldMk cId="3609690079" sldId="272"/>
        </pc:sldMkLst>
        <pc:spChg chg="mod">
          <ac:chgData name="Abeer Rahman" userId="1057d9eb1768e1b8" providerId="Windows Live" clId="Web-{9BEAD889-8EDE-43ED-B6C5-924D515D0B0C}" dt="2024-08-21T20:56:16.939" v="2121" actId="20577"/>
          <ac:spMkLst>
            <pc:docMk/>
            <pc:sldMk cId="3609690079" sldId="272"/>
            <ac:spMk id="2" creationId="{6A54AC16-C1B2-C39A-EC2C-D8CC6C226CFD}"/>
          </ac:spMkLst>
        </pc:spChg>
        <pc:spChg chg="del">
          <ac:chgData name="Abeer Rahman" userId="1057d9eb1768e1b8" providerId="Windows Live" clId="Web-{9BEAD889-8EDE-43ED-B6C5-924D515D0B0C}" dt="2024-08-21T19:23:19.442" v="1297"/>
          <ac:spMkLst>
            <pc:docMk/>
            <pc:sldMk cId="3609690079" sldId="272"/>
            <ac:spMk id="4" creationId="{D06448B2-869C-C2B6-6625-3AFD63304BF8}"/>
          </ac:spMkLst>
        </pc:spChg>
        <pc:spChg chg="mod">
          <ac:chgData name="Abeer Rahman" userId="1057d9eb1768e1b8" providerId="Windows Live" clId="Web-{9BEAD889-8EDE-43ED-B6C5-924D515D0B0C}" dt="2024-08-21T20:56:25.721" v="2123" actId="20577"/>
          <ac:spMkLst>
            <pc:docMk/>
            <pc:sldMk cId="3609690079" sldId="272"/>
            <ac:spMk id="6" creationId="{2143BDB1-AE50-3BCC-387F-612757481BCA}"/>
          </ac:spMkLst>
        </pc:spChg>
      </pc:sldChg>
      <pc:sldChg chg="delSp modSp">
        <pc:chgData name="Abeer Rahman" userId="1057d9eb1768e1b8" providerId="Windows Live" clId="Web-{9BEAD889-8EDE-43ED-B6C5-924D515D0B0C}" dt="2024-08-21T19:23:19.442" v="1297"/>
        <pc:sldMkLst>
          <pc:docMk/>
          <pc:sldMk cId="3448653287" sldId="273"/>
        </pc:sldMkLst>
        <pc:spChg chg="mod">
          <ac:chgData name="Abeer Rahman" userId="1057d9eb1768e1b8" providerId="Windows Live" clId="Web-{9BEAD889-8EDE-43ED-B6C5-924D515D0B0C}" dt="2024-08-21T19:13:23.498" v="1232" actId="20577"/>
          <ac:spMkLst>
            <pc:docMk/>
            <pc:sldMk cId="3448653287" sldId="273"/>
            <ac:spMk id="2" creationId="{7BDB0022-A3A4-5F98-D168-2ACD7F5213EC}"/>
          </ac:spMkLst>
        </pc:spChg>
        <pc:spChg chg="mod">
          <ac:chgData name="Abeer Rahman" userId="1057d9eb1768e1b8" providerId="Windows Live" clId="Web-{9BEAD889-8EDE-43ED-B6C5-924D515D0B0C}" dt="2024-08-21T18:35:20.760" v="859" actId="20577"/>
          <ac:spMkLst>
            <pc:docMk/>
            <pc:sldMk cId="3448653287" sldId="273"/>
            <ac:spMk id="3" creationId="{05068111-3A4A-6886-C1FF-9BE8387155AB}"/>
          </ac:spMkLst>
        </pc:spChg>
        <pc:spChg chg="del">
          <ac:chgData name="Abeer Rahman" userId="1057d9eb1768e1b8" providerId="Windows Live" clId="Web-{9BEAD889-8EDE-43ED-B6C5-924D515D0B0C}" dt="2024-08-21T19:23:19.442" v="1297"/>
          <ac:spMkLst>
            <pc:docMk/>
            <pc:sldMk cId="3448653287" sldId="273"/>
            <ac:spMk id="5" creationId="{20A7C576-4837-CD25-218D-2A92369EF513}"/>
          </ac:spMkLst>
        </pc:spChg>
      </pc:sldChg>
      <pc:sldChg chg="delSp modSp modNotes">
        <pc:chgData name="Abeer Rahman" userId="1057d9eb1768e1b8" providerId="Windows Live" clId="Web-{9BEAD889-8EDE-43ED-B6C5-924D515D0B0C}" dt="2024-08-21T20:45:58.827" v="1889" actId="20577"/>
        <pc:sldMkLst>
          <pc:docMk/>
          <pc:sldMk cId="3244615519" sldId="274"/>
        </pc:sldMkLst>
        <pc:spChg chg="mod">
          <ac:chgData name="Abeer Rahman" userId="1057d9eb1768e1b8" providerId="Windows Live" clId="Web-{9BEAD889-8EDE-43ED-B6C5-924D515D0B0C}" dt="2024-08-21T18:56:56.119" v="1102" actId="20577"/>
          <ac:spMkLst>
            <pc:docMk/>
            <pc:sldMk cId="3244615519" sldId="274"/>
            <ac:spMk id="2" creationId="{4E49B91C-0FCD-7AD1-078B-202DAE1AFBCF}"/>
          </ac:spMkLst>
        </pc:spChg>
        <pc:spChg chg="mod">
          <ac:chgData name="Abeer Rahman" userId="1057d9eb1768e1b8" providerId="Windows Live" clId="Web-{9BEAD889-8EDE-43ED-B6C5-924D515D0B0C}" dt="2024-08-21T20:45:58.827" v="1889" actId="20577"/>
          <ac:spMkLst>
            <pc:docMk/>
            <pc:sldMk cId="3244615519" sldId="274"/>
            <ac:spMk id="3" creationId="{DA9D89CF-1586-EB59-6F32-38E619BF8C5D}"/>
          </ac:spMkLst>
        </pc:spChg>
        <pc:spChg chg="del">
          <ac:chgData name="Abeer Rahman" userId="1057d9eb1768e1b8" providerId="Windows Live" clId="Web-{9BEAD889-8EDE-43ED-B6C5-924D515D0B0C}" dt="2024-08-21T19:23:19.442" v="1297"/>
          <ac:spMkLst>
            <pc:docMk/>
            <pc:sldMk cId="3244615519" sldId="274"/>
            <ac:spMk id="5" creationId="{180F441F-FC25-FF30-D074-8F2DF9A83718}"/>
          </ac:spMkLst>
        </pc:spChg>
      </pc:sldChg>
      <pc:sldChg chg="delSp modSp modNotes">
        <pc:chgData name="Abeer Rahman" userId="1057d9eb1768e1b8" providerId="Windows Live" clId="Web-{9BEAD889-8EDE-43ED-B6C5-924D515D0B0C}" dt="2024-08-21T20:52:24.376" v="1984" actId="20577"/>
        <pc:sldMkLst>
          <pc:docMk/>
          <pc:sldMk cId="4020492006" sldId="275"/>
        </pc:sldMkLst>
        <pc:spChg chg="mod">
          <ac:chgData name="Abeer Rahman" userId="1057d9eb1768e1b8" providerId="Windows Live" clId="Web-{9BEAD889-8EDE-43ED-B6C5-924D515D0B0C}" dt="2024-08-21T19:11:59.370" v="1230" actId="20577"/>
          <ac:spMkLst>
            <pc:docMk/>
            <pc:sldMk cId="4020492006" sldId="275"/>
            <ac:spMk id="2" creationId="{FCCF2ED5-AF7D-6DC5-2EB7-4FCDD8FA68B9}"/>
          </ac:spMkLst>
        </pc:spChg>
        <pc:spChg chg="mod">
          <ac:chgData name="Abeer Rahman" userId="1057d9eb1768e1b8" providerId="Windows Live" clId="Web-{9BEAD889-8EDE-43ED-B6C5-924D515D0B0C}" dt="2024-08-21T20:52:24.376" v="1984" actId="20577"/>
          <ac:spMkLst>
            <pc:docMk/>
            <pc:sldMk cId="4020492006" sldId="275"/>
            <ac:spMk id="3" creationId="{8BA41260-C2B2-D678-84AD-C7190AA4450A}"/>
          </ac:spMkLst>
        </pc:spChg>
        <pc:spChg chg="del">
          <ac:chgData name="Abeer Rahman" userId="1057d9eb1768e1b8" providerId="Windows Live" clId="Web-{9BEAD889-8EDE-43ED-B6C5-924D515D0B0C}" dt="2024-08-21T19:23:19.442" v="1297"/>
          <ac:spMkLst>
            <pc:docMk/>
            <pc:sldMk cId="4020492006" sldId="275"/>
            <ac:spMk id="5" creationId="{8A51E42B-B5C4-229E-0BB4-842F17A06242}"/>
          </ac:spMkLst>
        </pc:spChg>
      </pc:sldChg>
      <pc:sldChg chg="delSp modSp">
        <pc:chgData name="Abeer Rahman" userId="1057d9eb1768e1b8" providerId="Windows Live" clId="Web-{9BEAD889-8EDE-43ED-B6C5-924D515D0B0C}" dt="2024-08-21T19:36:13.141" v="1358" actId="20577"/>
        <pc:sldMkLst>
          <pc:docMk/>
          <pc:sldMk cId="3849965240" sldId="276"/>
        </pc:sldMkLst>
        <pc:spChg chg="mod">
          <ac:chgData name="Abeer Rahman" userId="1057d9eb1768e1b8" providerId="Windows Live" clId="Web-{9BEAD889-8EDE-43ED-B6C5-924D515D0B0C}" dt="2024-08-21T19:17:40.601" v="1277" actId="20577"/>
          <ac:spMkLst>
            <pc:docMk/>
            <pc:sldMk cId="3849965240" sldId="276"/>
            <ac:spMk id="2" creationId="{D4AB9CD5-86FA-79EC-37D1-CE140D93E6BC}"/>
          </ac:spMkLst>
        </pc:spChg>
        <pc:spChg chg="mod">
          <ac:chgData name="Abeer Rahman" userId="1057d9eb1768e1b8" providerId="Windows Live" clId="Web-{9BEAD889-8EDE-43ED-B6C5-924D515D0B0C}" dt="2024-08-21T19:36:13.141" v="1358" actId="20577"/>
          <ac:spMkLst>
            <pc:docMk/>
            <pc:sldMk cId="3849965240" sldId="276"/>
            <ac:spMk id="3" creationId="{050C1546-2E1B-1F96-AC7B-1C414F55E179}"/>
          </ac:spMkLst>
        </pc:spChg>
        <pc:spChg chg="del">
          <ac:chgData name="Abeer Rahman" userId="1057d9eb1768e1b8" providerId="Windows Live" clId="Web-{9BEAD889-8EDE-43ED-B6C5-924D515D0B0C}" dt="2024-08-21T19:23:19.442" v="1297"/>
          <ac:spMkLst>
            <pc:docMk/>
            <pc:sldMk cId="3849965240" sldId="276"/>
            <ac:spMk id="5" creationId="{0DF74143-E940-2302-A479-2DBB246C2163}"/>
          </ac:spMkLst>
        </pc:spChg>
      </pc:sldChg>
      <pc:sldChg chg="delSp modSp modNotes">
        <pc:chgData name="Abeer Rahman" userId="1057d9eb1768e1b8" providerId="Windows Live" clId="Web-{9BEAD889-8EDE-43ED-B6C5-924D515D0B0C}" dt="2024-08-21T20:55:57.252" v="2112" actId="20577"/>
        <pc:sldMkLst>
          <pc:docMk/>
          <pc:sldMk cId="4063504444" sldId="277"/>
        </pc:sldMkLst>
        <pc:spChg chg="mod">
          <ac:chgData name="Abeer Rahman" userId="1057d9eb1768e1b8" providerId="Windows Live" clId="Web-{9BEAD889-8EDE-43ED-B6C5-924D515D0B0C}" dt="2024-08-21T20:55:57.252" v="2112" actId="20577"/>
          <ac:spMkLst>
            <pc:docMk/>
            <pc:sldMk cId="4063504444" sldId="277"/>
            <ac:spMk id="2" creationId="{04D28CB3-583C-1185-CD19-8B7147723D53}"/>
          </ac:spMkLst>
        </pc:spChg>
        <pc:spChg chg="mod">
          <ac:chgData name="Abeer Rahman" userId="1057d9eb1768e1b8" providerId="Windows Live" clId="Web-{9BEAD889-8EDE-43ED-B6C5-924D515D0B0C}" dt="2024-08-21T20:12:07.974" v="1525" actId="20577"/>
          <ac:spMkLst>
            <pc:docMk/>
            <pc:sldMk cId="4063504444" sldId="277"/>
            <ac:spMk id="3" creationId="{BBD8E899-1EE9-51B2-0CFE-1B45E4A7480C}"/>
          </ac:spMkLst>
        </pc:spChg>
        <pc:spChg chg="del">
          <ac:chgData name="Abeer Rahman" userId="1057d9eb1768e1b8" providerId="Windows Live" clId="Web-{9BEAD889-8EDE-43ED-B6C5-924D515D0B0C}" dt="2024-08-21T19:23:19.442" v="1297"/>
          <ac:spMkLst>
            <pc:docMk/>
            <pc:sldMk cId="4063504444" sldId="277"/>
            <ac:spMk id="5" creationId="{B4844AE2-CC77-64DE-879C-6BA4A504DF32}"/>
          </ac:spMkLst>
        </pc:spChg>
      </pc:sldChg>
      <pc:sldChg chg="addSp delSp modSp new modNotes">
        <pc:chgData name="Abeer Rahman" userId="1057d9eb1768e1b8" providerId="Windows Live" clId="Web-{9BEAD889-8EDE-43ED-B6C5-924D515D0B0C}" dt="2024-08-21T20:51:14.126" v="1955" actId="20577"/>
        <pc:sldMkLst>
          <pc:docMk/>
          <pc:sldMk cId="3391208057" sldId="278"/>
        </pc:sldMkLst>
        <pc:spChg chg="mod">
          <ac:chgData name="Abeer Rahman" userId="1057d9eb1768e1b8" providerId="Windows Live" clId="Web-{9BEAD889-8EDE-43ED-B6C5-924D515D0B0C}" dt="2024-08-21T20:46:11.030" v="1890" actId="20577"/>
          <ac:spMkLst>
            <pc:docMk/>
            <pc:sldMk cId="3391208057" sldId="278"/>
            <ac:spMk id="2" creationId="{C658C531-68C3-5C30-7886-A8D661733A57}"/>
          </ac:spMkLst>
        </pc:spChg>
        <pc:spChg chg="add del mod">
          <ac:chgData name="Abeer Rahman" userId="1057d9eb1768e1b8" providerId="Windows Live" clId="Web-{9BEAD889-8EDE-43ED-B6C5-924D515D0B0C}" dt="2024-08-21T20:46:37.999" v="1904"/>
          <ac:spMkLst>
            <pc:docMk/>
            <pc:sldMk cId="3391208057" sldId="278"/>
            <ac:spMk id="3" creationId="{1048CD43-DFCD-8B39-B54C-4951A3B71DEA}"/>
          </ac:spMkLst>
        </pc:spChg>
        <pc:spChg chg="del">
          <ac:chgData name="Abeer Rahman" userId="1057d9eb1768e1b8" providerId="Windows Live" clId="Web-{9BEAD889-8EDE-43ED-B6C5-924D515D0B0C}" dt="2024-08-21T18:35:59.293" v="870"/>
          <ac:spMkLst>
            <pc:docMk/>
            <pc:sldMk cId="3391208057" sldId="278"/>
            <ac:spMk id="3" creationId="{4D338078-B119-DF61-04B0-D36240340663}"/>
          </ac:spMkLst>
        </pc:spChg>
        <pc:spChg chg="del">
          <ac:chgData name="Abeer Rahman" userId="1057d9eb1768e1b8" providerId="Windows Live" clId="Web-{9BEAD889-8EDE-43ED-B6C5-924D515D0B0C}" dt="2024-08-21T19:23:19.442" v="1297"/>
          <ac:spMkLst>
            <pc:docMk/>
            <pc:sldMk cId="3391208057" sldId="278"/>
            <ac:spMk id="5" creationId="{36246EF4-5B9E-C43C-3544-A5A864F8BA19}"/>
          </ac:spMkLst>
        </pc:spChg>
        <pc:spChg chg="add mod">
          <ac:chgData name="Abeer Rahman" userId="1057d9eb1768e1b8" providerId="Windows Live" clId="Web-{9BEAD889-8EDE-43ED-B6C5-924D515D0B0C}" dt="2024-08-21T20:51:14.126" v="1955" actId="20577"/>
          <ac:spMkLst>
            <pc:docMk/>
            <pc:sldMk cId="3391208057" sldId="278"/>
            <ac:spMk id="5" creationId="{6B044FB4-43F0-9F9E-8F97-64CDA519EA69}"/>
          </ac:spMkLst>
        </pc:spChg>
      </pc:sldChg>
      <pc:sldChg chg="delSp add del replId">
        <pc:chgData name="Abeer Rahman" userId="1057d9eb1768e1b8" providerId="Windows Live" clId="Web-{9BEAD889-8EDE-43ED-B6C5-924D515D0B0C}" dt="2024-08-21T20:51:38.829" v="1960"/>
        <pc:sldMkLst>
          <pc:docMk/>
          <pc:sldMk cId="2152783039" sldId="279"/>
        </pc:sldMkLst>
        <pc:spChg chg="del">
          <ac:chgData name="Abeer Rahman" userId="1057d9eb1768e1b8" providerId="Windows Live" clId="Web-{9BEAD889-8EDE-43ED-B6C5-924D515D0B0C}" dt="2024-08-21T19:23:19.442" v="1297"/>
          <ac:spMkLst>
            <pc:docMk/>
            <pc:sldMk cId="2152783039" sldId="279"/>
            <ac:spMk id="5" creationId="{36246EF4-5B9E-C43C-3544-A5A864F8BA19}"/>
          </ac:spMkLst>
        </pc:spChg>
      </pc:sldChg>
      <pc:sldChg chg="delSp modSp add replId modNotes">
        <pc:chgData name="Abeer Rahman" userId="1057d9eb1768e1b8" providerId="Windows Live" clId="Web-{9BEAD889-8EDE-43ED-B6C5-924D515D0B0C}" dt="2024-08-21T19:36:45.986" v="1381" actId="20577"/>
        <pc:sldMkLst>
          <pc:docMk/>
          <pc:sldMk cId="3731725861" sldId="280"/>
        </pc:sldMkLst>
        <pc:spChg chg="mod">
          <ac:chgData name="Abeer Rahman" userId="1057d9eb1768e1b8" providerId="Windows Live" clId="Web-{9BEAD889-8EDE-43ED-B6C5-924D515D0B0C}" dt="2024-08-21T19:15:03.142" v="1235" actId="20577"/>
          <ac:spMkLst>
            <pc:docMk/>
            <pc:sldMk cId="3731725861" sldId="280"/>
            <ac:spMk id="2" creationId="{7BDB0022-A3A4-5F98-D168-2ACD7F5213EC}"/>
          </ac:spMkLst>
        </pc:spChg>
        <pc:spChg chg="mod">
          <ac:chgData name="Abeer Rahman" userId="1057d9eb1768e1b8" providerId="Windows Live" clId="Web-{9BEAD889-8EDE-43ED-B6C5-924D515D0B0C}" dt="2024-08-21T19:36:45.986" v="1381" actId="20577"/>
          <ac:spMkLst>
            <pc:docMk/>
            <pc:sldMk cId="3731725861" sldId="280"/>
            <ac:spMk id="3" creationId="{05068111-3A4A-6886-C1FF-9BE8387155AB}"/>
          </ac:spMkLst>
        </pc:spChg>
        <pc:spChg chg="del">
          <ac:chgData name="Abeer Rahman" userId="1057d9eb1768e1b8" providerId="Windows Live" clId="Web-{9BEAD889-8EDE-43ED-B6C5-924D515D0B0C}" dt="2024-08-21T19:23:19.442" v="1297"/>
          <ac:spMkLst>
            <pc:docMk/>
            <pc:sldMk cId="3731725861" sldId="280"/>
            <ac:spMk id="5" creationId="{20A7C576-4837-CD25-218D-2A92369EF513}"/>
          </ac:spMkLst>
        </pc:spChg>
      </pc:sldChg>
      <pc:sldChg chg="delSp modSp new ord">
        <pc:chgData name="Abeer Rahman" userId="1057d9eb1768e1b8" providerId="Windows Live" clId="Web-{9BEAD889-8EDE-43ED-B6C5-924D515D0B0C}" dt="2024-08-21T19:23:19.442" v="1297"/>
        <pc:sldMkLst>
          <pc:docMk/>
          <pc:sldMk cId="1011671477" sldId="281"/>
        </pc:sldMkLst>
        <pc:spChg chg="mod">
          <ac:chgData name="Abeer Rahman" userId="1057d9eb1768e1b8" providerId="Windows Live" clId="Web-{9BEAD889-8EDE-43ED-B6C5-924D515D0B0C}" dt="2024-08-21T19:07:38.705" v="1188" actId="20577"/>
          <ac:spMkLst>
            <pc:docMk/>
            <pc:sldMk cId="1011671477" sldId="281"/>
            <ac:spMk id="2" creationId="{BAE41B06-7555-0307-1B5C-61FAA1B518BF}"/>
          </ac:spMkLst>
        </pc:spChg>
        <pc:spChg chg="mod">
          <ac:chgData name="Abeer Rahman" userId="1057d9eb1768e1b8" providerId="Windows Live" clId="Web-{9BEAD889-8EDE-43ED-B6C5-924D515D0B0C}" dt="2024-08-21T19:07:30.220" v="1186" actId="14100"/>
          <ac:spMkLst>
            <pc:docMk/>
            <pc:sldMk cId="1011671477" sldId="281"/>
            <ac:spMk id="3" creationId="{1A29EB87-EC88-F645-5A3E-56340DDB25A6}"/>
          </ac:spMkLst>
        </pc:spChg>
        <pc:spChg chg="del">
          <ac:chgData name="Abeer Rahman" userId="1057d9eb1768e1b8" providerId="Windows Live" clId="Web-{9BEAD889-8EDE-43ED-B6C5-924D515D0B0C}" dt="2024-08-21T19:23:19.442" v="1297"/>
          <ac:spMkLst>
            <pc:docMk/>
            <pc:sldMk cId="1011671477" sldId="281"/>
            <ac:spMk id="5" creationId="{25124855-81E1-6D66-A57C-C301288D52FD}"/>
          </ac:spMkLst>
        </pc:spChg>
      </pc:sldChg>
      <pc:sldChg chg="delSp modSp new">
        <pc:chgData name="Abeer Rahman" userId="1057d9eb1768e1b8" providerId="Windows Live" clId="Web-{9BEAD889-8EDE-43ED-B6C5-924D515D0B0C}" dt="2024-08-21T20:51:24.985" v="1959" actId="20577"/>
        <pc:sldMkLst>
          <pc:docMk/>
          <pc:sldMk cId="3904344518" sldId="282"/>
        </pc:sldMkLst>
        <pc:spChg chg="mod">
          <ac:chgData name="Abeer Rahman" userId="1057d9eb1768e1b8" providerId="Windows Live" clId="Web-{9BEAD889-8EDE-43ED-B6C5-924D515D0B0C}" dt="2024-08-21T19:07:58.424" v="1195" actId="20577"/>
          <ac:spMkLst>
            <pc:docMk/>
            <pc:sldMk cId="3904344518" sldId="282"/>
            <ac:spMk id="2" creationId="{15AC5693-24F7-61F6-EF0A-097AA084694A}"/>
          </ac:spMkLst>
        </pc:spChg>
        <pc:spChg chg="mod">
          <ac:chgData name="Abeer Rahman" userId="1057d9eb1768e1b8" providerId="Windows Live" clId="Web-{9BEAD889-8EDE-43ED-B6C5-924D515D0B0C}" dt="2024-08-21T20:51:24.985" v="1959" actId="20577"/>
          <ac:spMkLst>
            <pc:docMk/>
            <pc:sldMk cId="3904344518" sldId="282"/>
            <ac:spMk id="3" creationId="{4ED6136B-6760-4158-575D-60C73BEB504C}"/>
          </ac:spMkLst>
        </pc:spChg>
        <pc:spChg chg="del">
          <ac:chgData name="Abeer Rahman" userId="1057d9eb1768e1b8" providerId="Windows Live" clId="Web-{9BEAD889-8EDE-43ED-B6C5-924D515D0B0C}" dt="2024-08-21T19:23:19.442" v="1297"/>
          <ac:spMkLst>
            <pc:docMk/>
            <pc:sldMk cId="3904344518" sldId="282"/>
            <ac:spMk id="5" creationId="{DBD6BC0A-C453-4F21-0E47-AB81A533F04A}"/>
          </ac:spMkLst>
        </pc:spChg>
      </pc:sldChg>
      <pc:sldChg chg="modSp new">
        <pc:chgData name="Abeer Rahman" userId="1057d9eb1768e1b8" providerId="Windows Live" clId="Web-{9BEAD889-8EDE-43ED-B6C5-924D515D0B0C}" dt="2024-08-21T20:54:54.330" v="2060" actId="20577"/>
        <pc:sldMkLst>
          <pc:docMk/>
          <pc:sldMk cId="3490436983" sldId="283"/>
        </pc:sldMkLst>
        <pc:spChg chg="mod">
          <ac:chgData name="Abeer Rahman" userId="1057d9eb1768e1b8" providerId="Windows Live" clId="Web-{9BEAD889-8EDE-43ED-B6C5-924D515D0B0C}" dt="2024-08-21T19:36:24.204" v="1367" actId="20577"/>
          <ac:spMkLst>
            <pc:docMk/>
            <pc:sldMk cId="3490436983" sldId="283"/>
            <ac:spMk id="2" creationId="{53B71FF7-9868-9C20-3508-A039EDDE2002}"/>
          </ac:spMkLst>
        </pc:spChg>
        <pc:spChg chg="mod">
          <ac:chgData name="Abeer Rahman" userId="1057d9eb1768e1b8" providerId="Windows Live" clId="Web-{9BEAD889-8EDE-43ED-B6C5-924D515D0B0C}" dt="2024-08-21T20:54:54.330" v="2060" actId="20577"/>
          <ac:spMkLst>
            <pc:docMk/>
            <pc:sldMk cId="3490436983" sldId="283"/>
            <ac:spMk id="3" creationId="{C854A00C-CC4B-97AB-34C3-C68859B1B683}"/>
          </ac:spMkLst>
        </pc:spChg>
      </pc:sldChg>
      <pc:sldChg chg="modSp new">
        <pc:chgData name="Abeer Rahman" userId="1057d9eb1768e1b8" providerId="Windows Live" clId="Web-{9BEAD889-8EDE-43ED-B6C5-924D515D0B0C}" dt="2024-08-21T20:45:17.718" v="1872" actId="20577"/>
        <pc:sldMkLst>
          <pc:docMk/>
          <pc:sldMk cId="2609468318" sldId="284"/>
        </pc:sldMkLst>
        <pc:spChg chg="mod">
          <ac:chgData name="Abeer Rahman" userId="1057d9eb1768e1b8" providerId="Windows Live" clId="Web-{9BEAD889-8EDE-43ED-B6C5-924D515D0B0C}" dt="2024-08-21T20:45:17.718" v="1872" actId="20577"/>
          <ac:spMkLst>
            <pc:docMk/>
            <pc:sldMk cId="2609468318" sldId="284"/>
            <ac:spMk id="2" creationId="{2E9332EA-2FF0-E6C3-A486-7E38614DFAAC}"/>
          </ac:spMkLst>
        </pc:spChg>
      </pc:sldChg>
      <pc:sldChg chg="modSp new">
        <pc:chgData name="Abeer Rahman" userId="1057d9eb1768e1b8" providerId="Windows Live" clId="Web-{9BEAD889-8EDE-43ED-B6C5-924D515D0B0C}" dt="2024-08-21T20:55:32.580" v="2096" actId="20577"/>
        <pc:sldMkLst>
          <pc:docMk/>
          <pc:sldMk cId="2565915614" sldId="285"/>
        </pc:sldMkLst>
        <pc:spChg chg="mod">
          <ac:chgData name="Abeer Rahman" userId="1057d9eb1768e1b8" providerId="Windows Live" clId="Web-{9BEAD889-8EDE-43ED-B6C5-924D515D0B0C}" dt="2024-08-21T20:55:09.955" v="2067" actId="20577"/>
          <ac:spMkLst>
            <pc:docMk/>
            <pc:sldMk cId="2565915614" sldId="285"/>
            <ac:spMk id="2" creationId="{CAE245F8-0C71-1976-CDEE-15FA01503CFF}"/>
          </ac:spMkLst>
        </pc:spChg>
        <pc:spChg chg="mod">
          <ac:chgData name="Abeer Rahman" userId="1057d9eb1768e1b8" providerId="Windows Live" clId="Web-{9BEAD889-8EDE-43ED-B6C5-924D515D0B0C}" dt="2024-08-21T20:55:32.580" v="2096" actId="20577"/>
          <ac:spMkLst>
            <pc:docMk/>
            <pc:sldMk cId="2565915614" sldId="285"/>
            <ac:spMk id="3" creationId="{E160F977-F054-244A-5A65-6EB6BC6F0EB3}"/>
          </ac:spMkLst>
        </pc:spChg>
      </pc:sldChg>
      <pc:sldMasterChg chg="add del addSldLayout delSldLayout">
        <pc:chgData name="Abeer Rahman" userId="1057d9eb1768e1b8" providerId="Windows Live" clId="Web-{9BEAD889-8EDE-43ED-B6C5-924D515D0B0C}" dt="2024-08-19T15:08:27.952" v="4"/>
        <pc:sldMasterMkLst>
          <pc:docMk/>
          <pc:sldMasterMk cId="2460954070" sldId="2147483660"/>
        </pc:sldMasterMkLst>
        <pc:sldLayoutChg chg="add del">
          <pc:chgData name="Abeer Rahman" userId="1057d9eb1768e1b8" providerId="Windows Live" clId="Web-{9BEAD889-8EDE-43ED-B6C5-924D515D0B0C}" dt="2024-08-19T15:08:27.952" v="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beer Rahman" userId="1057d9eb1768e1b8" providerId="Windows Live" clId="Web-{9BEAD889-8EDE-43ED-B6C5-924D515D0B0C}" dt="2024-08-19T15:08:27.952" v="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beer Rahman" userId="1057d9eb1768e1b8" providerId="Windows Live" clId="Web-{9BEAD889-8EDE-43ED-B6C5-924D515D0B0C}" dt="2024-08-19T15:08:27.952" v="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beer Rahman" userId="1057d9eb1768e1b8" providerId="Windows Live" clId="Web-{9BEAD889-8EDE-43ED-B6C5-924D515D0B0C}" dt="2024-08-19T15:08:27.952" v="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beer Rahman" userId="1057d9eb1768e1b8" providerId="Windows Live" clId="Web-{9BEAD889-8EDE-43ED-B6C5-924D515D0B0C}" dt="2024-08-19T15:08:27.952" v="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beer Rahman" userId="1057d9eb1768e1b8" providerId="Windows Live" clId="Web-{9BEAD889-8EDE-43ED-B6C5-924D515D0B0C}" dt="2024-08-19T15:08:27.952" v="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beer Rahman" userId="1057d9eb1768e1b8" providerId="Windows Live" clId="Web-{9BEAD889-8EDE-43ED-B6C5-924D515D0B0C}" dt="2024-08-19T15:08:27.952" v="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beer Rahman" userId="1057d9eb1768e1b8" providerId="Windows Live" clId="Web-{9BEAD889-8EDE-43ED-B6C5-924D515D0B0C}" dt="2024-08-19T15:08:27.952" v="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beer Rahman" userId="1057d9eb1768e1b8" providerId="Windows Live" clId="Web-{9BEAD889-8EDE-43ED-B6C5-924D515D0B0C}" dt="2024-08-19T15:08:27.952" v="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beer Rahman" userId="1057d9eb1768e1b8" providerId="Windows Live" clId="Web-{9BEAD889-8EDE-43ED-B6C5-924D515D0B0C}" dt="2024-08-19T15:08:27.952" v="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beer Rahman" userId="1057d9eb1768e1b8" providerId="Windows Live" clId="Web-{9BEAD889-8EDE-43ED-B6C5-924D515D0B0C}" dt="2024-08-19T15:08:27.952" v="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Abeer Rahman" userId="1057d9eb1768e1b8" providerId="Windows Live" clId="Web-{9BEAD889-8EDE-43ED-B6C5-924D515D0B0C}" dt="2024-08-19T15:08:25.014" v="1"/>
        <pc:sldMasterMkLst>
          <pc:docMk/>
          <pc:sldMasterMk cId="988569976" sldId="2147483672"/>
        </pc:sldMasterMkLst>
        <pc:sldLayoutChg chg="add del">
          <pc:chgData name="Abeer Rahman" userId="1057d9eb1768e1b8" providerId="Windows Live" clId="Web-{9BEAD889-8EDE-43ED-B6C5-924D515D0B0C}" dt="2024-08-19T15:08:25.014" v="1"/>
          <pc:sldLayoutMkLst>
            <pc:docMk/>
            <pc:sldMasterMk cId="988569976" sldId="2147483672"/>
            <pc:sldLayoutMk cId="2793839431" sldId="2147483673"/>
          </pc:sldLayoutMkLst>
        </pc:sldLayoutChg>
        <pc:sldLayoutChg chg="add del replId">
          <pc:chgData name="Abeer Rahman" userId="1057d9eb1768e1b8" providerId="Windows Live" clId="Web-{9BEAD889-8EDE-43ED-B6C5-924D515D0B0C}" dt="2024-08-19T15:08:25.014" v="1"/>
          <pc:sldLayoutMkLst>
            <pc:docMk/>
            <pc:sldMasterMk cId="988569976" sldId="2147483672"/>
            <pc:sldLayoutMk cId="497356859" sldId="2147483674"/>
          </pc:sldLayoutMkLst>
        </pc:sldLayoutChg>
        <pc:sldLayoutChg chg="add del replId">
          <pc:chgData name="Abeer Rahman" userId="1057d9eb1768e1b8" providerId="Windows Live" clId="Web-{9BEAD889-8EDE-43ED-B6C5-924D515D0B0C}" dt="2024-08-19T15:08:25.014" v="1"/>
          <pc:sldLayoutMkLst>
            <pc:docMk/>
            <pc:sldMasterMk cId="988569976" sldId="2147483672"/>
            <pc:sldLayoutMk cId="2985407882" sldId="2147483675"/>
          </pc:sldLayoutMkLst>
        </pc:sldLayoutChg>
        <pc:sldLayoutChg chg="add del replId">
          <pc:chgData name="Abeer Rahman" userId="1057d9eb1768e1b8" providerId="Windows Live" clId="Web-{9BEAD889-8EDE-43ED-B6C5-924D515D0B0C}" dt="2024-08-19T15:08:25.014" v="1"/>
          <pc:sldLayoutMkLst>
            <pc:docMk/>
            <pc:sldMasterMk cId="988569976" sldId="2147483672"/>
            <pc:sldLayoutMk cId="793661753" sldId="2147483676"/>
          </pc:sldLayoutMkLst>
        </pc:sldLayoutChg>
        <pc:sldLayoutChg chg="add del replId">
          <pc:chgData name="Abeer Rahman" userId="1057d9eb1768e1b8" providerId="Windows Live" clId="Web-{9BEAD889-8EDE-43ED-B6C5-924D515D0B0C}" dt="2024-08-19T15:08:25.014" v="1"/>
          <pc:sldLayoutMkLst>
            <pc:docMk/>
            <pc:sldMasterMk cId="988569976" sldId="2147483672"/>
            <pc:sldLayoutMk cId="3872922522" sldId="2147483677"/>
          </pc:sldLayoutMkLst>
        </pc:sldLayoutChg>
        <pc:sldLayoutChg chg="add del replId">
          <pc:chgData name="Abeer Rahman" userId="1057d9eb1768e1b8" providerId="Windows Live" clId="Web-{9BEAD889-8EDE-43ED-B6C5-924D515D0B0C}" dt="2024-08-19T15:08:25.014" v="1"/>
          <pc:sldLayoutMkLst>
            <pc:docMk/>
            <pc:sldMasterMk cId="988569976" sldId="2147483672"/>
            <pc:sldLayoutMk cId="2893478934" sldId="2147483678"/>
          </pc:sldLayoutMkLst>
        </pc:sldLayoutChg>
        <pc:sldLayoutChg chg="add del replId">
          <pc:chgData name="Abeer Rahman" userId="1057d9eb1768e1b8" providerId="Windows Live" clId="Web-{9BEAD889-8EDE-43ED-B6C5-924D515D0B0C}" dt="2024-08-19T15:08:25.014" v="1"/>
          <pc:sldLayoutMkLst>
            <pc:docMk/>
            <pc:sldMasterMk cId="988569976" sldId="2147483672"/>
            <pc:sldLayoutMk cId="2740848349" sldId="2147483679"/>
          </pc:sldLayoutMkLst>
        </pc:sldLayoutChg>
        <pc:sldLayoutChg chg="add del replId">
          <pc:chgData name="Abeer Rahman" userId="1057d9eb1768e1b8" providerId="Windows Live" clId="Web-{9BEAD889-8EDE-43ED-B6C5-924D515D0B0C}" dt="2024-08-19T15:08:25.014" v="1"/>
          <pc:sldLayoutMkLst>
            <pc:docMk/>
            <pc:sldMasterMk cId="988569976" sldId="2147483672"/>
            <pc:sldLayoutMk cId="3010528138" sldId="2147483680"/>
          </pc:sldLayoutMkLst>
        </pc:sldLayoutChg>
        <pc:sldLayoutChg chg="add del replId">
          <pc:chgData name="Abeer Rahman" userId="1057d9eb1768e1b8" providerId="Windows Live" clId="Web-{9BEAD889-8EDE-43ED-B6C5-924D515D0B0C}" dt="2024-08-19T15:08:25.014" v="1"/>
          <pc:sldLayoutMkLst>
            <pc:docMk/>
            <pc:sldMasterMk cId="988569976" sldId="2147483672"/>
            <pc:sldLayoutMk cId="994305608" sldId="2147483681"/>
          </pc:sldLayoutMkLst>
        </pc:sldLayoutChg>
        <pc:sldLayoutChg chg="add del replId">
          <pc:chgData name="Abeer Rahman" userId="1057d9eb1768e1b8" providerId="Windows Live" clId="Web-{9BEAD889-8EDE-43ED-B6C5-924D515D0B0C}" dt="2024-08-19T15:08:25.014" v="1"/>
          <pc:sldLayoutMkLst>
            <pc:docMk/>
            <pc:sldMasterMk cId="988569976" sldId="2147483672"/>
            <pc:sldLayoutMk cId="4207077381" sldId="2147483682"/>
          </pc:sldLayoutMkLst>
        </pc:sldLayoutChg>
        <pc:sldLayoutChg chg="add del replId">
          <pc:chgData name="Abeer Rahman" userId="1057d9eb1768e1b8" providerId="Windows Live" clId="Web-{9BEAD889-8EDE-43ED-B6C5-924D515D0B0C}" dt="2024-08-19T15:08:25.014" v="1"/>
          <pc:sldLayoutMkLst>
            <pc:docMk/>
            <pc:sldMasterMk cId="988569976" sldId="2147483672"/>
            <pc:sldLayoutMk cId="3164529378" sldId="2147483683"/>
          </pc:sldLayoutMkLst>
        </pc:sldLayoutChg>
      </pc:sldMasterChg>
      <pc:sldMasterChg chg="add del addSldLayout delSldLayout">
        <pc:chgData name="Abeer Rahman" userId="1057d9eb1768e1b8" providerId="Windows Live" clId="Web-{9BEAD889-8EDE-43ED-B6C5-924D515D0B0C}" dt="2024-08-19T15:08:27.905" v="3"/>
        <pc:sldMasterMkLst>
          <pc:docMk/>
          <pc:sldMasterMk cId="2936904742" sldId="2147483685"/>
        </pc:sldMasterMkLst>
        <pc:sldLayoutChg chg="add del">
          <pc:chgData name="Abeer Rahman" userId="1057d9eb1768e1b8" providerId="Windows Live" clId="Web-{9BEAD889-8EDE-43ED-B6C5-924D515D0B0C}" dt="2024-08-19T15:08:27.905" v="3"/>
          <pc:sldLayoutMkLst>
            <pc:docMk/>
            <pc:sldMasterMk cId="2936904742" sldId="2147483685"/>
            <pc:sldLayoutMk cId="2406782394" sldId="2147483674"/>
          </pc:sldLayoutMkLst>
        </pc:sldLayoutChg>
        <pc:sldLayoutChg chg="add del">
          <pc:chgData name="Abeer Rahman" userId="1057d9eb1768e1b8" providerId="Windows Live" clId="Web-{9BEAD889-8EDE-43ED-B6C5-924D515D0B0C}" dt="2024-08-19T15:08:27.905" v="3"/>
          <pc:sldLayoutMkLst>
            <pc:docMk/>
            <pc:sldMasterMk cId="2936904742" sldId="2147483685"/>
            <pc:sldLayoutMk cId="2226144879" sldId="2147483675"/>
          </pc:sldLayoutMkLst>
        </pc:sldLayoutChg>
        <pc:sldLayoutChg chg="add del">
          <pc:chgData name="Abeer Rahman" userId="1057d9eb1768e1b8" providerId="Windows Live" clId="Web-{9BEAD889-8EDE-43ED-B6C5-924D515D0B0C}" dt="2024-08-19T15:08:27.905" v="3"/>
          <pc:sldLayoutMkLst>
            <pc:docMk/>
            <pc:sldMasterMk cId="2936904742" sldId="2147483685"/>
            <pc:sldLayoutMk cId="1441477624" sldId="2147483676"/>
          </pc:sldLayoutMkLst>
        </pc:sldLayoutChg>
        <pc:sldLayoutChg chg="add del">
          <pc:chgData name="Abeer Rahman" userId="1057d9eb1768e1b8" providerId="Windows Live" clId="Web-{9BEAD889-8EDE-43ED-B6C5-924D515D0B0C}" dt="2024-08-19T15:08:27.905" v="3"/>
          <pc:sldLayoutMkLst>
            <pc:docMk/>
            <pc:sldMasterMk cId="2936904742" sldId="2147483685"/>
            <pc:sldLayoutMk cId="1187643640" sldId="2147483677"/>
          </pc:sldLayoutMkLst>
        </pc:sldLayoutChg>
        <pc:sldLayoutChg chg="add del">
          <pc:chgData name="Abeer Rahman" userId="1057d9eb1768e1b8" providerId="Windows Live" clId="Web-{9BEAD889-8EDE-43ED-B6C5-924D515D0B0C}" dt="2024-08-19T15:08:27.905" v="3"/>
          <pc:sldLayoutMkLst>
            <pc:docMk/>
            <pc:sldMasterMk cId="2936904742" sldId="2147483685"/>
            <pc:sldLayoutMk cId="3149837737" sldId="2147483678"/>
          </pc:sldLayoutMkLst>
        </pc:sldLayoutChg>
        <pc:sldLayoutChg chg="add del">
          <pc:chgData name="Abeer Rahman" userId="1057d9eb1768e1b8" providerId="Windows Live" clId="Web-{9BEAD889-8EDE-43ED-B6C5-924D515D0B0C}" dt="2024-08-19T15:08:27.905" v="3"/>
          <pc:sldLayoutMkLst>
            <pc:docMk/>
            <pc:sldMasterMk cId="2936904742" sldId="2147483685"/>
            <pc:sldLayoutMk cId="2580513552" sldId="2147483679"/>
          </pc:sldLayoutMkLst>
        </pc:sldLayoutChg>
        <pc:sldLayoutChg chg="add del">
          <pc:chgData name="Abeer Rahman" userId="1057d9eb1768e1b8" providerId="Windows Live" clId="Web-{9BEAD889-8EDE-43ED-B6C5-924D515D0B0C}" dt="2024-08-19T15:08:27.905" v="3"/>
          <pc:sldLayoutMkLst>
            <pc:docMk/>
            <pc:sldMasterMk cId="2936904742" sldId="2147483685"/>
            <pc:sldLayoutMk cId="4108343193" sldId="2147483680"/>
          </pc:sldLayoutMkLst>
        </pc:sldLayoutChg>
        <pc:sldLayoutChg chg="add del">
          <pc:chgData name="Abeer Rahman" userId="1057d9eb1768e1b8" providerId="Windows Live" clId="Web-{9BEAD889-8EDE-43ED-B6C5-924D515D0B0C}" dt="2024-08-19T15:08:27.905" v="3"/>
          <pc:sldLayoutMkLst>
            <pc:docMk/>
            <pc:sldMasterMk cId="2936904742" sldId="2147483685"/>
            <pc:sldLayoutMk cId="1791611014" sldId="2147483681"/>
          </pc:sldLayoutMkLst>
        </pc:sldLayoutChg>
        <pc:sldLayoutChg chg="add del">
          <pc:chgData name="Abeer Rahman" userId="1057d9eb1768e1b8" providerId="Windows Live" clId="Web-{9BEAD889-8EDE-43ED-B6C5-924D515D0B0C}" dt="2024-08-19T15:08:27.905" v="3"/>
          <pc:sldLayoutMkLst>
            <pc:docMk/>
            <pc:sldMasterMk cId="2936904742" sldId="2147483685"/>
            <pc:sldLayoutMk cId="2355923036" sldId="2147483682"/>
          </pc:sldLayoutMkLst>
        </pc:sldLayoutChg>
        <pc:sldLayoutChg chg="add del">
          <pc:chgData name="Abeer Rahman" userId="1057d9eb1768e1b8" providerId="Windows Live" clId="Web-{9BEAD889-8EDE-43ED-B6C5-924D515D0B0C}" dt="2024-08-19T15:08:27.905" v="3"/>
          <pc:sldLayoutMkLst>
            <pc:docMk/>
            <pc:sldMasterMk cId="2936904742" sldId="2147483685"/>
            <pc:sldLayoutMk cId="3801242930" sldId="2147483683"/>
          </pc:sldLayoutMkLst>
        </pc:sldLayoutChg>
        <pc:sldLayoutChg chg="add del">
          <pc:chgData name="Abeer Rahman" userId="1057d9eb1768e1b8" providerId="Windows Live" clId="Web-{9BEAD889-8EDE-43ED-B6C5-924D515D0B0C}" dt="2024-08-19T15:08:27.905" v="3"/>
          <pc:sldLayoutMkLst>
            <pc:docMk/>
            <pc:sldMasterMk cId="2936904742" sldId="2147483685"/>
            <pc:sldLayoutMk cId="3779090175" sldId="2147483684"/>
          </pc:sldLayoutMkLst>
        </pc:sldLayoutChg>
      </pc:sldMasterChg>
      <pc:sldMasterChg chg="add del addSldLayout delSldLayout">
        <pc:chgData name="Abeer Rahman" userId="1057d9eb1768e1b8" providerId="Windows Live" clId="Web-{9BEAD889-8EDE-43ED-B6C5-924D515D0B0C}" dt="2024-08-19T15:12:15.190" v="20"/>
        <pc:sldMasterMkLst>
          <pc:docMk/>
          <pc:sldMasterMk cId="2982977122" sldId="2147483698"/>
        </pc:sldMasterMkLst>
        <pc:sldLayoutChg chg="add del">
          <pc:chgData name="Abeer Rahman" userId="1057d9eb1768e1b8" providerId="Windows Live" clId="Web-{9BEAD889-8EDE-43ED-B6C5-924D515D0B0C}" dt="2024-08-19T15:12:15.190" v="20"/>
          <pc:sldLayoutMkLst>
            <pc:docMk/>
            <pc:sldMasterMk cId="2982977122" sldId="2147483698"/>
            <pc:sldLayoutMk cId="97230476" sldId="2147483687"/>
          </pc:sldLayoutMkLst>
        </pc:sldLayoutChg>
        <pc:sldLayoutChg chg="add del">
          <pc:chgData name="Abeer Rahman" userId="1057d9eb1768e1b8" providerId="Windows Live" clId="Web-{9BEAD889-8EDE-43ED-B6C5-924D515D0B0C}" dt="2024-08-19T15:12:15.190" v="20"/>
          <pc:sldLayoutMkLst>
            <pc:docMk/>
            <pc:sldMasterMk cId="2982977122" sldId="2147483698"/>
            <pc:sldLayoutMk cId="414415795" sldId="2147483688"/>
          </pc:sldLayoutMkLst>
        </pc:sldLayoutChg>
        <pc:sldLayoutChg chg="add del">
          <pc:chgData name="Abeer Rahman" userId="1057d9eb1768e1b8" providerId="Windows Live" clId="Web-{9BEAD889-8EDE-43ED-B6C5-924D515D0B0C}" dt="2024-08-19T15:12:15.190" v="20"/>
          <pc:sldLayoutMkLst>
            <pc:docMk/>
            <pc:sldMasterMk cId="2982977122" sldId="2147483698"/>
            <pc:sldLayoutMk cId="1410300254" sldId="2147483689"/>
          </pc:sldLayoutMkLst>
        </pc:sldLayoutChg>
        <pc:sldLayoutChg chg="add del">
          <pc:chgData name="Abeer Rahman" userId="1057d9eb1768e1b8" providerId="Windows Live" clId="Web-{9BEAD889-8EDE-43ED-B6C5-924D515D0B0C}" dt="2024-08-19T15:12:15.190" v="20"/>
          <pc:sldLayoutMkLst>
            <pc:docMk/>
            <pc:sldMasterMk cId="2982977122" sldId="2147483698"/>
            <pc:sldLayoutMk cId="1780335722" sldId="2147483690"/>
          </pc:sldLayoutMkLst>
        </pc:sldLayoutChg>
        <pc:sldLayoutChg chg="add del">
          <pc:chgData name="Abeer Rahman" userId="1057d9eb1768e1b8" providerId="Windows Live" clId="Web-{9BEAD889-8EDE-43ED-B6C5-924D515D0B0C}" dt="2024-08-19T15:12:15.190" v="20"/>
          <pc:sldLayoutMkLst>
            <pc:docMk/>
            <pc:sldMasterMk cId="2982977122" sldId="2147483698"/>
            <pc:sldLayoutMk cId="3261721633" sldId="2147483691"/>
          </pc:sldLayoutMkLst>
        </pc:sldLayoutChg>
        <pc:sldLayoutChg chg="add del">
          <pc:chgData name="Abeer Rahman" userId="1057d9eb1768e1b8" providerId="Windows Live" clId="Web-{9BEAD889-8EDE-43ED-B6C5-924D515D0B0C}" dt="2024-08-19T15:12:15.190" v="20"/>
          <pc:sldLayoutMkLst>
            <pc:docMk/>
            <pc:sldMasterMk cId="2982977122" sldId="2147483698"/>
            <pc:sldLayoutMk cId="3194245643" sldId="2147483692"/>
          </pc:sldLayoutMkLst>
        </pc:sldLayoutChg>
        <pc:sldLayoutChg chg="add del">
          <pc:chgData name="Abeer Rahman" userId="1057d9eb1768e1b8" providerId="Windows Live" clId="Web-{9BEAD889-8EDE-43ED-B6C5-924D515D0B0C}" dt="2024-08-19T15:12:15.190" v="20"/>
          <pc:sldLayoutMkLst>
            <pc:docMk/>
            <pc:sldMasterMk cId="2982977122" sldId="2147483698"/>
            <pc:sldLayoutMk cId="3347926236" sldId="2147483693"/>
          </pc:sldLayoutMkLst>
        </pc:sldLayoutChg>
        <pc:sldLayoutChg chg="add del">
          <pc:chgData name="Abeer Rahman" userId="1057d9eb1768e1b8" providerId="Windows Live" clId="Web-{9BEAD889-8EDE-43ED-B6C5-924D515D0B0C}" dt="2024-08-19T15:12:15.190" v="20"/>
          <pc:sldLayoutMkLst>
            <pc:docMk/>
            <pc:sldMasterMk cId="2982977122" sldId="2147483698"/>
            <pc:sldLayoutMk cId="2180309237" sldId="2147483694"/>
          </pc:sldLayoutMkLst>
        </pc:sldLayoutChg>
        <pc:sldLayoutChg chg="add del">
          <pc:chgData name="Abeer Rahman" userId="1057d9eb1768e1b8" providerId="Windows Live" clId="Web-{9BEAD889-8EDE-43ED-B6C5-924D515D0B0C}" dt="2024-08-19T15:12:15.190" v="20"/>
          <pc:sldLayoutMkLst>
            <pc:docMk/>
            <pc:sldMasterMk cId="2982977122" sldId="2147483698"/>
            <pc:sldLayoutMk cId="3473677121" sldId="2147483695"/>
          </pc:sldLayoutMkLst>
        </pc:sldLayoutChg>
        <pc:sldLayoutChg chg="add del">
          <pc:chgData name="Abeer Rahman" userId="1057d9eb1768e1b8" providerId="Windows Live" clId="Web-{9BEAD889-8EDE-43ED-B6C5-924D515D0B0C}" dt="2024-08-19T15:12:15.190" v="20"/>
          <pc:sldLayoutMkLst>
            <pc:docMk/>
            <pc:sldMasterMk cId="2982977122" sldId="2147483698"/>
            <pc:sldLayoutMk cId="1423272004" sldId="2147483696"/>
          </pc:sldLayoutMkLst>
        </pc:sldLayoutChg>
        <pc:sldLayoutChg chg="add del">
          <pc:chgData name="Abeer Rahman" userId="1057d9eb1768e1b8" providerId="Windows Live" clId="Web-{9BEAD889-8EDE-43ED-B6C5-924D515D0B0C}" dt="2024-08-19T15:12:15.190" v="20"/>
          <pc:sldLayoutMkLst>
            <pc:docMk/>
            <pc:sldMasterMk cId="2982977122" sldId="2147483698"/>
            <pc:sldLayoutMk cId="2634204233" sldId="2147483697"/>
          </pc:sldLayoutMkLst>
        </pc:sldLayoutChg>
      </pc:sldMasterChg>
      <pc:sldMasterChg chg="add del addSldLayout delSldLayout modSldLayout">
        <pc:chgData name="Abeer Rahman" userId="1057d9eb1768e1b8" providerId="Windows Live" clId="Web-{9BEAD889-8EDE-43ED-B6C5-924D515D0B0C}" dt="2024-08-19T19:03:46.566" v="25"/>
        <pc:sldMasterMkLst>
          <pc:docMk/>
          <pc:sldMasterMk cId="3191247266" sldId="2147483699"/>
        </pc:sldMasterMkLst>
        <pc:sldLayoutChg chg="add del mod replId">
          <pc:chgData name="Abeer Rahman" userId="1057d9eb1768e1b8" providerId="Windows Live" clId="Web-{9BEAD889-8EDE-43ED-B6C5-924D515D0B0C}" dt="2024-08-19T19:03:46.566" v="25"/>
          <pc:sldLayoutMkLst>
            <pc:docMk/>
            <pc:sldMasterMk cId="3191247266" sldId="2147483699"/>
            <pc:sldLayoutMk cId="3239342893" sldId="2147483700"/>
          </pc:sldLayoutMkLst>
        </pc:sldLayoutChg>
        <pc:sldLayoutChg chg="add del mod replId">
          <pc:chgData name="Abeer Rahman" userId="1057d9eb1768e1b8" providerId="Windows Live" clId="Web-{9BEAD889-8EDE-43ED-B6C5-924D515D0B0C}" dt="2024-08-19T19:03:46.566" v="25"/>
          <pc:sldLayoutMkLst>
            <pc:docMk/>
            <pc:sldMasterMk cId="3191247266" sldId="2147483699"/>
            <pc:sldLayoutMk cId="685539614" sldId="2147483701"/>
          </pc:sldLayoutMkLst>
        </pc:sldLayoutChg>
        <pc:sldLayoutChg chg="add del mod replId">
          <pc:chgData name="Abeer Rahman" userId="1057d9eb1768e1b8" providerId="Windows Live" clId="Web-{9BEAD889-8EDE-43ED-B6C5-924D515D0B0C}" dt="2024-08-19T19:03:46.566" v="25"/>
          <pc:sldLayoutMkLst>
            <pc:docMk/>
            <pc:sldMasterMk cId="3191247266" sldId="2147483699"/>
            <pc:sldLayoutMk cId="2595575762" sldId="2147483702"/>
          </pc:sldLayoutMkLst>
        </pc:sldLayoutChg>
        <pc:sldLayoutChg chg="add del mod replId">
          <pc:chgData name="Abeer Rahman" userId="1057d9eb1768e1b8" providerId="Windows Live" clId="Web-{9BEAD889-8EDE-43ED-B6C5-924D515D0B0C}" dt="2024-08-19T19:03:46.566" v="25"/>
          <pc:sldLayoutMkLst>
            <pc:docMk/>
            <pc:sldMasterMk cId="3191247266" sldId="2147483699"/>
            <pc:sldLayoutMk cId="3932064442" sldId="2147483703"/>
          </pc:sldLayoutMkLst>
        </pc:sldLayoutChg>
        <pc:sldLayoutChg chg="add del mod replId">
          <pc:chgData name="Abeer Rahman" userId="1057d9eb1768e1b8" providerId="Windows Live" clId="Web-{9BEAD889-8EDE-43ED-B6C5-924D515D0B0C}" dt="2024-08-19T19:03:46.566" v="25"/>
          <pc:sldLayoutMkLst>
            <pc:docMk/>
            <pc:sldMasterMk cId="3191247266" sldId="2147483699"/>
            <pc:sldLayoutMk cId="1507561159" sldId="2147483704"/>
          </pc:sldLayoutMkLst>
        </pc:sldLayoutChg>
        <pc:sldLayoutChg chg="add del mod replId">
          <pc:chgData name="Abeer Rahman" userId="1057d9eb1768e1b8" providerId="Windows Live" clId="Web-{9BEAD889-8EDE-43ED-B6C5-924D515D0B0C}" dt="2024-08-19T19:03:46.566" v="25"/>
          <pc:sldLayoutMkLst>
            <pc:docMk/>
            <pc:sldMasterMk cId="3191247266" sldId="2147483699"/>
            <pc:sldLayoutMk cId="389842101" sldId="2147483705"/>
          </pc:sldLayoutMkLst>
        </pc:sldLayoutChg>
        <pc:sldLayoutChg chg="add del mod replId">
          <pc:chgData name="Abeer Rahman" userId="1057d9eb1768e1b8" providerId="Windows Live" clId="Web-{9BEAD889-8EDE-43ED-B6C5-924D515D0B0C}" dt="2024-08-19T19:03:46.566" v="25"/>
          <pc:sldLayoutMkLst>
            <pc:docMk/>
            <pc:sldMasterMk cId="3191247266" sldId="2147483699"/>
            <pc:sldLayoutMk cId="3776314306" sldId="2147483706"/>
          </pc:sldLayoutMkLst>
        </pc:sldLayoutChg>
        <pc:sldLayoutChg chg="add del mod replId">
          <pc:chgData name="Abeer Rahman" userId="1057d9eb1768e1b8" providerId="Windows Live" clId="Web-{9BEAD889-8EDE-43ED-B6C5-924D515D0B0C}" dt="2024-08-19T19:03:46.566" v="25"/>
          <pc:sldLayoutMkLst>
            <pc:docMk/>
            <pc:sldMasterMk cId="3191247266" sldId="2147483699"/>
            <pc:sldLayoutMk cId="587440470" sldId="2147483707"/>
          </pc:sldLayoutMkLst>
        </pc:sldLayoutChg>
        <pc:sldLayoutChg chg="add del mod replId">
          <pc:chgData name="Abeer Rahman" userId="1057d9eb1768e1b8" providerId="Windows Live" clId="Web-{9BEAD889-8EDE-43ED-B6C5-924D515D0B0C}" dt="2024-08-19T19:03:46.566" v="25"/>
          <pc:sldLayoutMkLst>
            <pc:docMk/>
            <pc:sldMasterMk cId="3191247266" sldId="2147483699"/>
            <pc:sldLayoutMk cId="2884031373" sldId="2147483708"/>
          </pc:sldLayoutMkLst>
        </pc:sldLayoutChg>
        <pc:sldLayoutChg chg="add del mod replId">
          <pc:chgData name="Abeer Rahman" userId="1057d9eb1768e1b8" providerId="Windows Live" clId="Web-{9BEAD889-8EDE-43ED-B6C5-924D515D0B0C}" dt="2024-08-19T19:03:46.566" v="25"/>
          <pc:sldLayoutMkLst>
            <pc:docMk/>
            <pc:sldMasterMk cId="3191247266" sldId="2147483699"/>
            <pc:sldLayoutMk cId="1425108082" sldId="2147483709"/>
          </pc:sldLayoutMkLst>
        </pc:sldLayoutChg>
        <pc:sldLayoutChg chg="add del mod replId">
          <pc:chgData name="Abeer Rahman" userId="1057d9eb1768e1b8" providerId="Windows Live" clId="Web-{9BEAD889-8EDE-43ED-B6C5-924D515D0B0C}" dt="2024-08-19T19:03:46.566" v="25"/>
          <pc:sldLayoutMkLst>
            <pc:docMk/>
            <pc:sldMasterMk cId="3191247266" sldId="2147483699"/>
            <pc:sldLayoutMk cId="1401286938" sldId="2147483710"/>
          </pc:sldLayoutMkLst>
        </pc:sldLayoutChg>
      </pc:sldMasterChg>
      <pc:sldMasterChg chg="add del addSldLayout delSldLayout modSldLayout">
        <pc:chgData name="Abeer Rahman" userId="1057d9eb1768e1b8" providerId="Windows Live" clId="Web-{9BEAD889-8EDE-43ED-B6C5-924D515D0B0C}" dt="2024-08-19T19:03:47.129" v="26"/>
        <pc:sldMasterMkLst>
          <pc:docMk/>
          <pc:sldMasterMk cId="4192849061" sldId="2147483711"/>
        </pc:sldMasterMkLst>
        <pc:sldLayoutChg chg="add del mod replId">
          <pc:chgData name="Abeer Rahman" userId="1057d9eb1768e1b8" providerId="Windows Live" clId="Web-{9BEAD889-8EDE-43ED-B6C5-924D515D0B0C}" dt="2024-08-19T19:03:47.129" v="26"/>
          <pc:sldLayoutMkLst>
            <pc:docMk/>
            <pc:sldMasterMk cId="4192849061" sldId="2147483711"/>
            <pc:sldLayoutMk cId="174652915" sldId="2147483712"/>
          </pc:sldLayoutMkLst>
        </pc:sldLayoutChg>
        <pc:sldLayoutChg chg="add del mod replId">
          <pc:chgData name="Abeer Rahman" userId="1057d9eb1768e1b8" providerId="Windows Live" clId="Web-{9BEAD889-8EDE-43ED-B6C5-924D515D0B0C}" dt="2024-08-19T19:03:47.129" v="26"/>
          <pc:sldLayoutMkLst>
            <pc:docMk/>
            <pc:sldMasterMk cId="4192849061" sldId="2147483711"/>
            <pc:sldLayoutMk cId="2106600760" sldId="2147483713"/>
          </pc:sldLayoutMkLst>
        </pc:sldLayoutChg>
        <pc:sldLayoutChg chg="add del mod replId">
          <pc:chgData name="Abeer Rahman" userId="1057d9eb1768e1b8" providerId="Windows Live" clId="Web-{9BEAD889-8EDE-43ED-B6C5-924D515D0B0C}" dt="2024-08-19T19:03:47.129" v="26"/>
          <pc:sldLayoutMkLst>
            <pc:docMk/>
            <pc:sldMasterMk cId="4192849061" sldId="2147483711"/>
            <pc:sldLayoutMk cId="2105900791" sldId="2147483714"/>
          </pc:sldLayoutMkLst>
        </pc:sldLayoutChg>
        <pc:sldLayoutChg chg="add del mod replId">
          <pc:chgData name="Abeer Rahman" userId="1057d9eb1768e1b8" providerId="Windows Live" clId="Web-{9BEAD889-8EDE-43ED-B6C5-924D515D0B0C}" dt="2024-08-19T19:03:47.129" v="26"/>
          <pc:sldLayoutMkLst>
            <pc:docMk/>
            <pc:sldMasterMk cId="4192849061" sldId="2147483711"/>
            <pc:sldLayoutMk cId="1669501976" sldId="2147483715"/>
          </pc:sldLayoutMkLst>
        </pc:sldLayoutChg>
        <pc:sldLayoutChg chg="add del mod replId">
          <pc:chgData name="Abeer Rahman" userId="1057d9eb1768e1b8" providerId="Windows Live" clId="Web-{9BEAD889-8EDE-43ED-B6C5-924D515D0B0C}" dt="2024-08-19T19:03:47.129" v="26"/>
          <pc:sldLayoutMkLst>
            <pc:docMk/>
            <pc:sldMasterMk cId="4192849061" sldId="2147483711"/>
            <pc:sldLayoutMk cId="3064165734" sldId="2147483716"/>
          </pc:sldLayoutMkLst>
        </pc:sldLayoutChg>
        <pc:sldLayoutChg chg="add del mod replId">
          <pc:chgData name="Abeer Rahman" userId="1057d9eb1768e1b8" providerId="Windows Live" clId="Web-{9BEAD889-8EDE-43ED-B6C5-924D515D0B0C}" dt="2024-08-19T19:03:47.129" v="26"/>
          <pc:sldLayoutMkLst>
            <pc:docMk/>
            <pc:sldMasterMk cId="4192849061" sldId="2147483711"/>
            <pc:sldLayoutMk cId="3458428606" sldId="2147483717"/>
          </pc:sldLayoutMkLst>
        </pc:sldLayoutChg>
        <pc:sldLayoutChg chg="add del mod replId">
          <pc:chgData name="Abeer Rahman" userId="1057d9eb1768e1b8" providerId="Windows Live" clId="Web-{9BEAD889-8EDE-43ED-B6C5-924D515D0B0C}" dt="2024-08-19T19:03:47.129" v="26"/>
          <pc:sldLayoutMkLst>
            <pc:docMk/>
            <pc:sldMasterMk cId="4192849061" sldId="2147483711"/>
            <pc:sldLayoutMk cId="3943370705" sldId="2147483718"/>
          </pc:sldLayoutMkLst>
        </pc:sldLayoutChg>
        <pc:sldLayoutChg chg="add del mod replId">
          <pc:chgData name="Abeer Rahman" userId="1057d9eb1768e1b8" providerId="Windows Live" clId="Web-{9BEAD889-8EDE-43ED-B6C5-924D515D0B0C}" dt="2024-08-19T19:03:47.129" v="26"/>
          <pc:sldLayoutMkLst>
            <pc:docMk/>
            <pc:sldMasterMk cId="4192849061" sldId="2147483711"/>
            <pc:sldLayoutMk cId="1473279894" sldId="2147483719"/>
          </pc:sldLayoutMkLst>
        </pc:sldLayoutChg>
        <pc:sldLayoutChg chg="add del mod replId">
          <pc:chgData name="Abeer Rahman" userId="1057d9eb1768e1b8" providerId="Windows Live" clId="Web-{9BEAD889-8EDE-43ED-B6C5-924D515D0B0C}" dt="2024-08-19T19:03:47.129" v="26"/>
          <pc:sldLayoutMkLst>
            <pc:docMk/>
            <pc:sldMasterMk cId="4192849061" sldId="2147483711"/>
            <pc:sldLayoutMk cId="2959553052" sldId="2147483720"/>
          </pc:sldLayoutMkLst>
        </pc:sldLayoutChg>
        <pc:sldLayoutChg chg="add del mod replId">
          <pc:chgData name="Abeer Rahman" userId="1057d9eb1768e1b8" providerId="Windows Live" clId="Web-{9BEAD889-8EDE-43ED-B6C5-924D515D0B0C}" dt="2024-08-19T19:03:47.129" v="26"/>
          <pc:sldLayoutMkLst>
            <pc:docMk/>
            <pc:sldMasterMk cId="4192849061" sldId="2147483711"/>
            <pc:sldLayoutMk cId="2262822328" sldId="2147483721"/>
          </pc:sldLayoutMkLst>
        </pc:sldLayoutChg>
        <pc:sldLayoutChg chg="add del mod replId">
          <pc:chgData name="Abeer Rahman" userId="1057d9eb1768e1b8" providerId="Windows Live" clId="Web-{9BEAD889-8EDE-43ED-B6C5-924D515D0B0C}" dt="2024-08-19T19:03:47.129" v="26"/>
          <pc:sldLayoutMkLst>
            <pc:docMk/>
            <pc:sldMasterMk cId="4192849061" sldId="2147483711"/>
            <pc:sldLayoutMk cId="1273027071" sldId="2147483722"/>
          </pc:sldLayoutMkLst>
        </pc:sldLayoutChg>
      </pc:sldMasterChg>
      <pc:sldMasterChg chg="add del addSldLayout delSldLayout modSldLayout">
        <pc:chgData name="Abeer Rahman" userId="1057d9eb1768e1b8" providerId="Windows Live" clId="Web-{9BEAD889-8EDE-43ED-B6C5-924D515D0B0C}" dt="2024-08-19T19:03:48.785" v="27"/>
        <pc:sldMasterMkLst>
          <pc:docMk/>
          <pc:sldMasterMk cId="446907873" sldId="2147483723"/>
        </pc:sldMasterMkLst>
        <pc:sldLayoutChg chg="add del mod replId">
          <pc:chgData name="Abeer Rahman" userId="1057d9eb1768e1b8" providerId="Windows Live" clId="Web-{9BEAD889-8EDE-43ED-B6C5-924D515D0B0C}" dt="2024-08-19T19:03:48.785" v="27"/>
          <pc:sldLayoutMkLst>
            <pc:docMk/>
            <pc:sldMasterMk cId="446907873" sldId="2147483723"/>
            <pc:sldLayoutMk cId="2862120894" sldId="2147483724"/>
          </pc:sldLayoutMkLst>
        </pc:sldLayoutChg>
        <pc:sldLayoutChg chg="add del mod replId">
          <pc:chgData name="Abeer Rahman" userId="1057d9eb1768e1b8" providerId="Windows Live" clId="Web-{9BEAD889-8EDE-43ED-B6C5-924D515D0B0C}" dt="2024-08-19T19:03:48.785" v="27"/>
          <pc:sldLayoutMkLst>
            <pc:docMk/>
            <pc:sldMasterMk cId="446907873" sldId="2147483723"/>
            <pc:sldLayoutMk cId="2770890923" sldId="2147483725"/>
          </pc:sldLayoutMkLst>
        </pc:sldLayoutChg>
        <pc:sldLayoutChg chg="add del mod replId">
          <pc:chgData name="Abeer Rahman" userId="1057d9eb1768e1b8" providerId="Windows Live" clId="Web-{9BEAD889-8EDE-43ED-B6C5-924D515D0B0C}" dt="2024-08-19T19:03:48.785" v="27"/>
          <pc:sldLayoutMkLst>
            <pc:docMk/>
            <pc:sldMasterMk cId="446907873" sldId="2147483723"/>
            <pc:sldLayoutMk cId="981088945" sldId="2147483726"/>
          </pc:sldLayoutMkLst>
        </pc:sldLayoutChg>
        <pc:sldLayoutChg chg="add del mod replId">
          <pc:chgData name="Abeer Rahman" userId="1057d9eb1768e1b8" providerId="Windows Live" clId="Web-{9BEAD889-8EDE-43ED-B6C5-924D515D0B0C}" dt="2024-08-19T19:03:48.785" v="27"/>
          <pc:sldLayoutMkLst>
            <pc:docMk/>
            <pc:sldMasterMk cId="446907873" sldId="2147483723"/>
            <pc:sldLayoutMk cId="2884044988" sldId="2147483727"/>
          </pc:sldLayoutMkLst>
        </pc:sldLayoutChg>
        <pc:sldLayoutChg chg="add del mod replId">
          <pc:chgData name="Abeer Rahman" userId="1057d9eb1768e1b8" providerId="Windows Live" clId="Web-{9BEAD889-8EDE-43ED-B6C5-924D515D0B0C}" dt="2024-08-19T19:03:48.785" v="27"/>
          <pc:sldLayoutMkLst>
            <pc:docMk/>
            <pc:sldMasterMk cId="446907873" sldId="2147483723"/>
            <pc:sldLayoutMk cId="9165118" sldId="2147483728"/>
          </pc:sldLayoutMkLst>
        </pc:sldLayoutChg>
        <pc:sldLayoutChg chg="add del mod replId">
          <pc:chgData name="Abeer Rahman" userId="1057d9eb1768e1b8" providerId="Windows Live" clId="Web-{9BEAD889-8EDE-43ED-B6C5-924D515D0B0C}" dt="2024-08-19T19:03:48.785" v="27"/>
          <pc:sldLayoutMkLst>
            <pc:docMk/>
            <pc:sldMasterMk cId="446907873" sldId="2147483723"/>
            <pc:sldLayoutMk cId="575875350" sldId="2147483729"/>
          </pc:sldLayoutMkLst>
        </pc:sldLayoutChg>
        <pc:sldLayoutChg chg="add del mod replId">
          <pc:chgData name="Abeer Rahman" userId="1057d9eb1768e1b8" providerId="Windows Live" clId="Web-{9BEAD889-8EDE-43ED-B6C5-924D515D0B0C}" dt="2024-08-19T19:03:48.785" v="27"/>
          <pc:sldLayoutMkLst>
            <pc:docMk/>
            <pc:sldMasterMk cId="446907873" sldId="2147483723"/>
            <pc:sldLayoutMk cId="1979367369" sldId="2147483730"/>
          </pc:sldLayoutMkLst>
        </pc:sldLayoutChg>
        <pc:sldLayoutChg chg="add del mod replId">
          <pc:chgData name="Abeer Rahman" userId="1057d9eb1768e1b8" providerId="Windows Live" clId="Web-{9BEAD889-8EDE-43ED-B6C5-924D515D0B0C}" dt="2024-08-19T19:03:48.785" v="27"/>
          <pc:sldLayoutMkLst>
            <pc:docMk/>
            <pc:sldMasterMk cId="446907873" sldId="2147483723"/>
            <pc:sldLayoutMk cId="3845779498" sldId="2147483731"/>
          </pc:sldLayoutMkLst>
        </pc:sldLayoutChg>
        <pc:sldLayoutChg chg="add del mod replId">
          <pc:chgData name="Abeer Rahman" userId="1057d9eb1768e1b8" providerId="Windows Live" clId="Web-{9BEAD889-8EDE-43ED-B6C5-924D515D0B0C}" dt="2024-08-19T19:03:48.785" v="27"/>
          <pc:sldLayoutMkLst>
            <pc:docMk/>
            <pc:sldMasterMk cId="446907873" sldId="2147483723"/>
            <pc:sldLayoutMk cId="998320903" sldId="2147483732"/>
          </pc:sldLayoutMkLst>
        </pc:sldLayoutChg>
        <pc:sldLayoutChg chg="add del mod replId">
          <pc:chgData name="Abeer Rahman" userId="1057d9eb1768e1b8" providerId="Windows Live" clId="Web-{9BEAD889-8EDE-43ED-B6C5-924D515D0B0C}" dt="2024-08-19T19:03:48.785" v="27"/>
          <pc:sldLayoutMkLst>
            <pc:docMk/>
            <pc:sldMasterMk cId="446907873" sldId="2147483723"/>
            <pc:sldLayoutMk cId="2850674570" sldId="2147483733"/>
          </pc:sldLayoutMkLst>
        </pc:sldLayoutChg>
        <pc:sldLayoutChg chg="add del mod replId">
          <pc:chgData name="Abeer Rahman" userId="1057d9eb1768e1b8" providerId="Windows Live" clId="Web-{9BEAD889-8EDE-43ED-B6C5-924D515D0B0C}" dt="2024-08-19T19:03:48.785" v="27"/>
          <pc:sldLayoutMkLst>
            <pc:docMk/>
            <pc:sldMasterMk cId="446907873" sldId="2147483723"/>
            <pc:sldLayoutMk cId="1528766174" sldId="2147483734"/>
          </pc:sldLayoutMkLst>
        </pc:sldLayoutChg>
      </pc:sldMasterChg>
      <pc:sldMasterChg chg="add mod addSldLayout modSldLayout">
        <pc:chgData name="Abeer Rahman" userId="1057d9eb1768e1b8" providerId="Windows Live" clId="Web-{9BEAD889-8EDE-43ED-B6C5-924D515D0B0C}" dt="2024-08-21T19:23:19.442" v="1297"/>
        <pc:sldMasterMkLst>
          <pc:docMk/>
          <pc:sldMasterMk cId="3276791836" sldId="2147483735"/>
        </pc:sldMasterMkLst>
        <pc:sldLayoutChg chg="add mod replId">
          <pc:chgData name="Abeer Rahman" userId="1057d9eb1768e1b8" providerId="Windows Live" clId="Web-{9BEAD889-8EDE-43ED-B6C5-924D515D0B0C}" dt="2024-08-21T19:23:19.442" v="1297"/>
          <pc:sldLayoutMkLst>
            <pc:docMk/>
            <pc:sldMasterMk cId="3276791836" sldId="2147483735"/>
            <pc:sldLayoutMk cId="1566407240" sldId="2147483736"/>
          </pc:sldLayoutMkLst>
        </pc:sldLayoutChg>
        <pc:sldLayoutChg chg="add mod replId">
          <pc:chgData name="Abeer Rahman" userId="1057d9eb1768e1b8" providerId="Windows Live" clId="Web-{9BEAD889-8EDE-43ED-B6C5-924D515D0B0C}" dt="2024-08-21T19:23:19.442" v="1297"/>
          <pc:sldLayoutMkLst>
            <pc:docMk/>
            <pc:sldMasterMk cId="3276791836" sldId="2147483735"/>
            <pc:sldLayoutMk cId="3422412522" sldId="2147483737"/>
          </pc:sldLayoutMkLst>
        </pc:sldLayoutChg>
        <pc:sldLayoutChg chg="add mod replId">
          <pc:chgData name="Abeer Rahman" userId="1057d9eb1768e1b8" providerId="Windows Live" clId="Web-{9BEAD889-8EDE-43ED-B6C5-924D515D0B0C}" dt="2024-08-21T19:23:19.442" v="1297"/>
          <pc:sldLayoutMkLst>
            <pc:docMk/>
            <pc:sldMasterMk cId="3276791836" sldId="2147483735"/>
            <pc:sldLayoutMk cId="1977972103" sldId="2147483738"/>
          </pc:sldLayoutMkLst>
        </pc:sldLayoutChg>
        <pc:sldLayoutChg chg="add mod replId">
          <pc:chgData name="Abeer Rahman" userId="1057d9eb1768e1b8" providerId="Windows Live" clId="Web-{9BEAD889-8EDE-43ED-B6C5-924D515D0B0C}" dt="2024-08-21T19:23:19.442" v="1297"/>
          <pc:sldLayoutMkLst>
            <pc:docMk/>
            <pc:sldMasterMk cId="3276791836" sldId="2147483735"/>
            <pc:sldLayoutMk cId="2008772860" sldId="2147483739"/>
          </pc:sldLayoutMkLst>
        </pc:sldLayoutChg>
        <pc:sldLayoutChg chg="add mod replId">
          <pc:chgData name="Abeer Rahman" userId="1057d9eb1768e1b8" providerId="Windows Live" clId="Web-{9BEAD889-8EDE-43ED-B6C5-924D515D0B0C}" dt="2024-08-21T19:23:19.442" v="1297"/>
          <pc:sldLayoutMkLst>
            <pc:docMk/>
            <pc:sldMasterMk cId="3276791836" sldId="2147483735"/>
            <pc:sldLayoutMk cId="3121765228" sldId="2147483740"/>
          </pc:sldLayoutMkLst>
        </pc:sldLayoutChg>
        <pc:sldLayoutChg chg="add mod replId">
          <pc:chgData name="Abeer Rahman" userId="1057d9eb1768e1b8" providerId="Windows Live" clId="Web-{9BEAD889-8EDE-43ED-B6C5-924D515D0B0C}" dt="2024-08-21T19:23:19.442" v="1297"/>
          <pc:sldLayoutMkLst>
            <pc:docMk/>
            <pc:sldMasterMk cId="3276791836" sldId="2147483735"/>
            <pc:sldLayoutMk cId="3011117711" sldId="2147483741"/>
          </pc:sldLayoutMkLst>
        </pc:sldLayoutChg>
        <pc:sldLayoutChg chg="add mod replId">
          <pc:chgData name="Abeer Rahman" userId="1057d9eb1768e1b8" providerId="Windows Live" clId="Web-{9BEAD889-8EDE-43ED-B6C5-924D515D0B0C}" dt="2024-08-21T19:23:19.442" v="1297"/>
          <pc:sldLayoutMkLst>
            <pc:docMk/>
            <pc:sldMasterMk cId="3276791836" sldId="2147483735"/>
            <pc:sldLayoutMk cId="1534358357" sldId="2147483742"/>
          </pc:sldLayoutMkLst>
        </pc:sldLayoutChg>
        <pc:sldLayoutChg chg="add mod replId">
          <pc:chgData name="Abeer Rahman" userId="1057d9eb1768e1b8" providerId="Windows Live" clId="Web-{9BEAD889-8EDE-43ED-B6C5-924D515D0B0C}" dt="2024-08-21T19:23:19.442" v="1297"/>
          <pc:sldLayoutMkLst>
            <pc:docMk/>
            <pc:sldMasterMk cId="3276791836" sldId="2147483735"/>
            <pc:sldLayoutMk cId="1892164499" sldId="2147483743"/>
          </pc:sldLayoutMkLst>
        </pc:sldLayoutChg>
        <pc:sldLayoutChg chg="add mod replId">
          <pc:chgData name="Abeer Rahman" userId="1057d9eb1768e1b8" providerId="Windows Live" clId="Web-{9BEAD889-8EDE-43ED-B6C5-924D515D0B0C}" dt="2024-08-21T19:23:19.442" v="1297"/>
          <pc:sldLayoutMkLst>
            <pc:docMk/>
            <pc:sldMasterMk cId="3276791836" sldId="2147483735"/>
            <pc:sldLayoutMk cId="1102387198" sldId="2147483744"/>
          </pc:sldLayoutMkLst>
        </pc:sldLayoutChg>
        <pc:sldLayoutChg chg="add mod replId">
          <pc:chgData name="Abeer Rahman" userId="1057d9eb1768e1b8" providerId="Windows Live" clId="Web-{9BEAD889-8EDE-43ED-B6C5-924D515D0B0C}" dt="2024-08-21T19:23:19.442" v="1297"/>
          <pc:sldLayoutMkLst>
            <pc:docMk/>
            <pc:sldMasterMk cId="3276791836" sldId="2147483735"/>
            <pc:sldLayoutMk cId="2662417428" sldId="2147483745"/>
          </pc:sldLayoutMkLst>
        </pc:sldLayoutChg>
        <pc:sldLayoutChg chg="add mod replId">
          <pc:chgData name="Abeer Rahman" userId="1057d9eb1768e1b8" providerId="Windows Live" clId="Web-{9BEAD889-8EDE-43ED-B6C5-924D515D0B0C}" dt="2024-08-21T19:23:19.442" v="1297"/>
          <pc:sldLayoutMkLst>
            <pc:docMk/>
            <pc:sldMasterMk cId="3276791836" sldId="2147483735"/>
            <pc:sldLayoutMk cId="2721990349" sldId="2147483746"/>
          </pc:sldLayoutMkLst>
        </pc:sldLayoutChg>
      </pc:sldMasterChg>
    </pc:docChg>
  </pc:docChgLst>
  <pc:docChgLst>
    <pc:chgData name="Abeer Rahman" userId="1057d9eb1768e1b8" providerId="LiveId" clId="{6F3E50BA-53E5-E94F-8F9E-A2445B788004}"/>
    <pc:docChg chg="custSel addSld modSld sldOrd modSection">
      <pc:chgData name="Abeer Rahman" userId="1057d9eb1768e1b8" providerId="LiveId" clId="{6F3E50BA-53E5-E94F-8F9E-A2445B788004}" dt="2024-08-20T15:18:31.151" v="229" actId="20577"/>
      <pc:docMkLst>
        <pc:docMk/>
      </pc:docMkLst>
      <pc:sldChg chg="addSp modSp new mod ord modClrScheme chgLayout">
        <pc:chgData name="Abeer Rahman" userId="1057d9eb1768e1b8" providerId="LiveId" clId="{6F3E50BA-53E5-E94F-8F9E-A2445B788004}" dt="2024-08-20T14:39:14.778" v="33" actId="1076"/>
        <pc:sldMkLst>
          <pc:docMk/>
          <pc:sldMk cId="3609690079" sldId="272"/>
        </pc:sldMkLst>
        <pc:spChg chg="mod ord">
          <ac:chgData name="Abeer Rahman" userId="1057d9eb1768e1b8" providerId="LiveId" clId="{6F3E50BA-53E5-E94F-8F9E-A2445B788004}" dt="2024-08-20T14:30:27.004" v="22" actId="700"/>
          <ac:spMkLst>
            <pc:docMk/>
            <pc:sldMk cId="3609690079" sldId="272"/>
            <ac:spMk id="2" creationId="{6A54AC16-C1B2-C39A-EC2C-D8CC6C226CFD}"/>
          </ac:spMkLst>
        </pc:spChg>
        <pc:spChg chg="mod ord">
          <ac:chgData name="Abeer Rahman" userId="1057d9eb1768e1b8" providerId="LiveId" clId="{6F3E50BA-53E5-E94F-8F9E-A2445B788004}" dt="2024-08-20T14:30:27.004" v="22" actId="700"/>
          <ac:spMkLst>
            <pc:docMk/>
            <pc:sldMk cId="3609690079" sldId="272"/>
            <ac:spMk id="3" creationId="{BEF97087-CC00-5761-08A8-E1028DB66480}"/>
          </ac:spMkLst>
        </pc:spChg>
        <pc:spChg chg="mod ord">
          <ac:chgData name="Abeer Rahman" userId="1057d9eb1768e1b8" providerId="LiveId" clId="{6F3E50BA-53E5-E94F-8F9E-A2445B788004}" dt="2024-08-20T14:30:27.004" v="22" actId="700"/>
          <ac:spMkLst>
            <pc:docMk/>
            <pc:sldMk cId="3609690079" sldId="272"/>
            <ac:spMk id="4" creationId="{D06448B2-869C-C2B6-6625-3AFD63304BF8}"/>
          </ac:spMkLst>
        </pc:spChg>
        <pc:spChg chg="mod ord">
          <ac:chgData name="Abeer Rahman" userId="1057d9eb1768e1b8" providerId="LiveId" clId="{6F3E50BA-53E5-E94F-8F9E-A2445B788004}" dt="2024-08-20T14:30:27.004" v="22" actId="700"/>
          <ac:spMkLst>
            <pc:docMk/>
            <pc:sldMk cId="3609690079" sldId="272"/>
            <ac:spMk id="5" creationId="{A2F7AA4B-FFE4-5AD1-15D0-D4F9DE264889}"/>
          </ac:spMkLst>
        </pc:spChg>
        <pc:spChg chg="add mod ord">
          <ac:chgData name="Abeer Rahman" userId="1057d9eb1768e1b8" providerId="LiveId" clId="{6F3E50BA-53E5-E94F-8F9E-A2445B788004}" dt="2024-08-20T14:31:11.055" v="31" actId="20577"/>
          <ac:spMkLst>
            <pc:docMk/>
            <pc:sldMk cId="3609690079" sldId="272"/>
            <ac:spMk id="6" creationId="{2143BDB1-AE50-3BCC-387F-612757481BCA}"/>
          </ac:spMkLst>
        </pc:spChg>
      </pc:sldChg>
      <pc:sldChg chg="modSp new ord">
        <pc:chgData name="Abeer Rahman" userId="1057d9eb1768e1b8" providerId="LiveId" clId="{6F3E50BA-53E5-E94F-8F9E-A2445B788004}" dt="2024-08-20T15:02:01.332" v="159" actId="20577"/>
        <pc:sldMkLst>
          <pc:docMk/>
          <pc:sldMk cId="3448653287" sldId="273"/>
        </pc:sldMkLst>
        <pc:spChg chg="mod">
          <ac:chgData name="Abeer Rahman" userId="1057d9eb1768e1b8" providerId="LiveId" clId="{6F3E50BA-53E5-E94F-8F9E-A2445B788004}" dt="2024-08-20T15:02:01.332" v="159" actId="20577"/>
          <ac:spMkLst>
            <pc:docMk/>
            <pc:sldMk cId="3448653287" sldId="273"/>
            <ac:spMk id="2" creationId="{7BDB0022-A3A4-5F98-D168-2ACD7F5213EC}"/>
          </ac:spMkLst>
        </pc:spChg>
        <pc:spChg chg="mod">
          <ac:chgData name="Abeer Rahman" userId="1057d9eb1768e1b8" providerId="LiveId" clId="{6F3E50BA-53E5-E94F-8F9E-A2445B788004}" dt="2024-08-20T14:44:18.820" v="76" actId="20577"/>
          <ac:spMkLst>
            <pc:docMk/>
            <pc:sldMk cId="3448653287" sldId="273"/>
            <ac:spMk id="3" creationId="{05068111-3A4A-6886-C1FF-9BE8387155AB}"/>
          </ac:spMkLst>
        </pc:spChg>
      </pc:sldChg>
      <pc:sldChg chg="modSp new ord">
        <pc:chgData name="Abeer Rahman" userId="1057d9eb1768e1b8" providerId="LiveId" clId="{6F3E50BA-53E5-E94F-8F9E-A2445B788004}" dt="2024-08-20T14:48:26.966" v="77" actId="1076"/>
        <pc:sldMkLst>
          <pc:docMk/>
          <pc:sldMk cId="3244615519" sldId="274"/>
        </pc:sldMkLst>
        <pc:spChg chg="mod">
          <ac:chgData name="Abeer Rahman" userId="1057d9eb1768e1b8" providerId="LiveId" clId="{6F3E50BA-53E5-E94F-8F9E-A2445B788004}" dt="2024-08-20T14:40:41.182" v="69" actId="20577"/>
          <ac:spMkLst>
            <pc:docMk/>
            <pc:sldMk cId="3244615519" sldId="274"/>
            <ac:spMk id="2" creationId="{4E49B91C-0FCD-7AD1-078B-202DAE1AFBCF}"/>
          </ac:spMkLst>
        </pc:spChg>
        <pc:spChg chg="mod">
          <ac:chgData name="Abeer Rahman" userId="1057d9eb1768e1b8" providerId="LiveId" clId="{6F3E50BA-53E5-E94F-8F9E-A2445B788004}" dt="2024-08-20T14:40:33.669" v="62" actId="20577"/>
          <ac:spMkLst>
            <pc:docMk/>
            <pc:sldMk cId="3244615519" sldId="274"/>
            <ac:spMk id="3" creationId="{DA9D89CF-1586-EB59-6F32-38E619BF8C5D}"/>
          </ac:spMkLst>
        </pc:spChg>
      </pc:sldChg>
      <pc:sldChg chg="modSp new">
        <pc:chgData name="Abeer Rahman" userId="1057d9eb1768e1b8" providerId="LiveId" clId="{6F3E50BA-53E5-E94F-8F9E-A2445B788004}" dt="2024-08-20T14:59:01.442" v="136" actId="1576"/>
        <pc:sldMkLst>
          <pc:docMk/>
          <pc:sldMk cId="4020492006" sldId="275"/>
        </pc:sldMkLst>
        <pc:spChg chg="mod">
          <ac:chgData name="Abeer Rahman" userId="1057d9eb1768e1b8" providerId="LiveId" clId="{6F3E50BA-53E5-E94F-8F9E-A2445B788004}" dt="2024-08-20T14:49:19.741" v="90" actId="20577"/>
          <ac:spMkLst>
            <pc:docMk/>
            <pc:sldMk cId="4020492006" sldId="275"/>
            <ac:spMk id="2" creationId="{FCCF2ED5-AF7D-6DC5-2EB7-4FCDD8FA68B9}"/>
          </ac:spMkLst>
        </pc:spChg>
        <pc:spChg chg="mod">
          <ac:chgData name="Abeer Rahman" userId="1057d9eb1768e1b8" providerId="LiveId" clId="{6F3E50BA-53E5-E94F-8F9E-A2445B788004}" dt="2024-08-20T14:59:01.442" v="136" actId="1576"/>
          <ac:spMkLst>
            <pc:docMk/>
            <pc:sldMk cId="4020492006" sldId="275"/>
            <ac:spMk id="3" creationId="{8BA41260-C2B2-D678-84AD-C7190AA4450A}"/>
          </ac:spMkLst>
        </pc:spChg>
      </pc:sldChg>
      <pc:sldChg chg="modSp new">
        <pc:chgData name="Abeer Rahman" userId="1057d9eb1768e1b8" providerId="LiveId" clId="{6F3E50BA-53E5-E94F-8F9E-A2445B788004}" dt="2024-08-20T15:04:33.135" v="186" actId="20577"/>
        <pc:sldMkLst>
          <pc:docMk/>
          <pc:sldMk cId="3849965240" sldId="276"/>
        </pc:sldMkLst>
        <pc:spChg chg="mod">
          <ac:chgData name="Abeer Rahman" userId="1057d9eb1768e1b8" providerId="LiveId" clId="{6F3E50BA-53E5-E94F-8F9E-A2445B788004}" dt="2024-08-20T14:58:00.615" v="130" actId="20577"/>
          <ac:spMkLst>
            <pc:docMk/>
            <pc:sldMk cId="3849965240" sldId="276"/>
            <ac:spMk id="2" creationId="{D4AB9CD5-86FA-79EC-37D1-CE140D93E6BC}"/>
          </ac:spMkLst>
        </pc:spChg>
        <pc:spChg chg="mod">
          <ac:chgData name="Abeer Rahman" userId="1057d9eb1768e1b8" providerId="LiveId" clId="{6F3E50BA-53E5-E94F-8F9E-A2445B788004}" dt="2024-08-20T15:04:33.135" v="186" actId="20577"/>
          <ac:spMkLst>
            <pc:docMk/>
            <pc:sldMk cId="3849965240" sldId="276"/>
            <ac:spMk id="3" creationId="{050C1546-2E1B-1F96-AC7B-1C414F55E179}"/>
          </ac:spMkLst>
        </pc:spChg>
      </pc:sldChg>
      <pc:sldChg chg="modSp new">
        <pc:chgData name="Abeer Rahman" userId="1057d9eb1768e1b8" providerId="LiveId" clId="{6F3E50BA-53E5-E94F-8F9E-A2445B788004}" dt="2024-08-20T15:18:31.151" v="229" actId="20577"/>
        <pc:sldMkLst>
          <pc:docMk/>
          <pc:sldMk cId="4063504444" sldId="277"/>
        </pc:sldMkLst>
        <pc:spChg chg="mod">
          <ac:chgData name="Abeer Rahman" userId="1057d9eb1768e1b8" providerId="LiveId" clId="{6F3E50BA-53E5-E94F-8F9E-A2445B788004}" dt="2024-08-20T15:18:31.151" v="229" actId="20577"/>
          <ac:spMkLst>
            <pc:docMk/>
            <pc:sldMk cId="4063504444" sldId="277"/>
            <ac:spMk id="2" creationId="{04D28CB3-583C-1185-CD19-8B7147723D53}"/>
          </ac:spMkLst>
        </pc:spChg>
      </pc:sldChg>
    </pc:docChg>
  </pc:docChgLst>
  <pc:docChgLst>
    <pc:chgData name="Abeer Rahman" userId="1057d9eb1768e1b8" providerId="Windows Live" clId="Web-{BEA855B6-A114-424B-AE21-8D7ADDF58EB5}"/>
    <pc:docChg chg="modSld">
      <pc:chgData name="Abeer Rahman" userId="1057d9eb1768e1b8" providerId="Windows Live" clId="Web-{BEA855B6-A114-424B-AE21-8D7ADDF58EB5}" dt="2024-08-21T21:02:22.735" v="17" actId="20577"/>
      <pc:docMkLst>
        <pc:docMk/>
      </pc:docMkLst>
      <pc:sldChg chg="modSp">
        <pc:chgData name="Abeer Rahman" userId="1057d9eb1768e1b8" providerId="Windows Live" clId="Web-{BEA855B6-A114-424B-AE21-8D7ADDF58EB5}" dt="2024-08-21T20:59:17.338" v="12" actId="20577"/>
        <pc:sldMkLst>
          <pc:docMk/>
          <pc:sldMk cId="707426687" sldId="257"/>
        </pc:sldMkLst>
        <pc:spChg chg="mod">
          <ac:chgData name="Abeer Rahman" userId="1057d9eb1768e1b8" providerId="Windows Live" clId="Web-{BEA855B6-A114-424B-AE21-8D7ADDF58EB5}" dt="2024-08-21T20:59:17.338" v="12" actId="20577"/>
          <ac:spMkLst>
            <pc:docMk/>
            <pc:sldMk cId="707426687" sldId="257"/>
            <ac:spMk id="3" creationId="{E6FA48F2-4F46-2338-60A2-F49436E5477F}"/>
          </ac:spMkLst>
        </pc:spChg>
      </pc:sldChg>
      <pc:sldChg chg="modSp">
        <pc:chgData name="Abeer Rahman" userId="1057d9eb1768e1b8" providerId="Windows Live" clId="Web-{BEA855B6-A114-424B-AE21-8D7ADDF58EB5}" dt="2024-08-21T21:02:22.735" v="17" actId="20577"/>
        <pc:sldMkLst>
          <pc:docMk/>
          <pc:sldMk cId="4020492006" sldId="275"/>
        </pc:sldMkLst>
        <pc:spChg chg="mod">
          <ac:chgData name="Abeer Rahman" userId="1057d9eb1768e1b8" providerId="Windows Live" clId="Web-{BEA855B6-A114-424B-AE21-8D7ADDF58EB5}" dt="2024-08-21T21:02:22.735" v="17" actId="20577"/>
          <ac:spMkLst>
            <pc:docMk/>
            <pc:sldMk cId="4020492006" sldId="275"/>
            <ac:spMk id="3" creationId="{8BA41260-C2B2-D678-84AD-C7190AA4450A}"/>
          </ac:spMkLst>
        </pc:spChg>
      </pc:sldChg>
    </pc:docChg>
  </pc:docChgLst>
  <pc:docChgLst>
    <pc:chgData name="Abeer Rahman" userId="1057d9eb1768e1b8" providerId="Windows Live" clId="Web-{A03F911F-4F2B-4117-9ABA-1F107B5D149E}"/>
    <pc:docChg chg="modSld">
      <pc:chgData name="Abeer Rahman" userId="1057d9eb1768e1b8" providerId="Windows Live" clId="Web-{A03F911F-4F2B-4117-9ABA-1F107B5D149E}" dt="2024-08-21T22:05:00.785" v="22" actId="20577"/>
      <pc:docMkLst>
        <pc:docMk/>
      </pc:docMkLst>
      <pc:sldChg chg="modSp">
        <pc:chgData name="Abeer Rahman" userId="1057d9eb1768e1b8" providerId="Windows Live" clId="Web-{A03F911F-4F2B-4117-9ABA-1F107B5D149E}" dt="2024-08-21T22:02:17.482" v="15" actId="20577"/>
        <pc:sldMkLst>
          <pc:docMk/>
          <pc:sldMk cId="1640082902" sldId="258"/>
        </pc:sldMkLst>
        <pc:spChg chg="mod">
          <ac:chgData name="Abeer Rahman" userId="1057d9eb1768e1b8" providerId="Windows Live" clId="Web-{A03F911F-4F2B-4117-9ABA-1F107B5D149E}" dt="2024-08-21T22:02:17.482" v="15" actId="20577"/>
          <ac:spMkLst>
            <pc:docMk/>
            <pc:sldMk cId="1640082902" sldId="258"/>
            <ac:spMk id="3" creationId="{E019B008-DA2E-CD92-1C62-A19658360653}"/>
          </ac:spMkLst>
        </pc:spChg>
      </pc:sldChg>
      <pc:sldChg chg="modSp">
        <pc:chgData name="Abeer Rahman" userId="1057d9eb1768e1b8" providerId="Windows Live" clId="Web-{A03F911F-4F2B-4117-9ABA-1F107B5D149E}" dt="2024-08-21T22:04:57.129" v="21" actId="20577"/>
        <pc:sldMkLst>
          <pc:docMk/>
          <pc:sldMk cId="646168332" sldId="270"/>
        </pc:sldMkLst>
        <pc:spChg chg="mod">
          <ac:chgData name="Abeer Rahman" userId="1057d9eb1768e1b8" providerId="Windows Live" clId="Web-{A03F911F-4F2B-4117-9ABA-1F107B5D149E}" dt="2024-08-21T22:04:57.129" v="21" actId="20577"/>
          <ac:spMkLst>
            <pc:docMk/>
            <pc:sldMk cId="646168332" sldId="270"/>
            <ac:spMk id="3" creationId="{B46917FB-81B7-18B3-68AA-AACEB2770D17}"/>
          </ac:spMkLst>
        </pc:spChg>
      </pc:sldChg>
      <pc:sldChg chg="modSp">
        <pc:chgData name="Abeer Rahman" userId="1057d9eb1768e1b8" providerId="Windows Live" clId="Web-{A03F911F-4F2B-4117-9ABA-1F107B5D149E}" dt="2024-08-21T22:05:00.785" v="22" actId="20577"/>
        <pc:sldMkLst>
          <pc:docMk/>
          <pc:sldMk cId="3609690079" sldId="272"/>
        </pc:sldMkLst>
        <pc:spChg chg="mod">
          <ac:chgData name="Abeer Rahman" userId="1057d9eb1768e1b8" providerId="Windows Live" clId="Web-{A03F911F-4F2B-4117-9ABA-1F107B5D149E}" dt="2024-08-21T22:05:00.785" v="22" actId="20577"/>
          <ac:spMkLst>
            <pc:docMk/>
            <pc:sldMk cId="3609690079" sldId="272"/>
            <ac:spMk id="6" creationId="{2143BDB1-AE50-3BCC-387F-612757481BCA}"/>
          </ac:spMkLst>
        </pc:spChg>
      </pc:sldChg>
      <pc:sldChg chg="modSp">
        <pc:chgData name="Abeer Rahman" userId="1057d9eb1768e1b8" providerId="Windows Live" clId="Web-{A03F911F-4F2B-4117-9ABA-1F107B5D149E}" dt="2024-08-21T22:02:58.703" v="18" actId="20577"/>
        <pc:sldMkLst>
          <pc:docMk/>
          <pc:sldMk cId="4063504444" sldId="277"/>
        </pc:sldMkLst>
        <pc:spChg chg="mod">
          <ac:chgData name="Abeer Rahman" userId="1057d9eb1768e1b8" providerId="Windows Live" clId="Web-{A03F911F-4F2B-4117-9ABA-1F107B5D149E}" dt="2024-08-21T22:02:58.703" v="18" actId="20577"/>
          <ac:spMkLst>
            <pc:docMk/>
            <pc:sldMk cId="4063504444" sldId="277"/>
            <ac:spMk id="2" creationId="{04D28CB3-583C-1185-CD19-8B7147723D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82523-142E-468E-8489-C2407C9FAB3C}" type="datetimeFigureOut">
              <a:t>8/21/2024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98046-B83B-4324-B874-11A59892E5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Poll – show of hands - 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>
                <a:cs typeface="Calibri"/>
              </a:rPr>
              <a:t>Who has experience in writing code? </a:t>
            </a:r>
            <a:endParaRPr lang="en-US" dirty="0">
              <a:ea typeface="Calibri"/>
              <a:cs typeface="Calibri"/>
            </a:endParaRPr>
          </a:p>
          <a:p>
            <a:pPr marL="228600" indent="-228600">
              <a:buAutoNum type="arabicPeriod"/>
            </a:pPr>
            <a:r>
              <a:rPr lang="en-US" dirty="0">
                <a:ea typeface="Calibri"/>
                <a:cs typeface="Calibri"/>
              </a:rPr>
              <a:t>What language have you used? </a:t>
            </a:r>
          </a:p>
          <a:p>
            <a:pPr marL="228600" indent="-228600">
              <a:buAutoNum type="arabicPeriod"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98046-B83B-4324-B874-11A59892E5F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48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Additional examples: </a:t>
            </a:r>
          </a:p>
          <a:p>
            <a:pPr marL="228600" indent="-228600">
              <a:buAutoNum type="arabicPeriod"/>
            </a:pPr>
            <a:r>
              <a:rPr lang="en-US" dirty="0">
                <a:ea typeface="Calibri"/>
                <a:cs typeface="Calibri"/>
              </a:rPr>
              <a:t>Show which one is larger</a:t>
            </a:r>
          </a:p>
          <a:p>
            <a:pPr marL="228600" indent="-228600">
              <a:buAutoNum type="arabicPeriod"/>
            </a:pPr>
            <a:r>
              <a:rPr lang="en-US" dirty="0">
                <a:ea typeface="Calibri"/>
                <a:cs typeface="Calibri"/>
              </a:rPr>
              <a:t>Let's update this to get some user input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98046-B83B-4324-B874-11A59892E5F9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69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Hints here help us draw up an algorithm.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98046-B83B-4324-B874-11A59892E5F9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93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programming language is a formal language comprising a set of instructions that produce various kinds of output. Programmers use programming languages to write code that can be executed by computers to perform specific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98046-B83B-4324-B874-11A59892E5F9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01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Questions - </a:t>
            </a:r>
          </a:p>
          <a:p>
            <a:pPr marL="228600" indent="-228600">
              <a:buAutoNum type="arabicPeriod"/>
            </a:pPr>
            <a:r>
              <a:rPr lang="en-US" dirty="0">
                <a:ea typeface="Calibri"/>
                <a:cs typeface="Calibri"/>
              </a:rPr>
              <a:t>Anyone here written code in Assembly?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98046-B83B-4324-B874-11A59892E5F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38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Instagram: Relies on Python for its backend infrastructure2.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/>
              <a:t>Dropbox: Uses Python for its desktop client and server-side code1.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Google: Uses Python for many of its internal systems and APIs1.</a:t>
            </a:r>
          </a:p>
          <a:p>
            <a:endParaRPr lang="en-US" dirty="0">
              <a:cs typeface="Calibri"/>
            </a:endParaRPr>
          </a:p>
          <a:p>
            <a:r>
              <a:rPr lang="en-US"/>
              <a:t>Reddit: Built using Python and continues to use it for various functionalities2.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/>
              <a:t>Spotify: Employs Python for backend services and data analysis2.</a:t>
            </a:r>
            <a:endParaRPr lang="en-US" dirty="0"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/>
              <a:t>These companies leverage Python for its simplicity, versatility, and extensive libraries, making it a popular choice for a wide range of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98046-B83B-4324-B874-11A59892E5F9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91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Ease of Learning: Python’s syntax is clear and easy to understand, making it a great choice for beginners.</a:t>
            </a:r>
          </a:p>
          <a:p>
            <a:endParaRPr lang="en-US" dirty="0"/>
          </a:p>
          <a:p>
            <a:r>
              <a:rPr lang="en-US" dirty="0"/>
              <a:t>Versatility: Python can be used for a wide range of applications, including web development, data analysis, artificial intelligence, scientific computing, and more1.</a:t>
            </a:r>
            <a:endParaRPr lang="en-US" dirty="0">
              <a:cs typeface="Calibri" panose="020F0502020204030204"/>
            </a:endParaRPr>
          </a:p>
          <a:p>
            <a:endParaRPr lang="en-US" dirty="0"/>
          </a:p>
          <a:p>
            <a:r>
              <a:rPr lang="en-US"/>
              <a:t>Extensive Libraries: Python has a rich ecosystem of libraries and frameworks, such as Django for web development, NumPy and pandas for data analysis, and TensorFlow for machine learning2.</a:t>
            </a:r>
          </a:p>
          <a:p>
            <a:endParaRPr lang="en-US" dirty="0"/>
          </a:p>
          <a:p>
            <a:r>
              <a:rPr lang="en-US" dirty="0"/>
              <a:t>Community Support: Python has a large and active community, which means you can find plenty of resources, tutorials, and forums to help you learn and troubleshoot1.</a:t>
            </a:r>
            <a:endParaRPr lang="en-US" dirty="0">
              <a:cs typeface="Calibri" panose="020F0502020204030204"/>
            </a:endParaRPr>
          </a:p>
          <a:p>
            <a:endParaRPr lang="en-US" dirty="0"/>
          </a:p>
          <a:p>
            <a:r>
              <a:rPr lang="en-US" dirty="0"/>
              <a:t>Cross-Platform: Python is cross-platform, meaning it can run on various operating systems like Windows, macOS, and Linux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98046-B83B-4324-B874-11A59892E5F9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65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Using the interpreter and the command line.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Run example 01.py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98046-B83B-4324-B874-11A59892E5F9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3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a variable as a “container” or “box” that holds information. Just like you might have a box labeled “Toys” to store your toys, in programming, a variable is given a name and is used to store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98046-B83B-4324-B874-11A59892E5F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56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Additional examples: </a:t>
            </a:r>
          </a:p>
          <a:p>
            <a:pPr marL="228600" indent="-228600">
              <a:buAutoNum type="arabicPeriod"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98046-B83B-4324-B874-11A59892E5F9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98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Additional examples: </a:t>
            </a:r>
          </a:p>
          <a:p>
            <a:pPr marL="228600" indent="-228600">
              <a:buAutoNum type="arabicPeriod"/>
            </a:pPr>
            <a:r>
              <a:rPr lang="en-US" dirty="0">
                <a:ea typeface="Calibri"/>
                <a:cs typeface="Calibri"/>
              </a:rPr>
              <a:t>How would we do subtraction? </a:t>
            </a:r>
          </a:p>
          <a:p>
            <a:pPr marL="228600" indent="-228600">
              <a:buAutoNum type="arabicPeriod"/>
            </a:pPr>
            <a:r>
              <a:rPr lang="en-US" dirty="0">
                <a:ea typeface="Calibri"/>
                <a:cs typeface="Calibri"/>
              </a:rPr>
              <a:t>How would we do multiplication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98046-B83B-4324-B874-11A59892E5F9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2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0724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17428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90349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12522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72103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72860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65228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17711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58357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64499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87198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8/21/2024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79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12/tutorial/index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riademolina.blogspot.com.es/2016/09/python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s.wikipedia.org/wiki/Instagram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hyperlink" Target="http://www.pngall.com/reddit-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finsmes.com/2017/03/spotify-acquires-mightytv.html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hyperlink" Target="https://ko.wikipedia.org/wiki/%ED%8C%8C%EC%9D%BC:Dropbox_logo_2017.svg" TargetMode="External"/><Relationship Id="rId4" Type="http://schemas.openxmlformats.org/officeDocument/2006/relationships/hyperlink" Target="https://www.pngall.com/google-png/" TargetMode="Externa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b="1" dirty="0"/>
              <a:t>Introduction to Python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43DB8AF-4C75-DF17-127B-F40FB3D87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cap="none" dirty="0">
                <a:latin typeface="Corbel"/>
              </a:rPr>
              <a:t>Presented by Abeer Rahman</a:t>
            </a:r>
          </a:p>
          <a:p>
            <a:r>
              <a:rPr lang="en-US" cap="none" dirty="0">
                <a:latin typeface="Corbel"/>
              </a:rPr>
              <a:t>Aug-21-2024</a:t>
            </a:r>
          </a:p>
          <a:p>
            <a:endParaRPr lang="en-US" cap="none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51E3-ADB2-23A8-D251-3C7B3340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&amp; Install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5BAD0-303E-FC24-B2BE-A5FB7E7E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485A-E96F-4B4A-B7A6-6349BFCC5CF4}" type="datetime1">
              <a:rPr lang="en-US"/>
              <a:t>8/21/2024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759AB-E53F-AA59-30A5-87BDCC03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10</a:t>
            </a:fld>
            <a:endParaRPr lang="en-US" dirty="0"/>
          </a:p>
        </p:txBody>
      </p:sp>
      <p:pic>
        <p:nvPicPr>
          <p:cNvPr id="7" name="Picture 6" descr="Location to download Python">
            <a:extLst>
              <a:ext uri="{FF2B5EF4-FFF2-40B4-BE49-F238E27FC236}">
                <a16:creationId xmlns:a16="http://schemas.microsoft.com/office/drawing/2014/main" id="{21473C99-88CA-4305-ADCD-26FFDCF02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807" y="2567791"/>
            <a:ext cx="6778924" cy="31991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9FA2BD-8DB0-0D76-0CE9-3EBD24E74748}"/>
              </a:ext>
            </a:extLst>
          </p:cNvPr>
          <p:cNvSpPr txBox="1"/>
          <p:nvPr/>
        </p:nvSpPr>
        <p:spPr>
          <a:xfrm>
            <a:off x="912090" y="2193636"/>
            <a:ext cx="41563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https://www.python.org/downloads/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49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B516-2C8D-CC0C-8381-C63794FD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to: Start menu &gt;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0AFA9-7440-4F3E-97DB-FE84857E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5F51-6F51-4F48-A558-3241798FB6EE}" type="datetime1">
              <a:rPr lang="en-US"/>
              <a:t>8/21/2024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800E4-A95F-0FCE-3FA0-9F596C8D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11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42B0187-D00F-A160-0154-09406E2E6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336" y="2741618"/>
            <a:ext cx="4003963" cy="29351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1F08AB-49C7-EDBD-DAF0-9416C490F351}"/>
              </a:ext>
            </a:extLst>
          </p:cNvPr>
          <p:cNvSpPr/>
          <p:nvPr/>
        </p:nvSpPr>
        <p:spPr>
          <a:xfrm>
            <a:off x="1997363" y="3925454"/>
            <a:ext cx="4421909" cy="5772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083B-9E03-E6F8-751C-23A87017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60A10-8286-DD78-5581-660BD6C7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will go over concepts and code exercises in the next section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0E537-63E8-F5B5-1610-D6BEE599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811D-D604-4DA0-8896-89F522C1CB81}" type="datetime1">
              <a:rPr lang="en-US"/>
              <a:t>8/21/2024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EBBCD-7841-B5EB-CD6A-68D44DD4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72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32EA-2FF0-E6C3-A486-7E38614D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line of code in Python!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09498-730E-D042-E252-36C9E18C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9D68-4AA3-4FA2-BA6A-B9D32099DA26}" type="datetime1">
              <a:t>8/21/2024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49375-975C-3860-66EC-9DF358E4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68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B91C-0FCD-7AD1-078B-202DAE1A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Concept 1: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D89CF-1586-EB59-6F32-38E619BF8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/>
              <a:t>Variables are a way to store values</a:t>
            </a:r>
          </a:p>
          <a:p>
            <a:r>
              <a:rPr lang="en-CA" dirty="0">
                <a:ea typeface="+mn-lt"/>
                <a:cs typeface="+mn-lt"/>
              </a:rPr>
              <a:t>For example, if you want to store day of the week, here’s a simple way to think about it – imagine variable as a box.</a:t>
            </a:r>
            <a:endParaRPr lang="en-CA" dirty="0"/>
          </a:p>
          <a:p>
            <a:pPr marL="493395" lvl="1"/>
            <a:r>
              <a:rPr lang="en-CA" dirty="0">
                <a:ea typeface="+mn-lt"/>
                <a:cs typeface="+mn-lt"/>
              </a:rPr>
              <a:t>Variable Name: The label on the box (e.g., DAY).</a:t>
            </a:r>
            <a:endParaRPr lang="en-CA" dirty="0"/>
          </a:p>
          <a:p>
            <a:pPr marL="550545" lvl="1" indent="-285750">
              <a:spcBef>
                <a:spcPts val="1000"/>
              </a:spcBef>
            </a:pPr>
            <a:r>
              <a:rPr lang="en-CA" dirty="0">
                <a:ea typeface="+mn-lt"/>
                <a:cs typeface="+mn-lt"/>
              </a:rPr>
              <a:t>Value: The content inside the box (e.g., "Wednesday").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8BCB0-56C5-8014-BB12-7C7F42BF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E4F2-6F8F-204F-8A86-9B57C0F6C617}" type="datetime1">
              <a:rPr lang="en-US" dirty="0"/>
              <a:t>8/21/2024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2E9A4-F6F5-1D45-D73B-3D687F3A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615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C531-68C3-5C30-7886-A8D66173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a typeface="+mj-lt"/>
                <a:cs typeface="+mj-lt"/>
              </a:rPr>
              <a:t>Concept 1: Variables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E2753-649F-7306-103E-C8662907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0312-47DD-4857-BBFC-E0669C62F023}" type="datetime1">
              <a:t>8/21/2024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A80F6-C6BA-94B9-9AFA-2CCC0791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044FB4-43F0-9F9E-8F97-64CDA519EA69}"/>
              </a:ext>
            </a:extLst>
          </p:cNvPr>
          <p:cNvSpPr txBox="1"/>
          <p:nvPr/>
        </p:nvSpPr>
        <p:spPr>
          <a:xfrm>
            <a:off x="1073727" y="2285999"/>
            <a:ext cx="660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Code exercise: use variable to show day of week</a:t>
            </a:r>
          </a:p>
        </p:txBody>
      </p:sp>
    </p:spTree>
    <p:extLst>
      <p:ext uri="{BB962C8B-B14F-4D97-AF65-F5344CB8AC3E}">
        <p14:creationId xmlns:p14="http://schemas.microsoft.com/office/powerpoint/2010/main" val="3391208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1B06-7555-0307-1B5C-61FAA1B5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2: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EB87-EC88-F645-5A3E-56340DDB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10778836" cy="3971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"</a:t>
            </a:r>
            <a:r>
              <a:rPr lang="en-US" b="1" dirty="0">
                <a:ea typeface="+mn-lt"/>
                <a:cs typeface="+mn-lt"/>
              </a:rPr>
              <a:t>Input</a:t>
            </a:r>
            <a:r>
              <a:rPr lang="en-US" dirty="0">
                <a:ea typeface="+mn-lt"/>
                <a:cs typeface="+mn-lt"/>
              </a:rPr>
              <a:t>” refers to getting information from the user. 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It’s like asking someone a question and waiting for their answer.</a:t>
            </a:r>
          </a:p>
          <a:p>
            <a:pPr marL="493395" lvl="1" indent="-342900">
              <a:buAutoNum type="arabicPeriod"/>
            </a:pPr>
            <a:r>
              <a:rPr lang="en-US" dirty="0">
                <a:ea typeface="+mn-lt"/>
                <a:cs typeface="+mn-lt"/>
              </a:rPr>
              <a:t>“What’s your favorite color?” </a:t>
            </a:r>
          </a:p>
          <a:p>
            <a:pPr marL="493395" lvl="1" indent="-342900">
              <a:buAutoNum type="arabicPeriod"/>
            </a:pPr>
            <a:r>
              <a:rPr lang="en-US" dirty="0">
                <a:ea typeface="+mn-lt"/>
                <a:cs typeface="+mn-lt"/>
              </a:rPr>
              <a:t>They respond with “blue.” </a:t>
            </a:r>
          </a:p>
          <a:p>
            <a:r>
              <a:rPr lang="en-US" dirty="0">
                <a:ea typeface="+mn-lt"/>
                <a:cs typeface="+mn-lt"/>
              </a:rPr>
              <a:t>How it works: </a:t>
            </a:r>
          </a:p>
          <a:p>
            <a:pPr marL="493395" lvl="1" indent="-342900">
              <a:buAutoNum type="arabicPeriod"/>
            </a:pPr>
            <a:r>
              <a:rPr lang="en-US" dirty="0">
                <a:ea typeface="+mn-lt"/>
                <a:cs typeface="+mn-lt"/>
              </a:rPr>
              <a:t>Ask a Question: You use the input() function to ask the user for some information.</a:t>
            </a:r>
            <a:endParaRPr lang="en-US"/>
          </a:p>
          <a:p>
            <a:pPr marL="493395" lvl="1" indent="-342900">
              <a:buAutoNum type="arabicPeriod"/>
            </a:pPr>
            <a:r>
              <a:rPr lang="en-US" dirty="0">
                <a:ea typeface="+mn-lt"/>
                <a:cs typeface="+mn-lt"/>
              </a:rPr>
              <a:t>Wait for an Answer: The program pauses and waits for the user to type their response.</a:t>
            </a:r>
            <a:endParaRPr lang="en-US"/>
          </a:p>
          <a:p>
            <a:pPr marL="493395" lvl="1" indent="-342900">
              <a:buAutoNum type="arabicPeriod"/>
            </a:pPr>
            <a:r>
              <a:rPr lang="en-US" dirty="0">
                <a:ea typeface="+mn-lt"/>
                <a:cs typeface="+mn-lt"/>
              </a:rPr>
              <a:t>Store the Answer: The user’s response is stored in a variable so you can use it later in your program.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3002-ED80-D72A-C4D1-1B4D2D94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FD75-D7A6-4F6C-B2B8-5D9662FD6872}" type="datetime1">
              <a:t>8/21/2024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89E5C-BDFC-567D-0D45-2600DCC7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71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5693-24F7-61F6-EF0A-097AA084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2: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6136B-6760-4158-575D-60C73BEB5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Code exercise: Let's ask the user what day it is, and show their response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FC66-E33D-4E0C-6C67-85A228B8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AD3E-5AF9-44B2-9187-551B225AADEB}" type="datetime1">
              <a:t>8/21/2024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A0398-D496-C7E0-A3DC-EE99D0E4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4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2ED5-AF7D-6DC5-2EB7-4FCDD8FA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Concept 3: Adding two numbers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1260-C2B2-D678-84AD-C7190AA44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>
                <a:ea typeface="+mn-lt"/>
                <a:cs typeface="+mn-lt"/>
              </a:rPr>
              <a:t>Arithmetic operations are native in Python</a:t>
            </a:r>
          </a:p>
          <a:p>
            <a:endParaRPr lang="en-CA" dirty="0">
              <a:ea typeface="+mn-lt"/>
              <a:cs typeface="+mn-lt"/>
            </a:endParaRPr>
          </a:p>
          <a:p>
            <a:r>
              <a:rPr lang="en-CA" dirty="0">
                <a:ea typeface="+mn-lt"/>
                <a:cs typeface="+mn-lt"/>
              </a:rPr>
              <a:t>Code exercise: </a:t>
            </a:r>
            <a:r>
              <a:rPr lang="en-CA" dirty="0"/>
              <a:t>We are going to add two numbers, and show the sum</a:t>
            </a:r>
            <a:endParaRPr lang="en-CA"/>
          </a:p>
          <a:p>
            <a:r>
              <a:rPr lang="en-CA" dirty="0"/>
              <a:t>Hints: </a:t>
            </a:r>
          </a:p>
          <a:p>
            <a:pPr marL="607695" lvl="1" indent="-342900">
              <a:buAutoNum type="arabicPeriod"/>
            </a:pPr>
            <a:r>
              <a:rPr lang="en-CA" dirty="0"/>
              <a:t>Create variables for the two number</a:t>
            </a:r>
          </a:p>
          <a:p>
            <a:pPr marL="607695" lvl="1" indent="-342900">
              <a:buAutoNum type="arabicPeriod"/>
            </a:pPr>
            <a:r>
              <a:rPr lang="en-CA" dirty="0"/>
              <a:t>Create another variable to store the result</a:t>
            </a:r>
          </a:p>
          <a:p>
            <a:pPr marL="607695" lvl="1" indent="-342900">
              <a:buAutoNum type="arabicPeriod"/>
            </a:pPr>
            <a:r>
              <a:rPr lang="en-CA" dirty="0"/>
              <a:t>Print the result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B3A56-AE68-B6E4-1134-F664B6651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AEDC-656B-D341-B502-557783B7825E}" type="datetime1">
              <a:rPr lang="en-US" dirty="0"/>
              <a:t>8/21/2024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894E8-EE50-687B-9A87-C08797EE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92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0022-A3A4-5F98-D168-2ACD7F52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Concept 4: Conditions using "</a:t>
            </a:r>
            <a:r>
              <a:rPr lang="en-CA" b="1" dirty="0"/>
              <a:t>if-then</a:t>
            </a:r>
            <a:r>
              <a:rPr lang="en-CA" dirty="0"/>
              <a:t>"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8111-3A4A-6886-C1FF-9BE838715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>
                <a:ea typeface="+mn-lt"/>
                <a:cs typeface="+mn-lt"/>
              </a:rPr>
              <a:t>“</a:t>
            </a:r>
            <a:r>
              <a:rPr lang="en-CA" b="1" dirty="0">
                <a:ea typeface="+mn-lt"/>
                <a:cs typeface="+mn-lt"/>
              </a:rPr>
              <a:t>if-then</a:t>
            </a:r>
            <a:r>
              <a:rPr lang="en-CA" dirty="0">
                <a:ea typeface="+mn-lt"/>
                <a:cs typeface="+mn-lt"/>
              </a:rPr>
              <a:t>” concept is like making a decision based on a condition</a:t>
            </a:r>
            <a:endParaRPr lang="en-CA" dirty="0"/>
          </a:p>
          <a:p>
            <a:r>
              <a:rPr lang="en-CA" dirty="0">
                <a:ea typeface="+mn-lt"/>
                <a:cs typeface="+mn-lt"/>
              </a:rPr>
              <a:t>It’s similar to how we make choices in everyday life:</a:t>
            </a:r>
            <a:endParaRPr lang="en-CA" dirty="0"/>
          </a:p>
          <a:p>
            <a:pPr marL="493395" lvl="1" indent="-342900">
              <a:buFont typeface="Courier New" panose="020B0604020202020204" pitchFamily="34" charset="0"/>
              <a:buChar char="o"/>
            </a:pPr>
            <a:r>
              <a:rPr lang="en-CA" b="1" dirty="0">
                <a:ea typeface="+mn-lt"/>
                <a:cs typeface="+mn-lt"/>
              </a:rPr>
              <a:t>If </a:t>
            </a:r>
            <a:r>
              <a:rPr lang="en-CA" dirty="0">
                <a:ea typeface="+mn-lt"/>
                <a:cs typeface="+mn-lt"/>
              </a:rPr>
              <a:t>it is raining, </a:t>
            </a:r>
            <a:r>
              <a:rPr lang="en-CA" b="1" dirty="0">
                <a:ea typeface="+mn-lt"/>
                <a:cs typeface="+mn-lt"/>
              </a:rPr>
              <a:t>then</a:t>
            </a:r>
            <a:r>
              <a:rPr lang="en-CA" dirty="0">
                <a:ea typeface="+mn-lt"/>
                <a:cs typeface="+mn-lt"/>
              </a:rPr>
              <a:t> I will take an umbrella.</a:t>
            </a:r>
            <a:endParaRPr lang="en-CA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n-CA" dirty="0">
                <a:ea typeface="+mn-lt"/>
                <a:cs typeface="+mn-lt"/>
              </a:rPr>
              <a:t>“</a:t>
            </a:r>
            <a:r>
              <a:rPr lang="en-CA" b="1" dirty="0">
                <a:ea typeface="+mn-lt"/>
                <a:cs typeface="+mn-lt"/>
              </a:rPr>
              <a:t>If</a:t>
            </a:r>
            <a:r>
              <a:rPr lang="en-CA" dirty="0">
                <a:ea typeface="+mn-lt"/>
                <a:cs typeface="+mn-lt"/>
              </a:rPr>
              <a:t>”: This part checks the condition (Is it raining?)</a:t>
            </a:r>
            <a:endParaRPr lang="en-CA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n-CA" dirty="0">
                <a:ea typeface="+mn-lt"/>
                <a:cs typeface="+mn-lt"/>
              </a:rPr>
              <a:t>“</a:t>
            </a:r>
            <a:r>
              <a:rPr lang="en-CA" b="1" dirty="0">
                <a:ea typeface="+mn-lt"/>
                <a:cs typeface="+mn-lt"/>
              </a:rPr>
              <a:t>Then</a:t>
            </a:r>
            <a:r>
              <a:rPr lang="en-CA" dirty="0">
                <a:ea typeface="+mn-lt"/>
                <a:cs typeface="+mn-lt"/>
              </a:rPr>
              <a:t>”: This part tells you what to do if the condition is true (Take an umbrella).</a:t>
            </a:r>
            <a:endParaRPr lang="en-CA" dirty="0"/>
          </a:p>
          <a:p>
            <a:r>
              <a:rPr lang="en-CA" dirty="0">
                <a:ea typeface="+mn-lt"/>
                <a:cs typeface="+mn-lt"/>
              </a:rPr>
              <a:t>In programming, “if-then” statements work the same way. They check if a condition is true, and if it is, they perform a specific action. </a:t>
            </a:r>
            <a:endParaRPr lang="en-CA" dirty="0"/>
          </a:p>
          <a:p>
            <a:endParaRPr lang="en-CA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2F50F-A76C-F679-B689-4686779A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242E-D6E2-5446-BACA-3D0AE4F52185}" type="datetime1">
              <a:rPr lang="en-US" dirty="0"/>
              <a:t>8/21/2024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6A948-C77C-F3DA-5805-F350BB43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5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9656-441A-DCA0-FE3F-F70E7C9F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A48F2-4F46-2338-60A2-F49436E54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Introduction</a:t>
            </a:r>
            <a:endParaRPr lang="en-US"/>
          </a:p>
          <a:p>
            <a:pPr marL="457200" indent="-457200">
              <a:buAutoNum type="arabicPeriod"/>
            </a:pPr>
            <a:r>
              <a:rPr lang="en-US" dirty="0"/>
              <a:t>Installing Python</a:t>
            </a:r>
          </a:p>
          <a:p>
            <a:pPr marL="457200" indent="-457200">
              <a:buAutoNum type="arabicPeriod"/>
            </a:pPr>
            <a:r>
              <a:rPr lang="en-US" dirty="0"/>
              <a:t>Your first line of code</a:t>
            </a:r>
          </a:p>
          <a:p>
            <a:pPr marL="457200" indent="-457200">
              <a:buAutoNum type="arabicPeriod"/>
            </a:pPr>
            <a:r>
              <a:rPr lang="en-US" dirty="0"/>
              <a:t>Programming concepts &amp; Hands-on exercises</a:t>
            </a:r>
          </a:p>
          <a:p>
            <a:pPr marL="457200" indent="-457200">
              <a:buAutoNum type="arabicPeriod"/>
            </a:pPr>
            <a:r>
              <a:rPr lang="en-US" dirty="0"/>
              <a:t>Wrap-up &amp;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F6D33-B766-D476-89C9-73B14ED7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26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0022-A3A4-5F98-D168-2ACD7F52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Concept 4: Conditions using "</a:t>
            </a:r>
            <a:r>
              <a:rPr lang="en-CA" b="1" dirty="0"/>
              <a:t>if-then</a:t>
            </a:r>
            <a:r>
              <a:rPr lang="en-CA" dirty="0"/>
              <a:t>"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8111-3A4A-6886-C1FF-9BE838715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Code exercise:</a:t>
            </a:r>
            <a:r>
              <a:rPr lang="en-CA" dirty="0">
                <a:ea typeface="+mn-lt"/>
                <a:cs typeface="+mn-lt"/>
              </a:rPr>
              <a:t> </a:t>
            </a:r>
            <a:r>
              <a:rPr lang="en-CA" dirty="0"/>
              <a:t>let's compare 2 numbers, and show which one is smaller</a:t>
            </a:r>
            <a:endParaRPr lang="en-US" dirty="0"/>
          </a:p>
          <a:p>
            <a:r>
              <a:rPr lang="en-CA" dirty="0"/>
              <a:t>Hints:</a:t>
            </a:r>
          </a:p>
          <a:p>
            <a:pPr marL="493395" lvl="1" indent="-342900">
              <a:buAutoNum type="arabicPeriod"/>
            </a:pPr>
            <a:r>
              <a:rPr lang="en-CA" dirty="0"/>
              <a:t>How will we store the 2 numbers? </a:t>
            </a:r>
          </a:p>
          <a:p>
            <a:pPr marL="493395" lvl="1" indent="-342900">
              <a:buAutoNum type="arabicPeriod"/>
            </a:pPr>
            <a:r>
              <a:rPr lang="en-CA" dirty="0"/>
              <a:t>How will we do the comparison?</a:t>
            </a:r>
          </a:p>
          <a:p>
            <a:pPr marL="493395" lvl="1" indent="-342900">
              <a:buAutoNum type="arabicPeriod"/>
            </a:pPr>
            <a:r>
              <a:rPr lang="en-CA" dirty="0"/>
              <a:t>How will we print the result?</a:t>
            </a:r>
          </a:p>
          <a:p>
            <a:pPr marL="493395" lvl="1" indent="-342900">
              <a:buAutoNum type="arabicPeriod"/>
            </a:pPr>
            <a:endParaRPr lang="en-CA" dirty="0"/>
          </a:p>
          <a:p>
            <a:endParaRPr lang="en-CA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2F50F-A76C-F679-B689-4686779A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242E-D6E2-5446-BACA-3D0AE4F52185}" type="datetime1">
              <a:rPr lang="en-US" dirty="0"/>
              <a:t>8/21/2024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6A948-C77C-F3DA-5805-F350BB43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25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9CD5-86FA-79EC-37D1-CE140D93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Concept 5: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1546-2E1B-1F96-AC7B-1C414F55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>
                <a:ea typeface="+mn-lt"/>
                <a:cs typeface="+mn-lt"/>
              </a:rPr>
              <a:t>“</a:t>
            </a:r>
            <a:r>
              <a:rPr lang="en-CA" b="1" dirty="0">
                <a:ea typeface="+mn-lt"/>
                <a:cs typeface="+mn-lt"/>
              </a:rPr>
              <a:t>For loop</a:t>
            </a:r>
            <a:r>
              <a:rPr lang="en-CA" dirty="0">
                <a:ea typeface="+mn-lt"/>
                <a:cs typeface="+mn-lt"/>
              </a:rPr>
              <a:t>” is like giving a set of instructions to be repeated for each item in a list or a sequence. The for loop makes it easy to repeat the same action on each item. </a:t>
            </a:r>
          </a:p>
          <a:p>
            <a:r>
              <a:rPr lang="en-CA" dirty="0">
                <a:ea typeface="+mn-lt"/>
                <a:cs typeface="+mn-lt"/>
              </a:rPr>
              <a:t>Imagine you have a list of chores to do, and you want to do each one in order. Here’s how you might think about it:</a:t>
            </a:r>
          </a:p>
          <a:p>
            <a:pPr marL="493395" lvl="1" indent="-342900">
              <a:buFont typeface="Courier New" panose="020B0604020202020204" pitchFamily="34" charset="0"/>
              <a:buChar char="o"/>
            </a:pPr>
            <a:r>
              <a:rPr lang="en-CA" dirty="0">
                <a:ea typeface="+mn-lt"/>
                <a:cs typeface="+mn-lt"/>
              </a:rPr>
              <a:t>List of Chores: You have a list of things to do (e.g., “wash dishes,” “vacuum,” “take out trash”).</a:t>
            </a:r>
            <a:endParaRPr lang="en-CA" dirty="0"/>
          </a:p>
          <a:p>
            <a:pPr marL="493395" lvl="1" indent="-342900">
              <a:buFont typeface="Courier New" panose="020B0604020202020204" pitchFamily="34" charset="0"/>
              <a:buChar char="o"/>
            </a:pPr>
            <a:r>
              <a:rPr lang="en-CA" dirty="0">
                <a:ea typeface="+mn-lt"/>
                <a:cs typeface="+mn-lt"/>
              </a:rPr>
              <a:t>Repeat for Each Chore: You go through the list and do each chore one by one.</a:t>
            </a:r>
          </a:p>
          <a:p>
            <a:endParaRPr lang="en-CA"/>
          </a:p>
          <a:p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ADC6C-D6F1-DD5B-D985-356D28BF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62F7-743E-0643-982E-6F586DD46244}" type="datetime1">
              <a:rPr lang="en-US" dirty="0"/>
              <a:t>8/21/2024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37F23-E150-0095-B7FC-30AD5264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65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1FF7-9868-9C20-3508-A039EDDE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5: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4A00C-CC4B-97AB-34C3-C68859B1B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Code exercise: Use a loop to print 5 numbers in sequence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9326D-B74A-7D71-5A9F-42BA0661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F7A2-3375-4695-ACCD-6CB4732B820C}" type="datetime1">
              <a:t>8/21/2024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5C091-F7C2-E4F7-4920-377681CA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36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45F8-0C71-1976-CDEE-15FA0150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5: Loop (another 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0F977-F054-244A-5A65-6EB6BC6F0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Code exercise: Use a loop to show a list of chores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6CE34-5DD2-069C-4B13-948AB801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396FE-7772-43A2-B853-DB672EA07808}" type="datetime1">
              <a:t>8/21/2024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7B879-ACE3-C21E-7F09-DE06E781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15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8CB3-583C-1185-CD19-8B714772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Tying everything together: Shopping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E899-1EE9-51B2-0CFE-1B45E4A74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Code activity: Write a program that asks the user which day they are going shopping, and what they are buying. Then show this list back to the user</a:t>
            </a:r>
          </a:p>
          <a:p>
            <a:r>
              <a:rPr lang="en-US" dirty="0"/>
              <a:t>Hints: </a:t>
            </a:r>
          </a:p>
          <a:p>
            <a:pPr marL="493395" lvl="1" indent="-342900">
              <a:buAutoNum type="arabicPeriod"/>
            </a:pPr>
            <a:r>
              <a:rPr lang="en-US" dirty="0"/>
              <a:t>How many variables are required? What are they going to be used for? </a:t>
            </a:r>
          </a:p>
          <a:p>
            <a:pPr marL="493395" lvl="1" indent="-342900">
              <a:buAutoNum type="arabicPeriod"/>
            </a:pPr>
            <a:r>
              <a:rPr lang="en-US" dirty="0"/>
              <a:t>How do you collect user input? </a:t>
            </a:r>
          </a:p>
          <a:p>
            <a:pPr marL="493395" lvl="1" indent="-342900">
              <a:buAutoNum type="arabicPeriod"/>
            </a:pPr>
            <a:r>
              <a:rPr lang="en-US" dirty="0"/>
              <a:t>How to you loop through to collect the items on the shopping list?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20FF6-BD25-8257-B006-D0995576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04AA0-BCFB-F94D-8172-1930F9696724}" type="datetime1">
              <a:rPr lang="en-US" dirty="0"/>
              <a:t>8/21/2024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90D08-144B-1A83-21DC-8BD5FB78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04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AC16-C1B2-C39A-EC2C-D8CC6C22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learn more?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3BDB1-AE50-3BCC-387F-61275748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dirty="0"/>
              <a:t>Tonnes of resources out there! Here are some good places:</a:t>
            </a:r>
            <a:endParaRPr lang="en-US" dirty="0"/>
          </a:p>
          <a:p>
            <a:pPr>
              <a:buAutoNum type="arabicPeriod"/>
            </a:pPr>
            <a:r>
              <a:rPr lang="en-CA" err="1"/>
              <a:t>DataQuest</a:t>
            </a:r>
            <a:endParaRPr lang="en-US" dirty="0" err="1"/>
          </a:p>
          <a:p>
            <a:pPr>
              <a:buAutoNum type="arabicPeriod"/>
            </a:pPr>
            <a:r>
              <a:rPr lang="en-US" dirty="0">
                <a:latin typeface="Arial"/>
                <a:cs typeface="Arial"/>
                <a:hlinkClick r:id="rId2"/>
              </a:rPr>
              <a:t>https://docs.python.org/3.12/tutorial/index.html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Suggest: </a:t>
            </a:r>
            <a:r>
              <a:rPr lang="en-US" dirty="0"/>
              <a:t>Find a problem you want to solve, and focus on solving it using Python!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F97087-CC00-5761-08A8-E1028DB6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BB97-5C90-7549-8C3C-D48739A883C7}" type="datetime1">
              <a:rPr lang="en-US" dirty="0"/>
              <a:t>8/21/2024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7AA4B-FFE4-5AD1-15D0-D4F9DE26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90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0AA9-3328-8843-1FF4-4E408E69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laptop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917FB-81B7-18B3-68AA-AACEB2770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dirty="0"/>
              <a:t>Presentation font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/>
              <a:t>Presentation animation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/>
              <a:t>Python installer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/>
              <a:t>Python interpreter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/>
              <a:t>VS Code</a:t>
            </a:r>
          </a:p>
          <a:p>
            <a:pPr>
              <a:buFont typeface="Wingdings" panose="020B0604020202020204" pitchFamily="34" charset="0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FF19A-5760-2E3E-9CEE-C1A52EC5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D360-F22B-4E55-9E46-5849F79169E8}" type="datetime1">
              <a:rPr lang="en-US"/>
              <a:t>8/21/2024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3C419-FDD0-6362-EC0B-63D305E4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6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8C97-A3F3-E142-9FA8-FC3D52C7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E139F-AF03-1E96-8C81-005BA79E1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55D74-DC72-093F-C9AE-32D274F5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DC94-7053-484D-ABC1-374D9C5A5FC7}" type="datetime1">
              <a:rPr lang="en-US"/>
              <a:t>8/21/2024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C9888-B8A0-E658-580F-5B57F27C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5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F608-A980-6898-9B40-31440ABE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B008-DA2E-CD92-1C62-A19658360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Computer instructions are natively in 1s and 0s which are not easy to write (by humans)</a:t>
            </a:r>
          </a:p>
          <a:p>
            <a:r>
              <a:rPr lang="en-US">
                <a:ea typeface="+mn-lt"/>
                <a:cs typeface="+mn-lt"/>
              </a:rPr>
              <a:t>A </a:t>
            </a:r>
            <a:r>
              <a:rPr lang="en-US" dirty="0">
                <a:ea typeface="+mn-lt"/>
                <a:cs typeface="+mn-lt"/>
              </a:rPr>
              <a:t>programming language is a formal language comprising a set of computer instructions that produce various kinds of output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Programmers use programming languages to write code that can be executed by computers to perform specific tasks</a:t>
            </a:r>
          </a:p>
          <a:p>
            <a:r>
              <a:rPr lang="en-US" dirty="0">
                <a:ea typeface="+mn-lt"/>
                <a:cs typeface="+mn-lt"/>
              </a:rPr>
              <a:t>Usually easily more comprehendible as these are in English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6B240-5DD2-0198-D5CC-9B64EFE9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EBCE-649C-469A-A62E-0A21DEEC82F1}" type="datetime1">
              <a:rPr lang="en-US"/>
              <a:t>8/21/2024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87C50-1AC1-BA17-765A-607E47B4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8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D9C58-7074-B0A0-6B57-A9497E7B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Popular Programming Languages (for those learning to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46B4-11DA-FC7A-CAF9-886962EE0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256" y="2559171"/>
            <a:ext cx="5641110" cy="33826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There are many programming languages, each with its own syntax, semantics, and use cases. Some popular programming languages include:</a:t>
            </a:r>
            <a:endParaRPr lang="en-US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Python:</a:t>
            </a:r>
            <a:r>
              <a:rPr lang="en-US" dirty="0">
                <a:ea typeface="+mn-lt"/>
                <a:cs typeface="+mn-lt"/>
              </a:rPr>
              <a:t> Known for its readability and versatility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JavaScript:</a:t>
            </a:r>
            <a:r>
              <a:rPr lang="en-US" dirty="0">
                <a:ea typeface="+mn-lt"/>
                <a:cs typeface="+mn-lt"/>
              </a:rPr>
              <a:t> Widely used for web development.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Java:</a:t>
            </a:r>
            <a:r>
              <a:rPr lang="en-US" dirty="0">
                <a:ea typeface="+mn-lt"/>
                <a:cs typeface="+mn-lt"/>
              </a:rPr>
              <a:t> Commonly used in large companies and Android app development.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C++:</a:t>
            </a:r>
            <a:r>
              <a:rPr lang="en-US" dirty="0">
                <a:ea typeface="+mn-lt"/>
                <a:cs typeface="+mn-lt"/>
              </a:rPr>
              <a:t> Often used in system/software development (like phones) and game programming.</a:t>
            </a: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87933-AD14-4F3C-533D-1211CB5F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AF60-FB0E-4345-A6DB-3F1EE7085AD6}" type="datetime1">
              <a:rPr lang="en-US"/>
              <a:t>8/21/2024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E35AB-E051-F0CD-C982-4B0ECBDF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60750C-EF1D-0E02-3C77-FB56C3FCC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82" y="2681843"/>
            <a:ext cx="5044132" cy="31469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A727AB-5465-B1D3-2994-6F3CFF838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101" y="5829857"/>
            <a:ext cx="5049488" cy="52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A81C8-2BAF-E337-05BC-748D5A27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33376-935E-1296-6C41-4E1405F0A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6634018" cy="3382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Python is a high-level, general-purpose programming language known for its readability and simplicity.</a:t>
            </a:r>
          </a:p>
          <a:p>
            <a:pPr marL="0" indent="0">
              <a:buNone/>
            </a:pPr>
            <a:r>
              <a:rPr lang="en-US" dirty="0"/>
              <a:t>First released in 1991.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Fun fact - the language is named after the BBC show “</a:t>
            </a:r>
            <a:r>
              <a:rPr lang="en-US" b="1" dirty="0">
                <a:ea typeface="+mn-lt"/>
                <a:cs typeface="+mn-lt"/>
              </a:rPr>
              <a:t>Monty Python’s Flying Circus</a:t>
            </a:r>
            <a:r>
              <a:rPr lang="en-US" dirty="0">
                <a:ea typeface="+mn-lt"/>
                <a:cs typeface="+mn-lt"/>
              </a:rPr>
              <a:t>” and has nothing to do with reptiles! </a:t>
            </a:r>
            <a:r>
              <a:rPr lang="en-US" dirty="0"/>
              <a:t> 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83316-B247-F531-3B73-6BB1D984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58F2-A229-403F-A9BB-24B56DCEAA5C}" type="datetime1">
              <a:rPr lang="en-US"/>
              <a:t>8/21/2024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186A6-9C36-4FBD-5587-60E15027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6</a:t>
            </a:fld>
            <a:endParaRPr lang="en-US" dirty="0"/>
          </a:p>
        </p:txBody>
      </p:sp>
      <p:pic>
        <p:nvPicPr>
          <p:cNvPr id="7" name="Picture 6" descr="A logo for a software company&#10;&#10;Description automatically generated">
            <a:extLst>
              <a:ext uri="{FF2B5EF4-FFF2-40B4-BE49-F238E27FC236}">
                <a16:creationId xmlns:a16="http://schemas.microsoft.com/office/drawing/2014/main" id="{32377E80-61D0-966A-00B9-04E6CB22F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40090" y="756804"/>
            <a:ext cx="2413001" cy="163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3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60E1-470D-D06B-F818-8FC17060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 the wild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11ABB-A913-53D4-FF34-DD38A110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960E-2096-4101-A334-2746C13E76F1}" type="datetime1">
              <a:rPr lang="en-US"/>
              <a:t>8/21/2024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AE360-2F41-55AF-7E56-376ED762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7</a:t>
            </a:fld>
            <a:endParaRPr lang="en-US" dirty="0"/>
          </a:p>
        </p:txBody>
      </p:sp>
      <p:pic>
        <p:nvPicPr>
          <p:cNvPr id="7" name="Picture 6" descr="A logo with different colors on it&#10;&#10;Description automatically generated">
            <a:extLst>
              <a:ext uri="{FF2B5EF4-FFF2-40B4-BE49-F238E27FC236}">
                <a16:creationId xmlns:a16="http://schemas.microsoft.com/office/drawing/2014/main" id="{38BEC2F5-7ED8-746A-AF0F-533C00BA2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39703" y="2568702"/>
            <a:ext cx="1984076" cy="952933"/>
          </a:xfrm>
          <a:prstGeom prst="rect">
            <a:avLst/>
          </a:prstGeom>
        </p:spPr>
      </p:pic>
      <p:pic>
        <p:nvPicPr>
          <p:cNvPr id="14" name="Picture 13" descr="A green and white logo&#10;&#10;Description automatically generated">
            <a:extLst>
              <a:ext uri="{FF2B5EF4-FFF2-40B4-BE49-F238E27FC236}">
                <a16:creationId xmlns:a16="http://schemas.microsoft.com/office/drawing/2014/main" id="{7B12BF63-5B24-506F-92B7-550DDAE5F4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88039" y="4123535"/>
            <a:ext cx="1905000" cy="10367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083DA1-4504-DC30-27C7-80C4DE6B0594}"/>
              </a:ext>
            </a:extLst>
          </p:cNvPr>
          <p:cNvSpPr txBox="1"/>
          <p:nvPr/>
        </p:nvSpPr>
        <p:spPr>
          <a:xfrm>
            <a:off x="1997363" y="5992090"/>
            <a:ext cx="83935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 dirty="0"/>
              <a:t>Note: these companies use other languages too! (right tool for the right job)</a:t>
            </a:r>
          </a:p>
        </p:txBody>
      </p:sp>
      <p:pic>
        <p:nvPicPr>
          <p:cNvPr id="5" name="Picture 4" descr="A logo of a camera&#10;&#10;Description automatically generated">
            <a:extLst>
              <a:ext uri="{FF2B5EF4-FFF2-40B4-BE49-F238E27FC236}">
                <a16:creationId xmlns:a16="http://schemas.microsoft.com/office/drawing/2014/main" id="{4EAE01A9-A8BE-FB5D-33CB-9995D9ABC8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845333" y="2571390"/>
            <a:ext cx="938844" cy="9532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2F4ECA-E975-CC82-46F0-CA800FD20B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471358" y="2800270"/>
            <a:ext cx="2932982" cy="581722"/>
          </a:xfrm>
          <a:prstGeom prst="rect">
            <a:avLst/>
          </a:prstGeom>
        </p:spPr>
      </p:pic>
      <p:pic>
        <p:nvPicPr>
          <p:cNvPr id="15" name="Picture 14" descr="A black and white photo of a black background&#10;&#10;Description automatically generated">
            <a:extLst>
              <a:ext uri="{FF2B5EF4-FFF2-40B4-BE49-F238E27FC236}">
                <a16:creationId xmlns:a16="http://schemas.microsoft.com/office/drawing/2014/main" id="{87573883-0223-A626-EA09-EBC00BA28E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148640" y="4295868"/>
            <a:ext cx="1754039" cy="7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6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2237-B93A-9AA6-3CE7-0A257F70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72842-B9CF-52DD-F302-0AA23D4C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One of the most popular programming languages, and has gained widespread use in the machine learning community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dirty="0"/>
              <a:t>Ease of learning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dirty="0"/>
              <a:t>Versatility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dirty="0"/>
              <a:t>Extensive libraries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dirty="0"/>
              <a:t>Community support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dirty="0"/>
              <a:t>Cross-platform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4B9E9-0111-FF38-B34D-2F4E383F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2D3A-1F69-49BB-B41E-52CB71ED3DA3}" type="datetime1">
              <a:rPr lang="en-US"/>
              <a:t>8/21/2024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9D9AB-7AA4-F0C6-60B3-E760AE32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6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0375-E961-27EC-121E-560FC082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Setting up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22677-84F2-D2C3-8909-83C3B4A338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77AAC-9550-5774-96BD-DABFBD14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C02A-59FF-4672-871F-915042D9888D}" type="datetime1">
              <a:rPr lang="en-US"/>
              <a:t>8/21/2024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02C9B-E58F-1789-E02F-DC5D4A0B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2155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DashVTI</vt:lpstr>
      <vt:lpstr>Introduction to Python</vt:lpstr>
      <vt:lpstr>Agenda</vt:lpstr>
      <vt:lpstr>Audience</vt:lpstr>
      <vt:lpstr>Programming Languages</vt:lpstr>
      <vt:lpstr>Popular Programming Languages (for those learning to code)</vt:lpstr>
      <vt:lpstr>Python</vt:lpstr>
      <vt:lpstr>Python in the wild</vt:lpstr>
      <vt:lpstr>Why Python</vt:lpstr>
      <vt:lpstr>Getting started: Setting up Python</vt:lpstr>
      <vt:lpstr>Download &amp; Install</vt:lpstr>
      <vt:lpstr>Navigate to: Start menu &gt; Python</vt:lpstr>
      <vt:lpstr>Hands-on!</vt:lpstr>
      <vt:lpstr>Your first line of code in Python!</vt:lpstr>
      <vt:lpstr>Concept 1: Variables</vt:lpstr>
      <vt:lpstr>Concept 1: Variables</vt:lpstr>
      <vt:lpstr>Concept 2: User input</vt:lpstr>
      <vt:lpstr>Concept 2: User input</vt:lpstr>
      <vt:lpstr>Concept 3: Adding two numbers</vt:lpstr>
      <vt:lpstr>Concept 4: Conditions using "if-then"</vt:lpstr>
      <vt:lpstr>Concept 4: Conditions using "if-then"</vt:lpstr>
      <vt:lpstr>Concept 5: Loop</vt:lpstr>
      <vt:lpstr>Concept 5: Loop</vt:lpstr>
      <vt:lpstr>Concept 5: Loop (another example)</vt:lpstr>
      <vt:lpstr>Tying everything together: Shopping List</vt:lpstr>
      <vt:lpstr>How to learn more?</vt:lpstr>
      <vt:lpstr>Library laptop 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616</cp:revision>
  <dcterms:created xsi:type="dcterms:W3CDTF">2024-08-19T14:15:38Z</dcterms:created>
  <dcterms:modified xsi:type="dcterms:W3CDTF">2024-08-21T22:05:05Z</dcterms:modified>
</cp:coreProperties>
</file>