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17" r:id="rId5"/>
    <p:sldId id="307" r:id="rId6"/>
    <p:sldId id="308" r:id="rId7"/>
    <p:sldId id="309" r:id="rId8"/>
    <p:sldId id="278" r:id="rId9"/>
    <p:sldId id="263" r:id="rId10"/>
    <p:sldId id="311" r:id="rId11"/>
    <p:sldId id="312" r:id="rId12"/>
    <p:sldId id="3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40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b="1" dirty="0">
                <a:latin typeface="Berlin Sans FB" panose="020E0602020502020306" pitchFamily="34" charset="0"/>
              </a:rPr>
              <a:t>HOTEL MANAGEMENT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6DADE-A47B-5E5A-5D37-95C09DDC1E27}"/>
              </a:ext>
            </a:extLst>
          </p:cNvPr>
          <p:cNvSpPr txBox="1"/>
          <p:nvPr/>
        </p:nvSpPr>
        <p:spPr>
          <a:xfrm>
            <a:off x="4585995" y="5010538"/>
            <a:ext cx="4949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erlin Sans FB" panose="020E0602020502020306" pitchFamily="34" charset="0"/>
              </a:rPr>
              <a:t>PRESENTED BY: </a:t>
            </a:r>
          </a:p>
          <a:p>
            <a:r>
              <a:rPr lang="en-US" b="1" dirty="0">
                <a:latin typeface="Berlin Sans FB" panose="020E0602020502020306" pitchFamily="34" charset="0"/>
              </a:rPr>
              <a:t>NAVEENA RASHID(233697)</a:t>
            </a:r>
          </a:p>
          <a:p>
            <a:r>
              <a:rPr lang="en-US" b="1" dirty="0">
                <a:latin typeface="Berlin Sans FB" panose="020E0602020502020306" pitchFamily="34" charset="0"/>
              </a:rPr>
              <a:t>TAYYABA KHALID(233700)</a:t>
            </a:r>
          </a:p>
          <a:p>
            <a:r>
              <a:rPr lang="en-US" b="1" dirty="0">
                <a:latin typeface="Berlin Sans FB" panose="020E0602020502020306" pitchFamily="34" charset="0"/>
              </a:rPr>
              <a:t>ABEER FATIMA(233666)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22" y="914400"/>
            <a:ext cx="5641848" cy="5029200"/>
          </a:xfrm>
        </p:spPr>
        <p:txBody>
          <a:bodyPr/>
          <a:lstStyle/>
          <a:p>
            <a:r>
              <a:rPr lang="en-US" sz="7200" b="1" dirty="0">
                <a:latin typeface="Berlin Sans FB" panose="020E0602020502020306" pitchFamily="34" charset="0"/>
              </a:rPr>
              <a:t>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6D736-0219-02EE-F28E-39D254C5A787}"/>
              </a:ext>
            </a:extLst>
          </p:cNvPr>
          <p:cNvSpPr txBox="1"/>
          <p:nvPr/>
        </p:nvSpPr>
        <p:spPr>
          <a:xfrm>
            <a:off x="7326774" y="1720840"/>
            <a:ext cx="44446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Reception Room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Room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Department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Room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641848" cy="5029200"/>
          </a:xfrm>
        </p:spPr>
        <p:txBody>
          <a:bodyPr/>
          <a:lstStyle/>
          <a:p>
            <a:br>
              <a:rPr lang="en-US" sz="1400" dirty="0"/>
            </a:br>
            <a:r>
              <a:rPr lang="en-US" sz="4000" b="1" dirty="0">
                <a:latin typeface="Berlin Sans FB" panose="020E0602020502020306" pitchFamily="34" charset="0"/>
              </a:rPr>
              <a:t>Reception Room:</a:t>
            </a:r>
            <a:br>
              <a:rPr lang="en-US" sz="1400" dirty="0"/>
            </a:br>
            <a:r>
              <a:rPr lang="en-US" sz="1400" dirty="0"/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Manages guest check-ins/outs, reservations, and billing through a front-desk computer system connected to the central server.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a guest information database, allowing staff to quickly access booking details and preferences for personalized service.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A04DC4-FE70-3D01-3830-6005A702A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-252821"/>
            <a:ext cx="4790059" cy="6587067"/>
          </a:xfrm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A664D-2394-BE51-F1D4-6FCDA6389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796" y="0"/>
            <a:ext cx="5398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526" y="1105423"/>
            <a:ext cx="7534656" cy="914400"/>
          </a:xfrm>
        </p:spPr>
        <p:txBody>
          <a:bodyPr/>
          <a:lstStyle/>
          <a:p>
            <a:r>
              <a:rPr lang="en-US" sz="4000" b="1" dirty="0">
                <a:latin typeface="Berlin Sans FB" panose="020E0602020502020306" pitchFamily="34" charset="0"/>
              </a:rPr>
              <a:t>Server Room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9205" y="2019823"/>
            <a:ext cx="5910805" cy="3096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Houses the central servers that store guest information, manage bookings, and run the property management software.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centralized data storage with backups to ensure data security and availability in case of system failures.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62E38-FE49-C61A-7173-642DCCACC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986" y="-2"/>
            <a:ext cx="527601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589" y="1423686"/>
            <a:ext cx="4531566" cy="3472405"/>
          </a:xfrm>
        </p:spPr>
        <p:txBody>
          <a:bodyPr anchor="b"/>
          <a:lstStyle/>
          <a:p>
            <a:r>
              <a:rPr lang="en-US" sz="4000" b="1" dirty="0">
                <a:latin typeface="Berlin Sans FB" panose="020E0602020502020306" pitchFamily="34" charset="0"/>
              </a:rPr>
              <a:t>IT Department: </a:t>
            </a:r>
            <a:br>
              <a:rPr lang="en-US" sz="1600" dirty="0"/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Maintains the hotel's network infrastructure, ensuring smooth connectivity between systems like Wi-Fi, servers, and guest devices.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the integration of third-party applications like online booking platforms and payment gateways.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C76D6B-3FF9-F451-6925-AA759AAAED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EA93AF-349C-5007-5995-2F73D83AC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6649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27" y="943780"/>
            <a:ext cx="5544273" cy="1747777"/>
          </a:xfrm>
        </p:spPr>
        <p:txBody>
          <a:bodyPr anchor="b"/>
          <a:lstStyle/>
          <a:p>
            <a:r>
              <a:rPr lang="en-US" sz="4000" b="1" dirty="0">
                <a:latin typeface="Berlin Sans FB" panose="020E0602020502020306" pitchFamily="34" charset="0"/>
              </a:rPr>
              <a:t>Security Room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54552" y="2853603"/>
            <a:ext cx="4641448" cy="2424453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Monitors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cctv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feeds, access control systems, and alarm systems connected to the network for safety.</a:t>
            </a:r>
          </a:p>
          <a:p>
            <a:pPr algn="l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Integrates with the fire alarm system and emergency protocols to provide real-time alerts and responses to incidents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31032B-7094-0AAF-CAB8-6B4957BCA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401" y="0"/>
            <a:ext cx="5752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navigating q&amp;a sessions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61B13-4307-72CB-12B5-D6915692D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45" y="0"/>
            <a:ext cx="12194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775" y="1726595"/>
            <a:ext cx="7534656" cy="914400"/>
          </a:xfrm>
        </p:spPr>
        <p:txBody>
          <a:bodyPr/>
          <a:lstStyle/>
          <a:p>
            <a:r>
              <a:rPr lang="en-US" sz="6000" b="1" dirty="0">
                <a:latin typeface="Berlin Sans FB" panose="020E0602020502020306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498692" y="2640995"/>
            <a:ext cx="4379089" cy="39044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systems are interconnected through a secure network for efficient operation.</a:t>
            </a:r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6253" y="310539"/>
            <a:ext cx="5641848" cy="5029200"/>
          </a:xfrm>
        </p:spPr>
        <p:txBody>
          <a:bodyPr/>
          <a:lstStyle/>
          <a:p>
            <a:r>
              <a:rPr lang="en-US" sz="7200" b="1" dirty="0">
                <a:latin typeface="Berlin Sans FB" panose="020E0602020502020306" pitchFamily="34" charset="0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1D77A-7592-D57E-DC4B-B0ADD0A543E2}"/>
              </a:ext>
            </a:extLst>
          </p:cNvPr>
          <p:cNvSpPr txBox="1"/>
          <p:nvPr/>
        </p:nvSpPr>
        <p:spPr>
          <a:xfrm flipH="1">
            <a:off x="4145961" y="3226973"/>
            <a:ext cx="56418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any questions please hesitate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{A78D1A30-8C23-4A48-98BC-6E4A736ADE4E}tf11964407_win32</Template>
  <TotalTime>70</TotalTime>
  <Words>291</Words>
  <Application>Microsoft Office PowerPoint</Application>
  <PresentationFormat>Widescreen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Berlin Sans FB</vt:lpstr>
      <vt:lpstr>Calibri</vt:lpstr>
      <vt:lpstr>Courier New</vt:lpstr>
      <vt:lpstr>Gill Sans Nova Light</vt:lpstr>
      <vt:lpstr>Sagona Book</vt:lpstr>
      <vt:lpstr>Times New Roman</vt:lpstr>
      <vt:lpstr>Wingdings</vt:lpstr>
      <vt:lpstr>Custom</vt:lpstr>
      <vt:lpstr>HOTEL MANAGEMENT SYSTEM</vt:lpstr>
      <vt:lpstr>TABLE OF CONTENTS</vt:lpstr>
      <vt:lpstr> Reception Room:  1- Manages guest check-ins/outs, reservations, and billing through a front-desk computer system connected to the central server. 2- Includes a guest information database, allowing staff to quickly access booking details and preferences for personalized service. </vt:lpstr>
      <vt:lpstr>Server Room</vt:lpstr>
      <vt:lpstr>IT Department:  1- Maintains the hotel's network infrastructure, ensuring smooth connectivity between systems like Wi-Fi, servers, and guest devices. 2- Handles the integration of third-party applications like online booking platforms and payment gateways. </vt:lpstr>
      <vt:lpstr>Security Room</vt:lpstr>
      <vt:lpstr>navigating q&amp;a sessions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</dc:title>
  <dc:creator>tayyaba khalid</dc:creator>
  <cp:lastModifiedBy>tayyaba khalid</cp:lastModifiedBy>
  <cp:revision>3</cp:revision>
  <dcterms:created xsi:type="dcterms:W3CDTF">2025-01-03T06:02:20Z</dcterms:created>
  <dcterms:modified xsi:type="dcterms:W3CDTF">2025-01-03T09:17:10Z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