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3" r:id="rId11"/>
    <p:sldId id="265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69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534C-AE6B-4D92-9DF3-341BFF28A61C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50DE-A424-41F9-8DA1-B01F34C63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2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https://caniuse.com/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https://my.oschina.net/zhangstephen/blog/591575</a:t>
            </a:r>
          </a:p>
          <a:p>
            <a:r>
              <a:rPr lang="en-US" altLang="zh-CN" dirty="0" smtClean="0"/>
              <a:t>https://www.html5rocks.com/en/tutorials/offline/quota-research/</a:t>
            </a:r>
          </a:p>
          <a:p>
            <a:r>
              <a:rPr lang="en-US" altLang="zh-CN" dirty="0" smtClean="0"/>
              <a:t>https://developers.google.com/web/updates/2011/11/Quota-Management-API-Fast-Facts?hl=en</a:t>
            </a:r>
          </a:p>
          <a:p>
            <a:r>
              <a:rPr lang="en-US" altLang="zh-CN" dirty="0" smtClean="0"/>
              <a:t>https://medium.com/dev-channel/offline-storage-for-progressive-web-apps-70d52695513c</a:t>
            </a:r>
          </a:p>
          <a:p>
            <a:r>
              <a:rPr lang="en-US" altLang="zh-CN" dirty="0" smtClean="0"/>
              <a:t>https://</a:t>
            </a:r>
            <a:r>
              <a:rPr lang="en-US" altLang="zh-CN" dirty="0" smtClean="0"/>
              <a:t>docs.google.com/presentation/d/11CJnf77N45qPFAhASwnfRNeEMJfR-E_x05v1Z6Rh5HA/edit#slide=id.p</a:t>
            </a:r>
          </a:p>
          <a:p>
            <a:r>
              <a:rPr lang="en-US" altLang="zh-CN" dirty="0" smtClean="0"/>
              <a:t>https://demo.agektmr.com/storage/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9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http://browsercookielimits.squawky.net/ </a:t>
            </a:r>
            <a:r>
              <a:rPr lang="zh-CN" altLang="en-US" dirty="0" smtClean="0"/>
              <a:t>（测试浏览器</a:t>
            </a:r>
            <a:r>
              <a:rPr lang="en-US" altLang="zh-CN" dirty="0" smtClean="0"/>
              <a:t>cookie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个数和大小，</a:t>
            </a:r>
            <a:r>
              <a:rPr lang="zh-CN" altLang="en-US" dirty="0" smtClean="0"/>
              <a:t>可能需要翻墙，因为引用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jquery.min.js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8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https://arty.name/localstorage.html </a:t>
            </a:r>
            <a:r>
              <a:rPr lang="zh-CN" altLang="en-US" dirty="0" smtClean="0"/>
              <a:t>可以测试</a:t>
            </a:r>
            <a:r>
              <a:rPr lang="en-US" altLang="zh-CN" dirty="0" err="1" smtClean="0"/>
              <a:t>localStotage</a:t>
            </a:r>
            <a:r>
              <a:rPr lang="zh-CN" altLang="en-US" dirty="0" smtClean="0"/>
              <a:t>的上限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 smtClean="0"/>
              <a:t>://</a:t>
            </a:r>
            <a:r>
              <a:rPr lang="en-US" altLang="zh-CN" dirty="0" smtClean="0"/>
              <a:t>developers.google.com/web/fundamentals/instant-and-offline/web-storage/offline-for-pwa</a:t>
            </a:r>
          </a:p>
          <a:p>
            <a:r>
              <a:rPr lang="en-US" altLang="zh-CN" dirty="0" smtClean="0"/>
              <a:t>https://www.html5rocks.com/en/tutorials/offline/quota-research/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8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https://demo.agektmr.com/storage/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演示地址：</a:t>
            </a:r>
            <a:r>
              <a:rPr lang="en-US" altLang="zh-CN" dirty="0" smtClean="0"/>
              <a:t>https://xiangwenhu.github.io/FileSystem/demo/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5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01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37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https://www.w3.org/TR/2012/WD-file-system-api-20120417/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7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9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3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52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15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9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5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95C5-1733-42E2-873F-A506DDDE3CF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4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bydairy2017.cloudapp.net:8084/" TargetMode="External"/><Relationship Id="rId2" Type="http://schemas.openxmlformats.org/officeDocument/2006/relationships/hyperlink" Target="https://babydairy2017.cloudapp.net:808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#search=promise" TargetMode="External"/><Relationship Id="rId3" Type="http://schemas.openxmlformats.org/officeDocument/2006/relationships/hyperlink" Target="http://www.dexie.org/" TargetMode="External"/><Relationship Id="rId7" Type="http://schemas.openxmlformats.org/officeDocument/2006/relationships/hyperlink" Target="http://www.w3.org/TR/IndexedDB/" TargetMode="External"/><Relationship Id="rId2" Type="http://schemas.openxmlformats.org/officeDocument/2006/relationships/hyperlink" Target="https://github.com/xiangwenhu/FileSystem/tree/master/sr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bidel/idb.filesystem.js" TargetMode="External"/><Relationship Id="rId5" Type="http://schemas.openxmlformats.org/officeDocument/2006/relationships/hyperlink" Target="https://github.com/localForage/localForage" TargetMode="External"/><Relationship Id="rId4" Type="http://schemas.openxmlformats.org/officeDocument/2006/relationships/hyperlink" Target="https://github.com/erikolson186/zangod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gwenhu.github.io/FileSystem/demo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3938" y="1772729"/>
            <a:ext cx="8915399" cy="91008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浏览器大型文件存储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2291" y="2682816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indexedDB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打造的大型非结构化数据存储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248"/>
          </a:xfrm>
        </p:spPr>
        <p:txBody>
          <a:bodyPr/>
          <a:lstStyle/>
          <a:p>
            <a:r>
              <a:rPr lang="en-US" altLang="zh-CN" dirty="0" smtClean="0"/>
              <a:t>FileSystem.js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5914" y="1564256"/>
            <a:ext cx="8915400" cy="4487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核心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Entry</a:t>
            </a:r>
          </a:p>
          <a:p>
            <a:r>
              <a:rPr lang="en-US" altLang="zh-CN" dirty="0" err="1"/>
              <a:t>FileEntry</a:t>
            </a:r>
            <a:endParaRPr lang="en-US" altLang="zh-CN" dirty="0"/>
          </a:p>
          <a:p>
            <a:r>
              <a:rPr lang="en-US" altLang="zh-CN" dirty="0" err="1"/>
              <a:t>DirectoryEntry</a:t>
            </a:r>
            <a:endParaRPr lang="en-US" altLang="zh-CN" dirty="0"/>
          </a:p>
          <a:p>
            <a:r>
              <a:rPr lang="en-US" altLang="zh-CN" dirty="0" err="1"/>
              <a:t>FileSystem</a:t>
            </a:r>
            <a:endParaRPr lang="en-US" altLang="zh-CN" dirty="0"/>
          </a:p>
          <a:p>
            <a:r>
              <a:rPr lang="en-US" altLang="zh-CN" dirty="0" err="1"/>
              <a:t>ReaderUtil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76889" y="769873"/>
            <a:ext cx="1164567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9146" y="1728024"/>
            <a:ext cx="184030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DirectoryEnty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58333" y="1730900"/>
            <a:ext cx="1670648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53886" y="2835215"/>
            <a:ext cx="140754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8193657" y="2058704"/>
            <a:ext cx="964001" cy="7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 flipH="1">
            <a:off x="9157658" y="2055828"/>
            <a:ext cx="1041640" cy="77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491266" y="4285650"/>
            <a:ext cx="140754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64438" y="3209026"/>
            <a:ext cx="60385" cy="107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9489057" y="3163021"/>
            <a:ext cx="87700" cy="107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07238" y="1268083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279146" y="1243455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cxnSp>
        <p:nvCxnSpPr>
          <p:cNvPr id="28" name="直接箭头连接符 27"/>
          <p:cNvCxnSpPr>
            <a:stCxn id="6" idx="0"/>
            <a:endCxn id="4" idx="2"/>
          </p:cNvCxnSpPr>
          <p:nvPr/>
        </p:nvCxnSpPr>
        <p:spPr>
          <a:xfrm flipV="1">
            <a:off x="8193657" y="1097677"/>
            <a:ext cx="865516" cy="63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0"/>
            <a:endCxn id="4" idx="2"/>
          </p:cNvCxnSpPr>
          <p:nvPr/>
        </p:nvCxnSpPr>
        <p:spPr>
          <a:xfrm flipH="1" flipV="1">
            <a:off x="9059173" y="1097677"/>
            <a:ext cx="1140125" cy="6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72170" y="2291632"/>
            <a:ext cx="95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dispatch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290975" y="228391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dispatch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7" idx="1"/>
          </p:cNvCxnSpPr>
          <p:nvPr/>
        </p:nvCxnSpPr>
        <p:spPr>
          <a:xfrm flipH="1" flipV="1">
            <a:off x="7435970" y="2055828"/>
            <a:ext cx="1017916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3"/>
          </p:cNvCxnSpPr>
          <p:nvPr/>
        </p:nvCxnSpPr>
        <p:spPr>
          <a:xfrm flipV="1">
            <a:off x="9861429" y="2055828"/>
            <a:ext cx="1258020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getMetadata</a:t>
            </a:r>
            <a:r>
              <a:rPr lang="zh-CN" altLang="en-US" dirty="0"/>
              <a:t>：</a:t>
            </a:r>
            <a:r>
              <a:rPr lang="zh-CN" altLang="en-US" dirty="0" smtClean="0"/>
              <a:t>获取元数据 </a:t>
            </a:r>
            <a:r>
              <a:rPr lang="en-US" altLang="zh-CN" dirty="0" err="1" smtClean="0"/>
              <a:t>modificationTime</a:t>
            </a:r>
            <a:r>
              <a:rPr lang="en-US" altLang="zh-CN" dirty="0"/>
              <a:t>, </a:t>
            </a:r>
            <a:r>
              <a:rPr lang="en-US" altLang="zh-CN" dirty="0" smtClean="0"/>
              <a:t>size</a:t>
            </a:r>
          </a:p>
          <a:p>
            <a:r>
              <a:rPr lang="en-US" altLang="zh-CN" dirty="0" err="1" smtClean="0"/>
              <a:t>moveTo</a:t>
            </a:r>
            <a:r>
              <a:rPr lang="zh-CN" altLang="en-US" dirty="0"/>
              <a:t>：</a:t>
            </a:r>
            <a:r>
              <a:rPr lang="zh-CN" altLang="en-US" dirty="0" smtClean="0"/>
              <a:t>移动（未实现）</a:t>
            </a:r>
            <a:endParaRPr lang="en-US" altLang="zh-CN" dirty="0" smtClean="0"/>
          </a:p>
          <a:p>
            <a:r>
              <a:rPr lang="en-US" altLang="zh-CN" dirty="0" err="1" smtClean="0"/>
              <a:t>copyTo</a:t>
            </a:r>
            <a:r>
              <a:rPr lang="zh-CN" altLang="en-US" dirty="0"/>
              <a:t>：</a:t>
            </a:r>
            <a:r>
              <a:rPr lang="zh-CN" altLang="en-US" dirty="0" smtClean="0"/>
              <a:t>复制（未实现）</a:t>
            </a:r>
            <a:endParaRPr lang="en-US" altLang="zh-CN" dirty="0" smtClean="0"/>
          </a:p>
          <a:p>
            <a:r>
              <a:rPr lang="en-US" altLang="zh-CN" dirty="0" err="1" smtClean="0"/>
              <a:t>toURL</a:t>
            </a:r>
            <a:r>
              <a:rPr lang="zh-CN" altLang="en-US" dirty="0" smtClean="0"/>
              <a:t>：变成格式为 </a:t>
            </a:r>
            <a:r>
              <a:rPr lang="en-US" altLang="zh-CN" dirty="0" err="1"/>
              <a:t>blob:https</a:t>
            </a:r>
            <a:r>
              <a:rPr lang="en-US" altLang="zh-CN" dirty="0" smtClean="0"/>
              <a:t>://[</a:t>
            </a:r>
            <a:r>
              <a:rPr lang="en-US" altLang="zh-CN" i="1" dirty="0" err="1" smtClean="0"/>
              <a:t>domain:port</a:t>
            </a:r>
            <a:r>
              <a:rPr lang="en-US" altLang="zh-CN" dirty="0" smtClean="0"/>
              <a:t>]/[</a:t>
            </a:r>
            <a:r>
              <a:rPr lang="en-US" altLang="zh-CN" i="1" dirty="0" err="1" smtClean="0"/>
              <a:t>uuid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例如：</a:t>
            </a:r>
            <a:r>
              <a:rPr lang="en-US" altLang="zh-CN" dirty="0"/>
              <a:t> </a:t>
            </a:r>
            <a:r>
              <a:rPr lang="en-US" altLang="zh-CN" sz="1400" dirty="0" err="1"/>
              <a:t>blob:https</a:t>
            </a:r>
            <a:r>
              <a:rPr lang="en-US" altLang="zh-CN" sz="1400" dirty="0"/>
              <a:t>://</a:t>
            </a:r>
            <a:r>
              <a:rPr lang="en-US" altLang="zh-CN" sz="1400" dirty="0" smtClean="0"/>
              <a:t>xiangwenhu.github.io/652c7cfa-616b-4288-aaee-c30c37768237</a:t>
            </a:r>
          </a:p>
          <a:p>
            <a:r>
              <a:rPr lang="en-US" altLang="zh-CN" dirty="0" smtClean="0"/>
              <a:t>remove</a:t>
            </a:r>
            <a:r>
              <a:rPr lang="zh-CN" altLang="en-US" dirty="0" smtClean="0"/>
              <a:t>：删除目录或者文件</a:t>
            </a:r>
            <a:endParaRPr lang="en-US" altLang="zh-CN" dirty="0" smtClean="0"/>
          </a:p>
          <a:p>
            <a:r>
              <a:rPr lang="en-US" altLang="zh-CN" dirty="0" err="1" smtClean="0"/>
              <a:t>getParent</a:t>
            </a:r>
            <a:r>
              <a:rPr lang="zh-CN" altLang="en-US" dirty="0" smtClean="0"/>
              <a:t>：获得父目录</a:t>
            </a:r>
            <a:endParaRPr lang="en-US" altLang="zh-CN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3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</a:t>
            </a:r>
            <a:r>
              <a:rPr lang="zh-CN" altLang="en-US" dirty="0" smtClean="0"/>
              <a:t>：写入内容</a:t>
            </a:r>
            <a:endParaRPr lang="en-US" altLang="zh-CN" dirty="0" smtClean="0"/>
          </a:p>
          <a:p>
            <a:r>
              <a:rPr lang="en-US" altLang="zh-CN" dirty="0" err="1" smtClean="0"/>
              <a:t>getBlob</a:t>
            </a:r>
            <a:r>
              <a:rPr lang="zh-CN" altLang="en-US" dirty="0" smtClean="0"/>
              <a:t>：获得原始的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r>
              <a:rPr lang="en-US" altLang="zh-CN" dirty="0" err="1" smtClean="0"/>
              <a:t>readAsArrayBuffer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r>
              <a:rPr lang="en-US" altLang="zh-CN" dirty="0" err="1" smtClean="0"/>
              <a:t>readAsBinaryString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r>
              <a:rPr lang="en-US" altLang="zh-CN" dirty="0" err="1" smtClean="0"/>
              <a:t>readAsDataURL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readAsDataURL</a:t>
            </a:r>
            <a:endParaRPr lang="en-US" altLang="zh-CN" dirty="0"/>
          </a:p>
          <a:p>
            <a:r>
              <a:rPr lang="en-US" altLang="zh-CN" dirty="0" err="1" smtClean="0"/>
              <a:t>readAsText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readAsText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DirectoryEntry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getFile</a:t>
            </a:r>
            <a:r>
              <a:rPr lang="zh-CN" altLang="en-US" dirty="0" smtClean="0"/>
              <a:t>：获取文件</a:t>
            </a:r>
            <a:endParaRPr lang="en-US" altLang="zh-CN" dirty="0"/>
          </a:p>
          <a:p>
            <a:r>
              <a:rPr lang="en-US" altLang="zh-CN" dirty="0" err="1" smtClean="0"/>
              <a:t>getDirectory</a:t>
            </a:r>
            <a:r>
              <a:rPr lang="zh-CN" altLang="en-US" dirty="0" smtClean="0"/>
              <a:t>：获取目录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emove</a:t>
            </a:r>
            <a:r>
              <a:rPr lang="zh-CN" altLang="en-US" dirty="0" smtClean="0"/>
              <a:t>： 递归删除</a:t>
            </a:r>
            <a:endParaRPr lang="en-US" altLang="zh-CN" dirty="0"/>
          </a:p>
          <a:p>
            <a:r>
              <a:rPr lang="en-US" altLang="zh-CN" dirty="0" err="1" smtClean="0"/>
              <a:t>getEntries</a:t>
            </a:r>
            <a:r>
              <a:rPr lang="zh-CN" altLang="en-US" dirty="0" smtClean="0"/>
              <a:t>：获得目录下的目录和文件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Pdf</a:t>
            </a:r>
            <a:r>
              <a:rPr lang="zh-CN" altLang="en-US" dirty="0" smtClean="0"/>
              <a:t>文件缓存：</a:t>
            </a:r>
            <a:r>
              <a:rPr lang="zh-CN" altLang="en-US" dirty="0" smtClean="0"/>
              <a:t>例子</a:t>
            </a:r>
            <a:r>
              <a:rPr lang="en-US" altLang="zh-CN" dirty="0">
                <a:hlinkClick r:id="rId2"/>
              </a:rPr>
              <a:t>https://babydairy2017.cloudapp.net:8082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音乐缓存：</a:t>
            </a:r>
            <a:r>
              <a:rPr lang="en-US" altLang="zh-CN" dirty="0">
                <a:hlinkClick r:id="rId3"/>
              </a:rPr>
              <a:t>https://babydairy2017.cloudapp.net:8084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静态资源缓存：</a:t>
            </a:r>
            <a:endParaRPr lang="en-US" altLang="zh-CN" dirty="0" smtClean="0"/>
          </a:p>
          <a:p>
            <a:r>
              <a:rPr lang="zh-CN" altLang="en-US" dirty="0" smtClean="0"/>
              <a:t>离线记事本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5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单表设计，</a:t>
            </a:r>
            <a:r>
              <a:rPr lang="en-US" altLang="zh-CN" dirty="0"/>
              <a:t>b</a:t>
            </a:r>
            <a:r>
              <a:rPr lang="en-US" altLang="zh-CN" dirty="0" smtClean="0"/>
              <a:t>lob</a:t>
            </a:r>
            <a:r>
              <a:rPr lang="zh-CN" altLang="en-US" dirty="0" smtClean="0"/>
              <a:t>和其他元数据对性能的影响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romise</a:t>
            </a:r>
            <a:r>
              <a:rPr lang="zh-CN" altLang="en-US" dirty="0" smtClean="0"/>
              <a:t>兼容性 </a:t>
            </a:r>
            <a:r>
              <a:rPr lang="en-US" altLang="zh-CN" dirty="0" smtClean="0"/>
              <a:t>88%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ove, copy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ppend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文件分块存储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github.com/xiangwenhu/FileSystem/tree/master/src</a:t>
            </a:r>
            <a:endParaRPr lang="en-US" altLang="zh-CN" dirty="0" smtClean="0"/>
          </a:p>
          <a:p>
            <a:r>
              <a:rPr lang="zh-CN" altLang="en-US" dirty="0" smtClean="0"/>
              <a:t>现有成熟库：</a:t>
            </a:r>
            <a:r>
              <a:rPr lang="en-US" altLang="zh-CN" dirty="0" smtClean="0">
                <a:hlinkClick r:id="rId3"/>
              </a:rPr>
              <a:t>dexie.js</a:t>
            </a:r>
            <a:r>
              <a:rPr lang="en-US" altLang="zh-CN" dirty="0"/>
              <a:t> </a:t>
            </a:r>
            <a:r>
              <a:rPr lang="en-US" altLang="zh-CN" dirty="0" err="1" smtClean="0">
                <a:hlinkClick r:id="rId4"/>
              </a:rPr>
              <a:t>zangodb</a:t>
            </a:r>
            <a:r>
              <a:rPr lang="en-US" altLang="zh-CN" dirty="0" smtClean="0"/>
              <a:t> </a:t>
            </a:r>
            <a:r>
              <a:rPr lang="en-US" altLang="zh-CN" u="sng" dirty="0" err="1" smtClean="0">
                <a:hlinkClick r:id="rId5"/>
              </a:rPr>
              <a:t>localForage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hlinkClick r:id="rId6"/>
              </a:rPr>
              <a:t>idb.filesystem.js</a:t>
            </a:r>
            <a:endParaRPr lang="en-US" altLang="zh-CN" u="sng" dirty="0" smtClean="0"/>
          </a:p>
          <a:p>
            <a:r>
              <a:rPr lang="en-US" altLang="zh-CN" dirty="0" err="1" smtClean="0"/>
              <a:t>indxedDB</a:t>
            </a:r>
            <a:r>
              <a:rPr lang="en-US" altLang="zh-CN" dirty="0" smtClean="0"/>
              <a:t> : </a:t>
            </a:r>
            <a:r>
              <a:rPr lang="en-US" altLang="zh-CN" dirty="0" err="1" smtClean="0">
                <a:hlinkClick r:id="rId7"/>
              </a:rPr>
              <a:t>indexedDB</a:t>
            </a:r>
            <a:endParaRPr lang="en-US" altLang="zh-CN" dirty="0" smtClean="0"/>
          </a:p>
          <a:p>
            <a:r>
              <a:rPr lang="en-US" altLang="zh-CN" dirty="0" smtClean="0"/>
              <a:t>promise </a:t>
            </a:r>
            <a:r>
              <a:rPr lang="zh-CN" altLang="en-US" dirty="0" smtClean="0"/>
              <a:t>支持程度：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8"/>
              </a:rPr>
              <a:t>https://caniuse.com/#search=promise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zh-CN" altLang="en-US" dirty="0" smtClean="0"/>
              <a:t>缓存种类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32411"/>
            <a:ext cx="8915400" cy="4578811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/>
              <a:t>cookie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localstorage</a:t>
            </a:r>
            <a:r>
              <a:rPr lang="en-US" altLang="zh-CN" dirty="0"/>
              <a:t>  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Mini</a:t>
            </a:r>
          </a:p>
          <a:p>
            <a:r>
              <a:rPr lang="en-US" altLang="zh-CN" dirty="0" err="1"/>
              <a:t>sessionstorage</a:t>
            </a:r>
            <a:r>
              <a:rPr lang="zh-CN" altLang="en-US" dirty="0"/>
              <a:t> </a:t>
            </a:r>
            <a:r>
              <a:rPr lang="en-US" altLang="zh-CN" dirty="0"/>
              <a:t>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</a:p>
          <a:p>
            <a:endParaRPr lang="en-US" altLang="zh-CN" dirty="0" smtClean="0"/>
          </a:p>
          <a:p>
            <a:r>
              <a:rPr lang="en-US" altLang="zh-CN" strike="sngStrike" dirty="0" err="1"/>
              <a:t>w</a:t>
            </a:r>
            <a:r>
              <a:rPr lang="en-US" altLang="zh-CN" strike="sngStrike" dirty="0" err="1" smtClean="0"/>
              <a:t>ebsql</a:t>
            </a:r>
            <a:r>
              <a:rPr lang="en-US" altLang="zh-CN" strike="sngStrike" dirty="0" smtClean="0"/>
              <a:t>   </a:t>
            </a:r>
            <a:r>
              <a:rPr lang="en-US" altLang="zh-CN" strike="sngStrike" dirty="0" smtClean="0">
                <a:solidFill>
                  <a:schemeClr val="tx1"/>
                </a:solidFill>
              </a:rPr>
              <a:t>83%,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过时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ndexedDB</a:t>
            </a:r>
            <a:r>
              <a:rPr lang="en-US" altLang="zh-CN" dirty="0"/>
              <a:t> </a:t>
            </a:r>
            <a:r>
              <a:rPr lang="en-US" altLang="zh-CN" dirty="0" smtClean="0"/>
              <a:t>93% 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endParaRPr lang="en-US" altLang="zh-CN" dirty="0" smtClean="0"/>
          </a:p>
          <a:p>
            <a:r>
              <a:rPr lang="en-US" altLang="zh-CN" strike="sngStrike" dirty="0" smtClean="0"/>
              <a:t>application cache 94%,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r>
              <a:rPr lang="zh-CN" altLang="en-US" b="1" strike="sngStrike" dirty="0">
                <a:solidFill>
                  <a:srgbClr val="FF0000"/>
                </a:solidFill>
              </a:rPr>
              <a:t> 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废除？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Service Worker 73</a:t>
            </a:r>
            <a:r>
              <a:rPr lang="en-US" altLang="zh-CN" dirty="0" smtClean="0"/>
              <a:t>%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Filesystem</a:t>
            </a:r>
            <a:r>
              <a:rPr lang="en-US" altLang="zh-CN" b="1" dirty="0">
                <a:solidFill>
                  <a:srgbClr val="FF0000"/>
                </a:solidFill>
              </a:rPr>
              <a:t> &amp; </a:t>
            </a:r>
            <a:r>
              <a:rPr lang="en-US" altLang="zh-CN" b="1" dirty="0" err="1">
                <a:solidFill>
                  <a:srgbClr val="FF0000"/>
                </a:solidFill>
              </a:rPr>
              <a:t>FileWriter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API  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chrome and opera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obly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56%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每个域名下的个数和大小有限制（仅供参考）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存储越多，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请求负担越大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33571"/>
              </p:ext>
            </p:extLst>
          </p:nvPr>
        </p:nvGraphicFramePr>
        <p:xfrm>
          <a:off x="2589212" y="2488971"/>
          <a:ext cx="8915403" cy="1920240"/>
        </p:xfrm>
        <a:graphic>
          <a:graphicData uri="http://schemas.openxmlformats.org/drawingml/2006/table">
            <a:tbl>
              <a:tblPr/>
              <a:tblGrid>
                <a:gridCol w="1273629"/>
                <a:gridCol w="1273629"/>
                <a:gridCol w="1273629"/>
                <a:gridCol w="1273629"/>
                <a:gridCol w="1273629"/>
                <a:gridCol w="1273629"/>
                <a:gridCol w="1273629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IE6.0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IE7.0/8.0/9.0+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Opera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Safari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Chrome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cookie</a:t>
                      </a:r>
                      <a:r>
                        <a:rPr lang="zh-CN" altLang="en-US" sz="1800" dirty="0"/>
                        <a:t>个数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20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每个域为</a:t>
                      </a:r>
                      <a:r>
                        <a:rPr lang="en-US" altLang="zh-CN" sz="1800" dirty="0"/>
                        <a:t>50</a:t>
                      </a:r>
                      <a:r>
                        <a:rPr lang="zh-CN" altLang="en-US" sz="1800" dirty="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30</a:t>
                      </a:r>
                      <a:r>
                        <a:rPr lang="zh-CN" altLang="en-US" sz="180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没有个数限制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53</a:t>
                      </a:r>
                      <a:r>
                        <a:rPr lang="zh-CN" altLang="en-US" sz="1800"/>
                        <a:t>个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cookie</a:t>
                      </a:r>
                      <a:r>
                        <a:rPr lang="zh-CN" altLang="en-US" sz="1800"/>
                        <a:t>大小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4096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4097</a:t>
                      </a:r>
                      <a:r>
                        <a:rPr lang="zh-CN" altLang="en-US" sz="1800" dirty="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4097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4097</a:t>
                      </a:r>
                      <a:r>
                        <a:rPr lang="zh-CN" altLang="en-US" sz="1800" dirty="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53299" y="4639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53" y="-25257"/>
            <a:ext cx="4911047" cy="20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localStorage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sessionStorage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仅供参考 ： （单位字符数）</a:t>
            </a:r>
            <a:endParaRPr lang="en-US" altLang="zh-CN" dirty="0" smtClean="0"/>
          </a:p>
          <a:p>
            <a:r>
              <a:rPr lang="en-US" altLang="zh-CN" dirty="0" smtClean="0"/>
              <a:t>IE9 </a:t>
            </a:r>
            <a:r>
              <a:rPr lang="en-US" altLang="zh-CN" dirty="0"/>
              <a:t>&gt; 4999995 + 5 = </a:t>
            </a:r>
            <a:r>
              <a:rPr lang="en-US" altLang="zh-CN" dirty="0" smtClean="0"/>
              <a:t>5000 000 </a:t>
            </a:r>
          </a:p>
          <a:p>
            <a:r>
              <a:rPr lang="en-US" altLang="zh-CN" dirty="0" err="1" smtClean="0"/>
              <a:t>firefox</a:t>
            </a:r>
            <a:r>
              <a:rPr lang="en-US" altLang="zh-CN" dirty="0" smtClean="0"/>
              <a:t> </a:t>
            </a:r>
            <a:r>
              <a:rPr lang="en-US" altLang="zh-CN" dirty="0"/>
              <a:t>22.0 &gt; 5242875 + 5 = </a:t>
            </a:r>
            <a:r>
              <a:rPr lang="en-US" altLang="zh-CN" dirty="0" smtClean="0"/>
              <a:t>5242 880</a:t>
            </a:r>
            <a:endParaRPr lang="en-US" altLang="zh-CN" dirty="0"/>
          </a:p>
          <a:p>
            <a:r>
              <a:rPr lang="en-US" altLang="zh-CN" dirty="0"/>
              <a:t>chrome  28.0  &gt; 2621435 + 5 = </a:t>
            </a:r>
            <a:r>
              <a:rPr lang="en-US" altLang="zh-CN" dirty="0" smtClean="0"/>
              <a:t>262 1440</a:t>
            </a:r>
            <a:endParaRPr lang="en-US" altLang="zh-CN" dirty="0"/>
          </a:p>
          <a:p>
            <a:r>
              <a:rPr lang="en-US" altLang="zh-CN" dirty="0"/>
              <a:t>safari  5.1   &gt; 2621435 + 5 = </a:t>
            </a:r>
            <a:r>
              <a:rPr lang="en-US" altLang="zh-CN" dirty="0" smtClean="0"/>
              <a:t>2621 440</a:t>
            </a:r>
            <a:endParaRPr lang="en-US" altLang="zh-CN" dirty="0"/>
          </a:p>
          <a:p>
            <a:r>
              <a:rPr lang="en-US" altLang="zh-CN" dirty="0"/>
              <a:t>opera   12.15 &gt; 5M </a:t>
            </a:r>
            <a:r>
              <a:rPr lang="zh-CN" altLang="en-US" dirty="0"/>
              <a:t>（超出则会弹出允许请求更多空间的对话框）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93" y="0"/>
            <a:ext cx="4987608" cy="32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93962"/>
            <a:ext cx="8915400" cy="4617260"/>
          </a:xfrm>
        </p:spPr>
        <p:txBody>
          <a:bodyPr/>
          <a:lstStyle/>
          <a:p>
            <a:r>
              <a:rPr lang="zh-CN" altLang="en-US" dirty="0" smtClean="0"/>
              <a:t>定额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缓存的是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支持程度相对低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对缓存可操作性低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83527"/>
              </p:ext>
            </p:extLst>
          </p:nvPr>
        </p:nvGraphicFramePr>
        <p:xfrm>
          <a:off x="2720047" y="1667774"/>
          <a:ext cx="8153400" cy="2125980"/>
        </p:xfrm>
        <a:graphic>
          <a:graphicData uri="http://schemas.openxmlformats.org/drawingml/2006/table">
            <a:tbl>
              <a:tblPr/>
              <a:tblGrid>
                <a:gridCol w="3999930"/>
                <a:gridCol w="415347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浏览器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限制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Chrome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&lt;6%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Firebox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&lt;10%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Safari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IE10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&lt;250MB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支持度相对高</a:t>
            </a:r>
            <a:endParaRPr lang="en-US" altLang="zh-CN" dirty="0"/>
          </a:p>
          <a:p>
            <a:pPr lvl="1"/>
            <a:r>
              <a:rPr lang="zh-CN" altLang="en-US" dirty="0"/>
              <a:t>定额大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Blob</a:t>
            </a:r>
            <a:r>
              <a:rPr lang="zh-CN" altLang="en-US" dirty="0"/>
              <a:t>存储</a:t>
            </a:r>
            <a:endParaRPr lang="en-US" altLang="zh-CN" dirty="0"/>
          </a:p>
          <a:p>
            <a:pPr lvl="1"/>
            <a:r>
              <a:rPr lang="zh-CN" altLang="en-US" dirty="0"/>
              <a:t>可操作性高</a:t>
            </a:r>
            <a:endParaRPr lang="en-US" altLang="zh-CN" dirty="0"/>
          </a:p>
          <a:p>
            <a:pPr lvl="1"/>
            <a:r>
              <a:rPr lang="zh-CN" altLang="en-US" dirty="0"/>
              <a:t>大量数据有</a:t>
            </a:r>
            <a:r>
              <a:rPr lang="zh-CN" altLang="en-US" dirty="0" smtClean="0"/>
              <a:t>游标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查询功能相对弱</a:t>
            </a:r>
            <a:endParaRPr lang="en-US" altLang="zh-CN" dirty="0" smtClean="0"/>
          </a:p>
          <a:p>
            <a:pPr lvl="1"/>
            <a:r>
              <a:rPr lang="zh-CN" altLang="en-US" dirty="0"/>
              <a:t>升级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697" y="624110"/>
            <a:ext cx="9800916" cy="52830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hlinkClick r:id="rId3"/>
              </a:rPr>
              <a:t>Demo</a:t>
            </a:r>
            <a:r>
              <a:rPr lang="en-US" altLang="zh-CN" sz="2800" dirty="0"/>
              <a:t> https://github.com/xiangwenhu/FileSystem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59486" y="1264555"/>
            <a:ext cx="4473895" cy="2867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418" y="1264555"/>
            <a:ext cx="3406356" cy="2694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696" y="4244196"/>
            <a:ext cx="4939722" cy="2527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3547" y="4132053"/>
            <a:ext cx="3666227" cy="26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622"/>
          </a:xfrm>
        </p:spPr>
        <p:txBody>
          <a:bodyPr/>
          <a:lstStyle/>
          <a:p>
            <a:r>
              <a:rPr lang="zh-CN" altLang="en-US" dirty="0" smtClean="0"/>
              <a:t>怎么使用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03" y="1880379"/>
            <a:ext cx="488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256"/>
          </a:xfrm>
        </p:spPr>
        <p:txBody>
          <a:bodyPr/>
          <a:lstStyle/>
          <a:p>
            <a:r>
              <a:rPr lang="zh-CN" altLang="en-US" dirty="0" smtClean="0"/>
              <a:t>怎么查看原始数据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1428108"/>
            <a:ext cx="8915400" cy="48288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/>
            <a:r>
              <a:rPr lang="en-US" altLang="zh-CN" sz="1400" dirty="0" smtClean="0"/>
              <a:t>IE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r>
              <a:rPr lang="en-US" altLang="zh-CN" sz="1200" dirty="0"/>
              <a:t>C:\Users\&lt;&lt;USER&gt;&gt;\AppData\Local\Microsoft\Internet Explorer\Indexed DB</a:t>
            </a:r>
            <a:r>
              <a:rPr lang="en-US" altLang="zh-CN" sz="1200" dirty="0" smtClean="0"/>
              <a:t>\</a:t>
            </a:r>
          </a:p>
          <a:p>
            <a:pPr lvl="1"/>
            <a:r>
              <a:rPr lang="en-US" altLang="zh-CN" sz="1200" dirty="0"/>
              <a:t>Chrome</a:t>
            </a:r>
            <a:r>
              <a:rPr lang="en-US" altLang="zh-CN" sz="1200" dirty="0" smtClean="0"/>
              <a:t>: C</a:t>
            </a:r>
            <a:r>
              <a:rPr lang="en-US" altLang="zh-CN" sz="1200" dirty="0"/>
              <a:t>:\Users</a:t>
            </a:r>
            <a:r>
              <a:rPr lang="en-US" altLang="zh-CN" sz="1200" dirty="0" smtClean="0"/>
              <a:t>\&lt;USER&gt;\</a:t>
            </a:r>
            <a:r>
              <a:rPr lang="en-US" altLang="zh-CN" sz="1200" dirty="0"/>
              <a:t>AppData\Local\Google\Chrome\User Data\Default\</a:t>
            </a:r>
            <a:r>
              <a:rPr lang="en-US" altLang="zh-CN" sz="1200" dirty="0" err="1"/>
              <a:t>IndexedDB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Firefox</a:t>
            </a:r>
            <a:r>
              <a:rPr lang="en-US" altLang="zh-CN" sz="1200" dirty="0"/>
              <a:t>: C:\Users</a:t>
            </a:r>
            <a:r>
              <a:rPr lang="en-US" altLang="zh-CN" sz="1200" dirty="0" smtClean="0"/>
              <a:t>\&lt;</a:t>
            </a:r>
            <a:r>
              <a:rPr lang="en-US" altLang="zh-CN" sz="1200" dirty="0"/>
              <a:t>USER&gt;</a:t>
            </a:r>
            <a:r>
              <a:rPr lang="en-US" altLang="zh-CN" sz="1200" dirty="0" smtClean="0"/>
              <a:t>\</a:t>
            </a:r>
            <a:r>
              <a:rPr lang="en-US" altLang="zh-CN" sz="1200" dirty="0"/>
              <a:t>AppData\Roaming\Mozilla\Firefox\Profiles\tzrkwhtd.default\storage\default</a:t>
            </a:r>
            <a:endParaRPr lang="en-US" altLang="zh-CN" sz="1200" dirty="0" smtClean="0"/>
          </a:p>
          <a:p>
            <a:pPr lvl="1"/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86" y="1428107"/>
            <a:ext cx="6366002" cy="32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862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414</TotalTime>
  <Words>549</Words>
  <Application>Microsoft Office PowerPoint</Application>
  <PresentationFormat>宽屏</PresentationFormat>
  <Paragraphs>180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Roboto</vt:lpstr>
      <vt:lpstr>宋体</vt:lpstr>
      <vt:lpstr>幼圆</vt:lpstr>
      <vt:lpstr>Arial</vt:lpstr>
      <vt:lpstr>Calibri</vt:lpstr>
      <vt:lpstr>Century Gothic</vt:lpstr>
      <vt:lpstr>Wingdings 3</vt:lpstr>
      <vt:lpstr>丝状</vt:lpstr>
      <vt:lpstr>浏览器大型文件存储</vt:lpstr>
      <vt:lpstr>缓存种类</vt:lpstr>
      <vt:lpstr>cookie</vt:lpstr>
      <vt:lpstr>localStorage sessionStorage</vt:lpstr>
      <vt:lpstr>service worker</vt:lpstr>
      <vt:lpstr>indexedDB</vt:lpstr>
      <vt:lpstr>Demo https://github.com/xiangwenhu/FileSystem</vt:lpstr>
      <vt:lpstr>怎么使用</vt:lpstr>
      <vt:lpstr>怎么查看原始数据</vt:lpstr>
      <vt:lpstr>FileSystem.js</vt:lpstr>
      <vt:lpstr>Enry</vt:lpstr>
      <vt:lpstr>FileEntry</vt:lpstr>
      <vt:lpstr>DirectoryEntry</vt:lpstr>
      <vt:lpstr>实际应用</vt:lpstr>
      <vt:lpstr>问题</vt:lpstr>
      <vt:lpstr>参考引用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浏览器文件系统</dc:title>
  <dc:creator>胡祥文</dc:creator>
  <cp:lastModifiedBy>胡祥文</cp:lastModifiedBy>
  <cp:revision>107</cp:revision>
  <dcterms:created xsi:type="dcterms:W3CDTF">2017-07-30T13:42:29Z</dcterms:created>
  <dcterms:modified xsi:type="dcterms:W3CDTF">2017-08-09T14:01:59Z</dcterms:modified>
</cp:coreProperties>
</file>