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4EEC-B76E-476E-8F98-03A4F997E2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1D79D0-2AF5-4AD5-A942-D2915E33AE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6658F1-4741-4421-9E77-1899670A518E}"/>
              </a:ext>
            </a:extLst>
          </p:cNvPr>
          <p:cNvSpPr>
            <a:spLocks noGrp="1"/>
          </p:cNvSpPr>
          <p:nvPr>
            <p:ph type="dt" sz="half" idx="10"/>
          </p:nvPr>
        </p:nvSpPr>
        <p:spPr/>
        <p:txBody>
          <a:bodyPr/>
          <a:lstStyle/>
          <a:p>
            <a:fld id="{18BA11ED-F3F7-4313-9FAD-F9794689259D}" type="datetimeFigureOut">
              <a:rPr lang="en-IN" smtClean="0"/>
              <a:t>17-05-2020</a:t>
            </a:fld>
            <a:endParaRPr lang="en-IN"/>
          </a:p>
        </p:txBody>
      </p:sp>
      <p:sp>
        <p:nvSpPr>
          <p:cNvPr id="5" name="Footer Placeholder 4">
            <a:extLst>
              <a:ext uri="{FF2B5EF4-FFF2-40B4-BE49-F238E27FC236}">
                <a16:creationId xmlns:a16="http://schemas.microsoft.com/office/drawing/2014/main" id="{71AEFD90-579D-490A-BD71-0124764DC6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2E4B59-8700-4456-9B6C-6F285AC882DB}"/>
              </a:ext>
            </a:extLst>
          </p:cNvPr>
          <p:cNvSpPr>
            <a:spLocks noGrp="1"/>
          </p:cNvSpPr>
          <p:nvPr>
            <p:ph type="sldNum" sz="quarter" idx="12"/>
          </p:nvPr>
        </p:nvSpPr>
        <p:spPr/>
        <p:txBody>
          <a:bodyPr/>
          <a:lstStyle/>
          <a:p>
            <a:fld id="{9688AFC8-BC93-4D61-A0FA-DA03667835E1}" type="slidenum">
              <a:rPr lang="en-IN" smtClean="0"/>
              <a:t>‹#›</a:t>
            </a:fld>
            <a:endParaRPr lang="en-IN"/>
          </a:p>
        </p:txBody>
      </p:sp>
    </p:spTree>
    <p:extLst>
      <p:ext uri="{BB962C8B-B14F-4D97-AF65-F5344CB8AC3E}">
        <p14:creationId xmlns:p14="http://schemas.microsoft.com/office/powerpoint/2010/main" val="276087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1D52-9631-4A3E-AF16-4B085DBFEE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5EEDB3-C095-41E7-A0E4-3601099149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BAC7BA-FB30-42E6-B95D-4C382ADB905B}"/>
              </a:ext>
            </a:extLst>
          </p:cNvPr>
          <p:cNvSpPr>
            <a:spLocks noGrp="1"/>
          </p:cNvSpPr>
          <p:nvPr>
            <p:ph type="dt" sz="half" idx="10"/>
          </p:nvPr>
        </p:nvSpPr>
        <p:spPr/>
        <p:txBody>
          <a:bodyPr/>
          <a:lstStyle/>
          <a:p>
            <a:fld id="{18BA11ED-F3F7-4313-9FAD-F9794689259D}" type="datetimeFigureOut">
              <a:rPr lang="en-IN" smtClean="0"/>
              <a:t>17-05-2020</a:t>
            </a:fld>
            <a:endParaRPr lang="en-IN"/>
          </a:p>
        </p:txBody>
      </p:sp>
      <p:sp>
        <p:nvSpPr>
          <p:cNvPr id="5" name="Footer Placeholder 4">
            <a:extLst>
              <a:ext uri="{FF2B5EF4-FFF2-40B4-BE49-F238E27FC236}">
                <a16:creationId xmlns:a16="http://schemas.microsoft.com/office/drawing/2014/main" id="{468606FC-C76B-4A92-A354-EDAD790389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16777E-DE31-403B-A7EA-4DAD3C40FA05}"/>
              </a:ext>
            </a:extLst>
          </p:cNvPr>
          <p:cNvSpPr>
            <a:spLocks noGrp="1"/>
          </p:cNvSpPr>
          <p:nvPr>
            <p:ph type="sldNum" sz="quarter" idx="12"/>
          </p:nvPr>
        </p:nvSpPr>
        <p:spPr/>
        <p:txBody>
          <a:bodyPr/>
          <a:lstStyle/>
          <a:p>
            <a:fld id="{9688AFC8-BC93-4D61-A0FA-DA03667835E1}" type="slidenum">
              <a:rPr lang="en-IN" smtClean="0"/>
              <a:t>‹#›</a:t>
            </a:fld>
            <a:endParaRPr lang="en-IN"/>
          </a:p>
        </p:txBody>
      </p:sp>
    </p:spTree>
    <p:extLst>
      <p:ext uri="{BB962C8B-B14F-4D97-AF65-F5344CB8AC3E}">
        <p14:creationId xmlns:p14="http://schemas.microsoft.com/office/powerpoint/2010/main" val="172742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E08351-E085-42B0-A9A3-43767A32F9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E8B03C-E67E-4734-B5DC-5F6F975F8F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6762BA-C790-4DAA-8E09-3C350848F9A7}"/>
              </a:ext>
            </a:extLst>
          </p:cNvPr>
          <p:cNvSpPr>
            <a:spLocks noGrp="1"/>
          </p:cNvSpPr>
          <p:nvPr>
            <p:ph type="dt" sz="half" idx="10"/>
          </p:nvPr>
        </p:nvSpPr>
        <p:spPr/>
        <p:txBody>
          <a:bodyPr/>
          <a:lstStyle/>
          <a:p>
            <a:fld id="{18BA11ED-F3F7-4313-9FAD-F9794689259D}" type="datetimeFigureOut">
              <a:rPr lang="en-IN" smtClean="0"/>
              <a:t>17-05-2020</a:t>
            </a:fld>
            <a:endParaRPr lang="en-IN"/>
          </a:p>
        </p:txBody>
      </p:sp>
      <p:sp>
        <p:nvSpPr>
          <p:cNvPr id="5" name="Footer Placeholder 4">
            <a:extLst>
              <a:ext uri="{FF2B5EF4-FFF2-40B4-BE49-F238E27FC236}">
                <a16:creationId xmlns:a16="http://schemas.microsoft.com/office/drawing/2014/main" id="{30C43257-D874-435E-B12A-C9641C4AB8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3EE2D3-F887-4AED-89F6-5EBCF1890526}"/>
              </a:ext>
            </a:extLst>
          </p:cNvPr>
          <p:cNvSpPr>
            <a:spLocks noGrp="1"/>
          </p:cNvSpPr>
          <p:nvPr>
            <p:ph type="sldNum" sz="quarter" idx="12"/>
          </p:nvPr>
        </p:nvSpPr>
        <p:spPr/>
        <p:txBody>
          <a:bodyPr/>
          <a:lstStyle/>
          <a:p>
            <a:fld id="{9688AFC8-BC93-4D61-A0FA-DA03667835E1}" type="slidenum">
              <a:rPr lang="en-IN" smtClean="0"/>
              <a:t>‹#›</a:t>
            </a:fld>
            <a:endParaRPr lang="en-IN"/>
          </a:p>
        </p:txBody>
      </p:sp>
    </p:spTree>
    <p:extLst>
      <p:ext uri="{BB962C8B-B14F-4D97-AF65-F5344CB8AC3E}">
        <p14:creationId xmlns:p14="http://schemas.microsoft.com/office/powerpoint/2010/main" val="2700880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C29A4-8694-4A1B-BFA3-AE44788D8D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71663D-0673-46C1-B908-BE94B6FB1D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137FB9-62FD-4595-8B09-BD706F636F23}"/>
              </a:ext>
            </a:extLst>
          </p:cNvPr>
          <p:cNvSpPr>
            <a:spLocks noGrp="1"/>
          </p:cNvSpPr>
          <p:nvPr>
            <p:ph type="dt" sz="half" idx="10"/>
          </p:nvPr>
        </p:nvSpPr>
        <p:spPr/>
        <p:txBody>
          <a:bodyPr/>
          <a:lstStyle/>
          <a:p>
            <a:fld id="{18BA11ED-F3F7-4313-9FAD-F9794689259D}" type="datetimeFigureOut">
              <a:rPr lang="en-IN" smtClean="0"/>
              <a:t>17-05-2020</a:t>
            </a:fld>
            <a:endParaRPr lang="en-IN"/>
          </a:p>
        </p:txBody>
      </p:sp>
      <p:sp>
        <p:nvSpPr>
          <p:cNvPr id="5" name="Footer Placeholder 4">
            <a:extLst>
              <a:ext uri="{FF2B5EF4-FFF2-40B4-BE49-F238E27FC236}">
                <a16:creationId xmlns:a16="http://schemas.microsoft.com/office/drawing/2014/main" id="{7E958E62-B2C0-43B8-8BDC-90A9DF377E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EAA68F-DA1A-4EF7-844A-802C89051298}"/>
              </a:ext>
            </a:extLst>
          </p:cNvPr>
          <p:cNvSpPr>
            <a:spLocks noGrp="1"/>
          </p:cNvSpPr>
          <p:nvPr>
            <p:ph type="sldNum" sz="quarter" idx="12"/>
          </p:nvPr>
        </p:nvSpPr>
        <p:spPr/>
        <p:txBody>
          <a:bodyPr/>
          <a:lstStyle/>
          <a:p>
            <a:fld id="{9688AFC8-BC93-4D61-A0FA-DA03667835E1}" type="slidenum">
              <a:rPr lang="en-IN" smtClean="0"/>
              <a:t>‹#›</a:t>
            </a:fld>
            <a:endParaRPr lang="en-IN"/>
          </a:p>
        </p:txBody>
      </p:sp>
    </p:spTree>
    <p:extLst>
      <p:ext uri="{BB962C8B-B14F-4D97-AF65-F5344CB8AC3E}">
        <p14:creationId xmlns:p14="http://schemas.microsoft.com/office/powerpoint/2010/main" val="4247692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1FCED-0CD7-443E-A98C-71A063DF3D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EF755F-790D-4CA9-88A8-B326EFEB31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1AB32D-7F14-4197-AFC7-ED32E76B3B83}"/>
              </a:ext>
            </a:extLst>
          </p:cNvPr>
          <p:cNvSpPr>
            <a:spLocks noGrp="1"/>
          </p:cNvSpPr>
          <p:nvPr>
            <p:ph type="dt" sz="half" idx="10"/>
          </p:nvPr>
        </p:nvSpPr>
        <p:spPr/>
        <p:txBody>
          <a:bodyPr/>
          <a:lstStyle/>
          <a:p>
            <a:fld id="{18BA11ED-F3F7-4313-9FAD-F9794689259D}" type="datetimeFigureOut">
              <a:rPr lang="en-IN" smtClean="0"/>
              <a:t>17-05-2020</a:t>
            </a:fld>
            <a:endParaRPr lang="en-IN"/>
          </a:p>
        </p:txBody>
      </p:sp>
      <p:sp>
        <p:nvSpPr>
          <p:cNvPr id="5" name="Footer Placeholder 4">
            <a:extLst>
              <a:ext uri="{FF2B5EF4-FFF2-40B4-BE49-F238E27FC236}">
                <a16:creationId xmlns:a16="http://schemas.microsoft.com/office/drawing/2014/main" id="{A2C30D15-8B05-4381-8620-8A702543D2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D8EA01-DF2B-4613-B939-C44200F0FBD4}"/>
              </a:ext>
            </a:extLst>
          </p:cNvPr>
          <p:cNvSpPr>
            <a:spLocks noGrp="1"/>
          </p:cNvSpPr>
          <p:nvPr>
            <p:ph type="sldNum" sz="quarter" idx="12"/>
          </p:nvPr>
        </p:nvSpPr>
        <p:spPr/>
        <p:txBody>
          <a:bodyPr/>
          <a:lstStyle/>
          <a:p>
            <a:fld id="{9688AFC8-BC93-4D61-A0FA-DA03667835E1}" type="slidenum">
              <a:rPr lang="en-IN" smtClean="0"/>
              <a:t>‹#›</a:t>
            </a:fld>
            <a:endParaRPr lang="en-IN"/>
          </a:p>
        </p:txBody>
      </p:sp>
    </p:spTree>
    <p:extLst>
      <p:ext uri="{BB962C8B-B14F-4D97-AF65-F5344CB8AC3E}">
        <p14:creationId xmlns:p14="http://schemas.microsoft.com/office/powerpoint/2010/main" val="455388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F3A5F-F97F-45E9-AB14-BBBCD292FD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E2DB87-010A-46E7-A9F5-1231A60ACE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6632F7-A32E-4427-80D2-977C11ECC4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F4FC31-38AD-40A8-9F5E-8F390E157961}"/>
              </a:ext>
            </a:extLst>
          </p:cNvPr>
          <p:cNvSpPr>
            <a:spLocks noGrp="1"/>
          </p:cNvSpPr>
          <p:nvPr>
            <p:ph type="dt" sz="half" idx="10"/>
          </p:nvPr>
        </p:nvSpPr>
        <p:spPr/>
        <p:txBody>
          <a:bodyPr/>
          <a:lstStyle/>
          <a:p>
            <a:fld id="{18BA11ED-F3F7-4313-9FAD-F9794689259D}" type="datetimeFigureOut">
              <a:rPr lang="en-IN" smtClean="0"/>
              <a:t>17-05-2020</a:t>
            </a:fld>
            <a:endParaRPr lang="en-IN"/>
          </a:p>
        </p:txBody>
      </p:sp>
      <p:sp>
        <p:nvSpPr>
          <p:cNvPr id="6" name="Footer Placeholder 5">
            <a:extLst>
              <a:ext uri="{FF2B5EF4-FFF2-40B4-BE49-F238E27FC236}">
                <a16:creationId xmlns:a16="http://schemas.microsoft.com/office/drawing/2014/main" id="{0C25849C-BA9F-4BE7-BAB0-D15AB6A133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A2B16D-2D82-4E7E-A85F-3737ABC314C2}"/>
              </a:ext>
            </a:extLst>
          </p:cNvPr>
          <p:cNvSpPr>
            <a:spLocks noGrp="1"/>
          </p:cNvSpPr>
          <p:nvPr>
            <p:ph type="sldNum" sz="quarter" idx="12"/>
          </p:nvPr>
        </p:nvSpPr>
        <p:spPr/>
        <p:txBody>
          <a:bodyPr/>
          <a:lstStyle/>
          <a:p>
            <a:fld id="{9688AFC8-BC93-4D61-A0FA-DA03667835E1}" type="slidenum">
              <a:rPr lang="en-IN" smtClean="0"/>
              <a:t>‹#›</a:t>
            </a:fld>
            <a:endParaRPr lang="en-IN"/>
          </a:p>
        </p:txBody>
      </p:sp>
    </p:spTree>
    <p:extLst>
      <p:ext uri="{BB962C8B-B14F-4D97-AF65-F5344CB8AC3E}">
        <p14:creationId xmlns:p14="http://schemas.microsoft.com/office/powerpoint/2010/main" val="140829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5C54-67D2-4F73-8757-370BA61C8A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B8B7E9-696A-487C-B130-89314BC9CD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7E1DC9-6DBE-463F-BE1D-CA4CBE6FCC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7EC269-4D4E-48C6-A1C1-A197253CB4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E6295A-678A-49DA-B8D2-A24419310B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9349E6-B4BC-473F-A3C3-904932D73A94}"/>
              </a:ext>
            </a:extLst>
          </p:cNvPr>
          <p:cNvSpPr>
            <a:spLocks noGrp="1"/>
          </p:cNvSpPr>
          <p:nvPr>
            <p:ph type="dt" sz="half" idx="10"/>
          </p:nvPr>
        </p:nvSpPr>
        <p:spPr/>
        <p:txBody>
          <a:bodyPr/>
          <a:lstStyle/>
          <a:p>
            <a:fld id="{18BA11ED-F3F7-4313-9FAD-F9794689259D}" type="datetimeFigureOut">
              <a:rPr lang="en-IN" smtClean="0"/>
              <a:t>17-05-2020</a:t>
            </a:fld>
            <a:endParaRPr lang="en-IN"/>
          </a:p>
        </p:txBody>
      </p:sp>
      <p:sp>
        <p:nvSpPr>
          <p:cNvPr id="8" name="Footer Placeholder 7">
            <a:extLst>
              <a:ext uri="{FF2B5EF4-FFF2-40B4-BE49-F238E27FC236}">
                <a16:creationId xmlns:a16="http://schemas.microsoft.com/office/drawing/2014/main" id="{F1EE844C-D0E7-4019-84BB-D5349BDA6E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872EA4-CC76-4C5B-BB18-F77227C0D86E}"/>
              </a:ext>
            </a:extLst>
          </p:cNvPr>
          <p:cNvSpPr>
            <a:spLocks noGrp="1"/>
          </p:cNvSpPr>
          <p:nvPr>
            <p:ph type="sldNum" sz="quarter" idx="12"/>
          </p:nvPr>
        </p:nvSpPr>
        <p:spPr/>
        <p:txBody>
          <a:bodyPr/>
          <a:lstStyle/>
          <a:p>
            <a:fld id="{9688AFC8-BC93-4D61-A0FA-DA03667835E1}" type="slidenum">
              <a:rPr lang="en-IN" smtClean="0"/>
              <a:t>‹#›</a:t>
            </a:fld>
            <a:endParaRPr lang="en-IN"/>
          </a:p>
        </p:txBody>
      </p:sp>
    </p:spTree>
    <p:extLst>
      <p:ext uri="{BB962C8B-B14F-4D97-AF65-F5344CB8AC3E}">
        <p14:creationId xmlns:p14="http://schemas.microsoft.com/office/powerpoint/2010/main" val="424475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3C8C1-EE83-471C-BE5C-4DD576BB7D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C3D746-2CB0-480F-9817-44C40A7B3109}"/>
              </a:ext>
            </a:extLst>
          </p:cNvPr>
          <p:cNvSpPr>
            <a:spLocks noGrp="1"/>
          </p:cNvSpPr>
          <p:nvPr>
            <p:ph type="dt" sz="half" idx="10"/>
          </p:nvPr>
        </p:nvSpPr>
        <p:spPr/>
        <p:txBody>
          <a:bodyPr/>
          <a:lstStyle/>
          <a:p>
            <a:fld id="{18BA11ED-F3F7-4313-9FAD-F9794689259D}" type="datetimeFigureOut">
              <a:rPr lang="en-IN" smtClean="0"/>
              <a:t>17-05-2020</a:t>
            </a:fld>
            <a:endParaRPr lang="en-IN"/>
          </a:p>
        </p:txBody>
      </p:sp>
      <p:sp>
        <p:nvSpPr>
          <p:cNvPr id="4" name="Footer Placeholder 3">
            <a:extLst>
              <a:ext uri="{FF2B5EF4-FFF2-40B4-BE49-F238E27FC236}">
                <a16:creationId xmlns:a16="http://schemas.microsoft.com/office/drawing/2014/main" id="{11217892-2932-4F3F-8A3E-00BF236B40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B7F7A1-FC6E-4A5F-99A6-729465F4F88B}"/>
              </a:ext>
            </a:extLst>
          </p:cNvPr>
          <p:cNvSpPr>
            <a:spLocks noGrp="1"/>
          </p:cNvSpPr>
          <p:nvPr>
            <p:ph type="sldNum" sz="quarter" idx="12"/>
          </p:nvPr>
        </p:nvSpPr>
        <p:spPr/>
        <p:txBody>
          <a:bodyPr/>
          <a:lstStyle/>
          <a:p>
            <a:fld id="{9688AFC8-BC93-4D61-A0FA-DA03667835E1}" type="slidenum">
              <a:rPr lang="en-IN" smtClean="0"/>
              <a:t>‹#›</a:t>
            </a:fld>
            <a:endParaRPr lang="en-IN"/>
          </a:p>
        </p:txBody>
      </p:sp>
    </p:spTree>
    <p:extLst>
      <p:ext uri="{BB962C8B-B14F-4D97-AF65-F5344CB8AC3E}">
        <p14:creationId xmlns:p14="http://schemas.microsoft.com/office/powerpoint/2010/main" val="2677545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2E37F9-3348-4B7A-B5D6-C1C745D1A945}"/>
              </a:ext>
            </a:extLst>
          </p:cNvPr>
          <p:cNvSpPr>
            <a:spLocks noGrp="1"/>
          </p:cNvSpPr>
          <p:nvPr>
            <p:ph type="dt" sz="half" idx="10"/>
          </p:nvPr>
        </p:nvSpPr>
        <p:spPr/>
        <p:txBody>
          <a:bodyPr/>
          <a:lstStyle/>
          <a:p>
            <a:fld id="{18BA11ED-F3F7-4313-9FAD-F9794689259D}" type="datetimeFigureOut">
              <a:rPr lang="en-IN" smtClean="0"/>
              <a:t>17-05-2020</a:t>
            </a:fld>
            <a:endParaRPr lang="en-IN"/>
          </a:p>
        </p:txBody>
      </p:sp>
      <p:sp>
        <p:nvSpPr>
          <p:cNvPr id="3" name="Footer Placeholder 2">
            <a:extLst>
              <a:ext uri="{FF2B5EF4-FFF2-40B4-BE49-F238E27FC236}">
                <a16:creationId xmlns:a16="http://schemas.microsoft.com/office/drawing/2014/main" id="{C87685DE-B3C1-4484-B7BE-16B8248C38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9AEE72-561E-4494-8322-4A644004AB9E}"/>
              </a:ext>
            </a:extLst>
          </p:cNvPr>
          <p:cNvSpPr>
            <a:spLocks noGrp="1"/>
          </p:cNvSpPr>
          <p:nvPr>
            <p:ph type="sldNum" sz="quarter" idx="12"/>
          </p:nvPr>
        </p:nvSpPr>
        <p:spPr/>
        <p:txBody>
          <a:bodyPr/>
          <a:lstStyle/>
          <a:p>
            <a:fld id="{9688AFC8-BC93-4D61-A0FA-DA03667835E1}" type="slidenum">
              <a:rPr lang="en-IN" smtClean="0"/>
              <a:t>‹#›</a:t>
            </a:fld>
            <a:endParaRPr lang="en-IN"/>
          </a:p>
        </p:txBody>
      </p:sp>
    </p:spTree>
    <p:extLst>
      <p:ext uri="{BB962C8B-B14F-4D97-AF65-F5344CB8AC3E}">
        <p14:creationId xmlns:p14="http://schemas.microsoft.com/office/powerpoint/2010/main" val="1632031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C618-B5FB-4289-828A-B971E6CC8D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AC7AF0-41E4-401B-87DC-0081E848D8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C468FA-ABF0-4CC5-94AD-0F5A0F248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C884D1-613D-4B60-9263-B71DBBE2E400}"/>
              </a:ext>
            </a:extLst>
          </p:cNvPr>
          <p:cNvSpPr>
            <a:spLocks noGrp="1"/>
          </p:cNvSpPr>
          <p:nvPr>
            <p:ph type="dt" sz="half" idx="10"/>
          </p:nvPr>
        </p:nvSpPr>
        <p:spPr/>
        <p:txBody>
          <a:bodyPr/>
          <a:lstStyle/>
          <a:p>
            <a:fld id="{18BA11ED-F3F7-4313-9FAD-F9794689259D}" type="datetimeFigureOut">
              <a:rPr lang="en-IN" smtClean="0"/>
              <a:t>17-05-2020</a:t>
            </a:fld>
            <a:endParaRPr lang="en-IN"/>
          </a:p>
        </p:txBody>
      </p:sp>
      <p:sp>
        <p:nvSpPr>
          <p:cNvPr id="6" name="Footer Placeholder 5">
            <a:extLst>
              <a:ext uri="{FF2B5EF4-FFF2-40B4-BE49-F238E27FC236}">
                <a16:creationId xmlns:a16="http://schemas.microsoft.com/office/drawing/2014/main" id="{605ECE4D-ED1E-4B46-8B55-ADA8631665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3860CA-4A55-48D2-9E30-A625A36CFAB2}"/>
              </a:ext>
            </a:extLst>
          </p:cNvPr>
          <p:cNvSpPr>
            <a:spLocks noGrp="1"/>
          </p:cNvSpPr>
          <p:nvPr>
            <p:ph type="sldNum" sz="quarter" idx="12"/>
          </p:nvPr>
        </p:nvSpPr>
        <p:spPr/>
        <p:txBody>
          <a:bodyPr/>
          <a:lstStyle/>
          <a:p>
            <a:fld id="{9688AFC8-BC93-4D61-A0FA-DA03667835E1}" type="slidenum">
              <a:rPr lang="en-IN" smtClean="0"/>
              <a:t>‹#›</a:t>
            </a:fld>
            <a:endParaRPr lang="en-IN"/>
          </a:p>
        </p:txBody>
      </p:sp>
    </p:spTree>
    <p:extLst>
      <p:ext uri="{BB962C8B-B14F-4D97-AF65-F5344CB8AC3E}">
        <p14:creationId xmlns:p14="http://schemas.microsoft.com/office/powerpoint/2010/main" val="3247335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6809C-FDFA-4C20-A7DC-26FDF9852D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089B7AA-99C4-4519-8833-8379CC3C0F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FFAAA5-677E-415A-B2F5-BF46E43849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9091C-6087-4C85-8C0A-F7AF73656013}"/>
              </a:ext>
            </a:extLst>
          </p:cNvPr>
          <p:cNvSpPr>
            <a:spLocks noGrp="1"/>
          </p:cNvSpPr>
          <p:nvPr>
            <p:ph type="dt" sz="half" idx="10"/>
          </p:nvPr>
        </p:nvSpPr>
        <p:spPr/>
        <p:txBody>
          <a:bodyPr/>
          <a:lstStyle/>
          <a:p>
            <a:fld id="{18BA11ED-F3F7-4313-9FAD-F9794689259D}" type="datetimeFigureOut">
              <a:rPr lang="en-IN" smtClean="0"/>
              <a:t>17-05-2020</a:t>
            </a:fld>
            <a:endParaRPr lang="en-IN"/>
          </a:p>
        </p:txBody>
      </p:sp>
      <p:sp>
        <p:nvSpPr>
          <p:cNvPr id="6" name="Footer Placeholder 5">
            <a:extLst>
              <a:ext uri="{FF2B5EF4-FFF2-40B4-BE49-F238E27FC236}">
                <a16:creationId xmlns:a16="http://schemas.microsoft.com/office/drawing/2014/main" id="{0875B66E-CBBA-41B7-91B9-ABB5DE3163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0938ED-BCB0-4020-81A8-D44215A9864E}"/>
              </a:ext>
            </a:extLst>
          </p:cNvPr>
          <p:cNvSpPr>
            <a:spLocks noGrp="1"/>
          </p:cNvSpPr>
          <p:nvPr>
            <p:ph type="sldNum" sz="quarter" idx="12"/>
          </p:nvPr>
        </p:nvSpPr>
        <p:spPr/>
        <p:txBody>
          <a:bodyPr/>
          <a:lstStyle/>
          <a:p>
            <a:fld id="{9688AFC8-BC93-4D61-A0FA-DA03667835E1}" type="slidenum">
              <a:rPr lang="en-IN" smtClean="0"/>
              <a:t>‹#›</a:t>
            </a:fld>
            <a:endParaRPr lang="en-IN"/>
          </a:p>
        </p:txBody>
      </p:sp>
    </p:spTree>
    <p:extLst>
      <p:ext uri="{BB962C8B-B14F-4D97-AF65-F5344CB8AC3E}">
        <p14:creationId xmlns:p14="http://schemas.microsoft.com/office/powerpoint/2010/main" val="699668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E080D0-8230-4E8E-81E4-1CDC0DF3D1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08CAAF-1DAE-4EE9-AD64-271B17A6B0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9ED402-8AB7-44EA-8EB6-F93CAAC400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A11ED-F3F7-4313-9FAD-F9794689259D}" type="datetimeFigureOut">
              <a:rPr lang="en-IN" smtClean="0"/>
              <a:t>17-05-2020</a:t>
            </a:fld>
            <a:endParaRPr lang="en-IN"/>
          </a:p>
        </p:txBody>
      </p:sp>
      <p:sp>
        <p:nvSpPr>
          <p:cNvPr id="5" name="Footer Placeholder 4">
            <a:extLst>
              <a:ext uri="{FF2B5EF4-FFF2-40B4-BE49-F238E27FC236}">
                <a16:creationId xmlns:a16="http://schemas.microsoft.com/office/drawing/2014/main" id="{7CBA14EB-D92B-451A-96E2-8E39AB1721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A3FCD1A-163A-4689-A489-C29AFDC58A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88AFC8-BC93-4D61-A0FA-DA03667835E1}" type="slidenum">
              <a:rPr lang="en-IN" smtClean="0"/>
              <a:t>‹#›</a:t>
            </a:fld>
            <a:endParaRPr lang="en-IN"/>
          </a:p>
        </p:txBody>
      </p:sp>
    </p:spTree>
    <p:extLst>
      <p:ext uri="{BB962C8B-B14F-4D97-AF65-F5344CB8AC3E}">
        <p14:creationId xmlns:p14="http://schemas.microsoft.com/office/powerpoint/2010/main" val="191672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01384-2EE8-4485-BE59-45F3C681E8A0}"/>
              </a:ext>
            </a:extLst>
          </p:cNvPr>
          <p:cNvSpPr>
            <a:spLocks noGrp="1"/>
          </p:cNvSpPr>
          <p:nvPr>
            <p:ph type="ctrTitle"/>
          </p:nvPr>
        </p:nvSpPr>
        <p:spPr/>
        <p:txBody>
          <a:bodyPr/>
          <a:lstStyle/>
          <a:p>
            <a:r>
              <a:rPr lang="en-IN" dirty="0"/>
              <a:t>Your Friendly Neighbour</a:t>
            </a:r>
          </a:p>
        </p:txBody>
      </p:sp>
      <p:sp>
        <p:nvSpPr>
          <p:cNvPr id="3" name="Subtitle 2">
            <a:extLst>
              <a:ext uri="{FF2B5EF4-FFF2-40B4-BE49-F238E27FC236}">
                <a16:creationId xmlns:a16="http://schemas.microsoft.com/office/drawing/2014/main" id="{CF7FFA35-5DAF-4763-AAD8-09AA2C5F9036}"/>
              </a:ext>
            </a:extLst>
          </p:cNvPr>
          <p:cNvSpPr>
            <a:spLocks noGrp="1"/>
          </p:cNvSpPr>
          <p:nvPr>
            <p:ph type="subTitle" idx="1"/>
          </p:nvPr>
        </p:nvSpPr>
        <p:spPr/>
        <p:txBody>
          <a:bodyPr/>
          <a:lstStyle/>
          <a:p>
            <a:r>
              <a:rPr lang="en-IN" dirty="0"/>
              <a:t>- An App by Dude and Company</a:t>
            </a:r>
          </a:p>
        </p:txBody>
      </p:sp>
    </p:spTree>
    <p:extLst>
      <p:ext uri="{BB962C8B-B14F-4D97-AF65-F5344CB8AC3E}">
        <p14:creationId xmlns:p14="http://schemas.microsoft.com/office/powerpoint/2010/main" val="4157037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1A4D2-C230-4F12-B7A0-377AB0476D25}"/>
              </a:ext>
            </a:extLst>
          </p:cNvPr>
          <p:cNvSpPr>
            <a:spLocks noGrp="1"/>
          </p:cNvSpPr>
          <p:nvPr>
            <p:ph type="title"/>
          </p:nvPr>
        </p:nvSpPr>
        <p:spPr/>
        <p:txBody>
          <a:bodyPr/>
          <a:lstStyle/>
          <a:p>
            <a:r>
              <a:rPr lang="en-IN" dirty="0"/>
              <a:t>Idea </a:t>
            </a:r>
            <a:r>
              <a:rPr lang="en-IN" dirty="0">
                <a:sym typeface="Wingdings" panose="05000000000000000000" pitchFamily="2" charset="2"/>
              </a:rPr>
              <a:t></a:t>
            </a:r>
            <a:endParaRPr lang="en-IN" dirty="0"/>
          </a:p>
        </p:txBody>
      </p:sp>
      <p:sp>
        <p:nvSpPr>
          <p:cNvPr id="3" name="Content Placeholder 2">
            <a:extLst>
              <a:ext uri="{FF2B5EF4-FFF2-40B4-BE49-F238E27FC236}">
                <a16:creationId xmlns:a16="http://schemas.microsoft.com/office/drawing/2014/main" id="{A76E952A-4D20-4B52-BD4E-8B72CAC71AE7}"/>
              </a:ext>
            </a:extLst>
          </p:cNvPr>
          <p:cNvSpPr>
            <a:spLocks noGrp="1"/>
          </p:cNvSpPr>
          <p:nvPr>
            <p:ph idx="1"/>
          </p:nvPr>
        </p:nvSpPr>
        <p:spPr/>
        <p:txBody>
          <a:bodyPr>
            <a:normAutofit/>
          </a:bodyPr>
          <a:lstStyle/>
          <a:p>
            <a:pPr>
              <a:buFontTx/>
              <a:buChar char="-"/>
            </a:pPr>
            <a:r>
              <a:rPr lang="en-IN" dirty="0"/>
              <a:t>get information about the neighbourhood things, best can be explained using examples.</a:t>
            </a:r>
          </a:p>
          <a:p>
            <a:pPr marL="0" indent="0">
              <a:buNone/>
            </a:pPr>
            <a:r>
              <a:rPr lang="en-IN" dirty="0"/>
              <a:t>	- a girl named </a:t>
            </a:r>
            <a:r>
              <a:rPr lang="en-IN" dirty="0" err="1"/>
              <a:t>Krati</a:t>
            </a:r>
            <a:r>
              <a:rPr lang="en-IN" dirty="0"/>
              <a:t> wants to know if sutta shop is open or not,	 	 either she can go to the shop but being a lazy piece of *** she is 	she don’t want to, now what she can do, she can add a particular 	range like 100m or 1km on the app and post on the app if 	particular shop is open or not and that question will be shown 	to everyone anyone within selected range and they can reply.</a:t>
            </a:r>
          </a:p>
          <a:p>
            <a:pPr marL="0" indent="0">
              <a:buNone/>
            </a:pPr>
            <a:r>
              <a:rPr lang="en-IN" dirty="0"/>
              <a:t>	</a:t>
            </a:r>
          </a:p>
        </p:txBody>
      </p:sp>
    </p:spTree>
    <p:extLst>
      <p:ext uri="{BB962C8B-B14F-4D97-AF65-F5344CB8AC3E}">
        <p14:creationId xmlns:p14="http://schemas.microsoft.com/office/powerpoint/2010/main" val="3367214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3406C-2AFC-4E37-8F1E-1916929CB70E}"/>
              </a:ext>
            </a:extLst>
          </p:cNvPr>
          <p:cNvSpPr>
            <a:spLocks noGrp="1"/>
          </p:cNvSpPr>
          <p:nvPr>
            <p:ph type="title"/>
          </p:nvPr>
        </p:nvSpPr>
        <p:spPr/>
        <p:txBody>
          <a:bodyPr/>
          <a:lstStyle/>
          <a:p>
            <a:r>
              <a:rPr lang="en-IN" dirty="0"/>
              <a:t>problem </a:t>
            </a:r>
            <a:r>
              <a:rPr lang="en-IN" dirty="0">
                <a:sym typeface="Wingdings" panose="05000000000000000000" pitchFamily="2" charset="2"/>
              </a:rPr>
              <a:t></a:t>
            </a:r>
            <a:endParaRPr lang="en-IN" dirty="0"/>
          </a:p>
        </p:txBody>
      </p:sp>
      <p:sp>
        <p:nvSpPr>
          <p:cNvPr id="3" name="Content Placeholder 2">
            <a:extLst>
              <a:ext uri="{FF2B5EF4-FFF2-40B4-BE49-F238E27FC236}">
                <a16:creationId xmlns:a16="http://schemas.microsoft.com/office/drawing/2014/main" id="{8FD0D600-BAA8-4FFF-BE89-0DEBE91522D4}"/>
              </a:ext>
            </a:extLst>
          </p:cNvPr>
          <p:cNvSpPr>
            <a:spLocks noGrp="1"/>
          </p:cNvSpPr>
          <p:nvPr>
            <p:ph idx="1"/>
          </p:nvPr>
        </p:nvSpPr>
        <p:spPr/>
        <p:txBody>
          <a:bodyPr/>
          <a:lstStyle/>
          <a:p>
            <a:pPr marL="0" indent="0">
              <a:buNone/>
            </a:pPr>
            <a:r>
              <a:rPr lang="en-IN" dirty="0"/>
              <a:t>Now what if so many people reply so we can see the first few answers and figure out If its yes or no and show that answer to </a:t>
            </a:r>
            <a:r>
              <a:rPr lang="en-IN" dirty="0" err="1"/>
              <a:t>Krati</a:t>
            </a:r>
            <a:r>
              <a:rPr lang="en-IN" dirty="0"/>
              <a:t> and rest answers are just ignored and </a:t>
            </a:r>
            <a:r>
              <a:rPr lang="en-IN" dirty="0" err="1"/>
              <a:t>Krati</a:t>
            </a:r>
            <a:r>
              <a:rPr lang="en-IN" dirty="0"/>
              <a:t> can mark if she is been answered.</a:t>
            </a:r>
          </a:p>
          <a:p>
            <a:pPr marL="0" indent="0">
              <a:buNone/>
            </a:pPr>
            <a:r>
              <a:rPr lang="en-IN" dirty="0"/>
              <a:t>** there are more things but my hands are hurting I cant write everything here.</a:t>
            </a:r>
          </a:p>
          <a:p>
            <a:pPr marL="0" indent="0">
              <a:buNone/>
            </a:pPr>
            <a:endParaRPr lang="en-IN" dirty="0"/>
          </a:p>
          <a:p>
            <a:pPr marL="0" indent="0">
              <a:buNone/>
            </a:pPr>
            <a:r>
              <a:rPr lang="en-IN" dirty="0"/>
              <a:t>Now if no </a:t>
            </a:r>
            <a:r>
              <a:rPr lang="en-IN" dirty="0" err="1"/>
              <a:t>aam</a:t>
            </a:r>
            <a:r>
              <a:rPr lang="en-IN" dirty="0"/>
              <a:t> person replies then what. Now we have to register the shops nearby on that app somehow (like </a:t>
            </a:r>
            <a:r>
              <a:rPr lang="en-IN" dirty="0" err="1"/>
              <a:t>paytm</a:t>
            </a:r>
            <a:r>
              <a:rPr lang="en-IN" dirty="0"/>
              <a:t> did), and the shopkeepers can themselves reply acting like 3</a:t>
            </a:r>
            <a:r>
              <a:rPr lang="en-IN" baseline="30000" dirty="0"/>
              <a:t>rd</a:t>
            </a:r>
            <a:r>
              <a:rPr lang="en-IN" dirty="0"/>
              <a:t> person.</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947490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EFE1-EB3C-42F3-B35D-6D0802A9D732}"/>
              </a:ext>
            </a:extLst>
          </p:cNvPr>
          <p:cNvSpPr>
            <a:spLocks noGrp="1"/>
          </p:cNvSpPr>
          <p:nvPr>
            <p:ph type="title"/>
          </p:nvPr>
        </p:nvSpPr>
        <p:spPr/>
        <p:txBody>
          <a:bodyPr/>
          <a:lstStyle/>
          <a:p>
            <a:r>
              <a:rPr lang="en-IN" dirty="0"/>
              <a:t>bigger problem </a:t>
            </a:r>
            <a:r>
              <a:rPr lang="en-IN" dirty="0">
                <a:sym typeface="Wingdings" panose="05000000000000000000" pitchFamily="2" charset="2"/>
              </a:rPr>
              <a:t> </a:t>
            </a:r>
            <a:endParaRPr lang="en-IN" dirty="0"/>
          </a:p>
        </p:txBody>
      </p:sp>
      <p:sp>
        <p:nvSpPr>
          <p:cNvPr id="3" name="Content Placeholder 2">
            <a:extLst>
              <a:ext uri="{FF2B5EF4-FFF2-40B4-BE49-F238E27FC236}">
                <a16:creationId xmlns:a16="http://schemas.microsoft.com/office/drawing/2014/main" id="{A09F0752-3B82-40C6-B960-7CC8DDE024F8}"/>
              </a:ext>
            </a:extLst>
          </p:cNvPr>
          <p:cNvSpPr>
            <a:spLocks noGrp="1"/>
          </p:cNvSpPr>
          <p:nvPr>
            <p:ph idx="1"/>
          </p:nvPr>
        </p:nvSpPr>
        <p:spPr/>
        <p:txBody>
          <a:bodyPr/>
          <a:lstStyle/>
          <a:p>
            <a:pPr marL="0" indent="0">
              <a:buNone/>
            </a:pPr>
            <a:r>
              <a:rPr lang="en-IN" dirty="0"/>
              <a:t>What if no one not even god replies to </a:t>
            </a:r>
            <a:r>
              <a:rPr lang="en-IN" dirty="0" err="1"/>
              <a:t>Krati’s</a:t>
            </a:r>
            <a:r>
              <a:rPr lang="en-IN" dirty="0"/>
              <a:t> sutta need, then fuck it we cant solve every problem in this world can we ?? </a:t>
            </a:r>
          </a:p>
        </p:txBody>
      </p:sp>
    </p:spTree>
    <p:extLst>
      <p:ext uri="{BB962C8B-B14F-4D97-AF65-F5344CB8AC3E}">
        <p14:creationId xmlns:p14="http://schemas.microsoft.com/office/powerpoint/2010/main" val="3778798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FFD1-0E62-4983-A812-B26E02E4CFE4}"/>
              </a:ext>
            </a:extLst>
          </p:cNvPr>
          <p:cNvSpPr>
            <a:spLocks noGrp="1"/>
          </p:cNvSpPr>
          <p:nvPr>
            <p:ph type="title"/>
          </p:nvPr>
        </p:nvSpPr>
        <p:spPr/>
        <p:txBody>
          <a:bodyPr/>
          <a:lstStyle/>
          <a:p>
            <a:r>
              <a:rPr lang="en-IN" dirty="0"/>
              <a:t>serious note </a:t>
            </a:r>
            <a:r>
              <a:rPr lang="en-IN" dirty="0">
                <a:sym typeface="Wingdings" panose="05000000000000000000" pitchFamily="2" charset="2"/>
              </a:rPr>
              <a:t></a:t>
            </a:r>
            <a:endParaRPr lang="en-IN" dirty="0"/>
          </a:p>
        </p:txBody>
      </p:sp>
      <p:sp>
        <p:nvSpPr>
          <p:cNvPr id="3" name="Content Placeholder 2">
            <a:extLst>
              <a:ext uri="{FF2B5EF4-FFF2-40B4-BE49-F238E27FC236}">
                <a16:creationId xmlns:a16="http://schemas.microsoft.com/office/drawing/2014/main" id="{FE6BD009-F8E8-4F58-8DDA-5B3687CC065A}"/>
              </a:ext>
            </a:extLst>
          </p:cNvPr>
          <p:cNvSpPr>
            <a:spLocks noGrp="1"/>
          </p:cNvSpPr>
          <p:nvPr>
            <p:ph idx="1"/>
          </p:nvPr>
        </p:nvSpPr>
        <p:spPr/>
        <p:txBody>
          <a:bodyPr/>
          <a:lstStyle/>
          <a:p>
            <a:pPr marL="0" indent="0">
              <a:buNone/>
            </a:pPr>
            <a:r>
              <a:rPr lang="en-IN" dirty="0"/>
              <a:t>Sutta is just a basic scenario, some good example are like barber shop is open or not, any medical shop has following meds or </a:t>
            </a:r>
            <a:r>
              <a:rPr lang="en-IN" dirty="0" err="1"/>
              <a:t>bla</a:t>
            </a:r>
            <a:r>
              <a:rPr lang="en-IN" dirty="0"/>
              <a:t> </a:t>
            </a:r>
            <a:r>
              <a:rPr lang="en-IN" dirty="0" err="1"/>
              <a:t>bla</a:t>
            </a:r>
            <a:r>
              <a:rPr lang="en-IN" dirty="0"/>
              <a:t> you guys are smart I don’t need to spoon feed you do I ??</a:t>
            </a:r>
          </a:p>
        </p:txBody>
      </p:sp>
    </p:spTree>
    <p:extLst>
      <p:ext uri="{BB962C8B-B14F-4D97-AF65-F5344CB8AC3E}">
        <p14:creationId xmlns:p14="http://schemas.microsoft.com/office/powerpoint/2010/main" val="102965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924BB-114B-48DF-B877-E221807D5DAC}"/>
              </a:ext>
            </a:extLst>
          </p:cNvPr>
          <p:cNvSpPr>
            <a:spLocks noGrp="1"/>
          </p:cNvSpPr>
          <p:nvPr>
            <p:ph type="title"/>
          </p:nvPr>
        </p:nvSpPr>
        <p:spPr/>
        <p:txBody>
          <a:bodyPr/>
          <a:lstStyle/>
          <a:p>
            <a:r>
              <a:rPr lang="en-IN" dirty="0"/>
              <a:t>security </a:t>
            </a:r>
            <a:r>
              <a:rPr lang="en-IN" dirty="0">
                <a:sym typeface="Wingdings" panose="05000000000000000000" pitchFamily="2" charset="2"/>
              </a:rPr>
              <a:t></a:t>
            </a:r>
            <a:endParaRPr lang="en-IN" dirty="0"/>
          </a:p>
        </p:txBody>
      </p:sp>
      <p:sp>
        <p:nvSpPr>
          <p:cNvPr id="3" name="Content Placeholder 2">
            <a:extLst>
              <a:ext uri="{FF2B5EF4-FFF2-40B4-BE49-F238E27FC236}">
                <a16:creationId xmlns:a16="http://schemas.microsoft.com/office/drawing/2014/main" id="{937B9D61-3C36-4690-99FA-5A1F5C2E3103}"/>
              </a:ext>
            </a:extLst>
          </p:cNvPr>
          <p:cNvSpPr>
            <a:spLocks noGrp="1"/>
          </p:cNvSpPr>
          <p:nvPr>
            <p:ph idx="1"/>
          </p:nvPr>
        </p:nvSpPr>
        <p:spPr/>
        <p:txBody>
          <a:bodyPr/>
          <a:lstStyle/>
          <a:p>
            <a:pPr marL="0" indent="0">
              <a:buNone/>
            </a:pPr>
            <a:r>
              <a:rPr lang="en-IN" dirty="0"/>
              <a:t>Everyone’s user name is randomly generated every time and it can be same so no issue like AngleEarthCool69. </a:t>
            </a:r>
          </a:p>
          <a:p>
            <a:pPr marL="0" indent="0">
              <a:buNone/>
            </a:pPr>
            <a:r>
              <a:rPr lang="en-IN" dirty="0"/>
              <a:t>But behind the scenes everyone has unique id which no one knows not even the user.</a:t>
            </a:r>
          </a:p>
          <a:p>
            <a:pPr marL="0" indent="0">
              <a:buNone/>
            </a:pPr>
            <a:endParaRPr lang="en-IN" dirty="0"/>
          </a:p>
          <a:p>
            <a:pPr marL="0" indent="0">
              <a:buNone/>
            </a:pPr>
            <a:r>
              <a:rPr lang="en-IN" dirty="0"/>
              <a:t>so if someone is bullshitting so much we can not know who but if a particular unique id is flagged by many people we can block them or their device itself.</a:t>
            </a:r>
          </a:p>
        </p:txBody>
      </p:sp>
    </p:spTree>
    <p:extLst>
      <p:ext uri="{BB962C8B-B14F-4D97-AF65-F5344CB8AC3E}">
        <p14:creationId xmlns:p14="http://schemas.microsoft.com/office/powerpoint/2010/main" val="2657402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0154-17A4-4F6B-B6A1-01C44A73BC89}"/>
              </a:ext>
            </a:extLst>
          </p:cNvPr>
          <p:cNvSpPr>
            <a:spLocks noGrp="1"/>
          </p:cNvSpPr>
          <p:nvPr>
            <p:ph type="title"/>
          </p:nvPr>
        </p:nvSpPr>
        <p:spPr/>
        <p:txBody>
          <a:bodyPr/>
          <a:lstStyle/>
          <a:p>
            <a:r>
              <a:rPr lang="en-IN" dirty="0"/>
              <a:t>more ideas are welcome </a:t>
            </a:r>
            <a:r>
              <a:rPr lang="en-IN" dirty="0">
                <a:sym typeface="Wingdings" panose="05000000000000000000" pitchFamily="2" charset="2"/>
              </a:rPr>
              <a:t></a:t>
            </a:r>
            <a:endParaRPr lang="en-IN" dirty="0"/>
          </a:p>
        </p:txBody>
      </p:sp>
      <p:sp>
        <p:nvSpPr>
          <p:cNvPr id="3" name="Content Placeholder 2">
            <a:extLst>
              <a:ext uri="{FF2B5EF4-FFF2-40B4-BE49-F238E27FC236}">
                <a16:creationId xmlns:a16="http://schemas.microsoft.com/office/drawing/2014/main" id="{5C775E4C-04D1-4A50-9C8C-04675267829E}"/>
              </a:ext>
            </a:extLst>
          </p:cNvPr>
          <p:cNvSpPr>
            <a:spLocks noGrp="1"/>
          </p:cNvSpPr>
          <p:nvPr>
            <p:ph idx="1"/>
          </p:nvPr>
        </p:nvSpPr>
        <p:spPr/>
        <p:txBody>
          <a:bodyPr/>
          <a:lstStyle/>
          <a:p>
            <a:pPr marL="0" indent="0">
              <a:buNone/>
            </a:pPr>
            <a:r>
              <a:rPr lang="en-IN" dirty="0"/>
              <a:t>I have some more things to add everything I cant write also your guys/gals can add if anything you thing makes sense to you.</a:t>
            </a:r>
          </a:p>
        </p:txBody>
      </p:sp>
    </p:spTree>
    <p:extLst>
      <p:ext uri="{BB962C8B-B14F-4D97-AF65-F5344CB8AC3E}">
        <p14:creationId xmlns:p14="http://schemas.microsoft.com/office/powerpoint/2010/main" val="1367897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304</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Your Friendly Neighbour</vt:lpstr>
      <vt:lpstr>Idea </vt:lpstr>
      <vt:lpstr>problem </vt:lpstr>
      <vt:lpstr>bigger problem  </vt:lpstr>
      <vt:lpstr>serious note </vt:lpstr>
      <vt:lpstr>security </vt:lpstr>
      <vt:lpstr>more ideas are welcome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Friendly Neighbour</dc:title>
  <dc:creator>Singh, Abhishek (Wabtec, non-GE)</dc:creator>
  <cp:lastModifiedBy>Singh, Abhishek (Wabtec, non-GE)</cp:lastModifiedBy>
  <cp:revision>10</cp:revision>
  <dcterms:created xsi:type="dcterms:W3CDTF">2020-05-17T14:13:44Z</dcterms:created>
  <dcterms:modified xsi:type="dcterms:W3CDTF">2020-05-17T14:38:20Z</dcterms:modified>
</cp:coreProperties>
</file>